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Österreich ist frei!</a:t>
            </a:r>
          </a:p>
        </p:txBody>
      </p:sp>
      <p:sp>
        <p:nvSpPr>
          <p:cNvPr id="16" name="Pfeil nach unten 2">
            <a:extLst>
              <a:ext uri="{FF2B5EF4-FFF2-40B4-BE49-F238E27FC236}">
                <a16:creationId xmlns:a16="http://schemas.microsoft.com/office/drawing/2014/main" id="{0452D5AE-2ADB-4D45-A8D1-2796545AC318}"/>
              </a:ext>
            </a:extLst>
          </p:cNvPr>
          <p:cNvSpPr>
            <a:spLocks noChangeArrowheads="1"/>
          </p:cNvSpPr>
          <p:nvPr/>
        </p:nvSpPr>
        <p:spPr bwMode="auto">
          <a:xfrm>
            <a:off x="4419600" y="2652713"/>
            <a:ext cx="288925" cy="377825"/>
          </a:xfrm>
          <a:prstGeom prst="downArrow">
            <a:avLst>
              <a:gd name="adj1" fmla="val 50000"/>
              <a:gd name="adj2" fmla="val 49959"/>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7" name="Text Box 10">
            <a:extLst>
              <a:ext uri="{FF2B5EF4-FFF2-40B4-BE49-F238E27FC236}">
                <a16:creationId xmlns:a16="http://schemas.microsoft.com/office/drawing/2014/main" id="{0BCDB6A6-CEDB-41C2-90AA-11ACB6EF6326}"/>
              </a:ext>
            </a:extLst>
          </p:cNvPr>
          <p:cNvSpPr txBox="1">
            <a:spLocks noChangeArrowheads="1"/>
          </p:cNvSpPr>
          <p:nvPr/>
        </p:nvSpPr>
        <p:spPr bwMode="auto">
          <a:xfrm>
            <a:off x="777875" y="3082925"/>
            <a:ext cx="75596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Anschlussverbot an Deutschland</a:t>
            </a:r>
          </a:p>
        </p:txBody>
      </p:sp>
      <p:sp>
        <p:nvSpPr>
          <p:cNvPr id="18" name="Text Box 10">
            <a:extLst>
              <a:ext uri="{FF2B5EF4-FFF2-40B4-BE49-F238E27FC236}">
                <a16:creationId xmlns:a16="http://schemas.microsoft.com/office/drawing/2014/main" id="{74E22AD7-DE56-467C-9F3F-C498B6F61492}"/>
              </a:ext>
            </a:extLst>
          </p:cNvPr>
          <p:cNvSpPr txBox="1">
            <a:spLocks noChangeArrowheads="1"/>
          </p:cNvSpPr>
          <p:nvPr/>
        </p:nvSpPr>
        <p:spPr bwMode="auto">
          <a:xfrm>
            <a:off x="292100" y="3797300"/>
            <a:ext cx="85693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a:solidFill>
                  <a:srgbClr val="333333"/>
                </a:solidFill>
                <a:latin typeface="Calibri" panose="020F0502020204030204" pitchFamily="34" charset="0"/>
              </a:rPr>
              <a:t>Verbot nationalsozialistischer Wiederbetätigung</a:t>
            </a:r>
          </a:p>
        </p:txBody>
      </p:sp>
      <p:sp>
        <p:nvSpPr>
          <p:cNvPr id="19" name="Text Box 10">
            <a:extLst>
              <a:ext uri="{FF2B5EF4-FFF2-40B4-BE49-F238E27FC236}">
                <a16:creationId xmlns:a16="http://schemas.microsoft.com/office/drawing/2014/main" id="{DF67A1CE-7AB7-40A3-B48F-6EB0852BB7EF}"/>
              </a:ext>
            </a:extLst>
          </p:cNvPr>
          <p:cNvSpPr txBox="1">
            <a:spLocks noChangeArrowheads="1"/>
          </p:cNvSpPr>
          <p:nvPr/>
        </p:nvSpPr>
        <p:spPr bwMode="auto">
          <a:xfrm>
            <a:off x="280988" y="4502150"/>
            <a:ext cx="85677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a:solidFill>
                  <a:srgbClr val="333333"/>
                </a:solidFill>
                <a:latin typeface="Calibri" panose="020F0502020204030204" pitchFamily="34" charset="0"/>
              </a:rPr>
              <a:t>Regelung der Rechte von Minderheiten</a:t>
            </a:r>
          </a:p>
        </p:txBody>
      </p:sp>
      <p:sp>
        <p:nvSpPr>
          <p:cNvPr id="23" name="Text Box 10">
            <a:extLst>
              <a:ext uri="{FF2B5EF4-FFF2-40B4-BE49-F238E27FC236}">
                <a16:creationId xmlns:a16="http://schemas.microsoft.com/office/drawing/2014/main" id="{E77F01FD-0069-46F6-AE76-ACFAF067C57C}"/>
              </a:ext>
            </a:extLst>
          </p:cNvPr>
          <p:cNvSpPr txBox="1">
            <a:spLocks noChangeArrowheads="1"/>
          </p:cNvSpPr>
          <p:nvPr/>
        </p:nvSpPr>
        <p:spPr bwMode="auto">
          <a:xfrm>
            <a:off x="2087563" y="5387975"/>
            <a:ext cx="4968875" cy="954107"/>
          </a:xfrm>
          <a:prstGeom prst="rect">
            <a:avLst/>
          </a:prstGeom>
          <a:solidFill>
            <a:srgbClr val="FF0000"/>
          </a:solidFill>
          <a:ln w="9525" algn="ctr">
            <a:solidFill>
              <a:srgbClr val="FF0000"/>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a:latin typeface="Calibri" panose="020F0502020204030204" pitchFamily="34" charset="0"/>
                <a:sym typeface="Wingdings" panose="05000000000000000000" pitchFamily="2" charset="2"/>
              </a:rPr>
              <a:t>26. Oktober 1955:</a:t>
            </a:r>
          </a:p>
          <a:p>
            <a:pPr algn="ctr" eaLnBrk="1" hangingPunct="1"/>
            <a:r>
              <a:rPr lang="de-DE" altLang="de-DE" sz="2800">
                <a:latin typeface="Calibri" panose="020F0502020204030204" pitchFamily="34" charset="0"/>
                <a:sym typeface="Wingdings" panose="05000000000000000000" pitchFamily="2" charset="2"/>
              </a:rPr>
              <a:t>Neutralitätserklärung</a:t>
            </a:r>
          </a:p>
        </p:txBody>
      </p:sp>
      <p:sp>
        <p:nvSpPr>
          <p:cNvPr id="24" name="Text Box 10">
            <a:extLst>
              <a:ext uri="{FF2B5EF4-FFF2-40B4-BE49-F238E27FC236}">
                <a16:creationId xmlns:a16="http://schemas.microsoft.com/office/drawing/2014/main" id="{554AF18B-BE52-4127-A654-409E5C4D27C0}"/>
              </a:ext>
            </a:extLst>
          </p:cNvPr>
          <p:cNvSpPr txBox="1">
            <a:spLocks noChangeArrowheads="1"/>
          </p:cNvSpPr>
          <p:nvPr/>
        </p:nvSpPr>
        <p:spPr bwMode="auto">
          <a:xfrm>
            <a:off x="2081213" y="1547813"/>
            <a:ext cx="4968875" cy="954107"/>
          </a:xfrm>
          <a:prstGeom prst="rect">
            <a:avLst/>
          </a:prstGeom>
          <a:solidFill>
            <a:srgbClr val="FF0000"/>
          </a:solidFill>
          <a:ln w="9525" algn="ctr">
            <a:solidFill>
              <a:srgbClr val="FF0000"/>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latin typeface="Calibri" panose="020F0502020204030204" pitchFamily="34" charset="0"/>
                <a:sym typeface="Wingdings" panose="05000000000000000000" pitchFamily="2" charset="2"/>
              </a:rPr>
              <a:t>15. Mai 1955:</a:t>
            </a:r>
          </a:p>
          <a:p>
            <a:pPr algn="ctr" eaLnBrk="1" hangingPunct="1"/>
            <a:r>
              <a:rPr lang="de-DE" altLang="de-DE" sz="2800" dirty="0">
                <a:latin typeface="Calibri" panose="020F0502020204030204" pitchFamily="34" charset="0"/>
                <a:sym typeface="Wingdings" panose="05000000000000000000" pitchFamily="2" charset="2"/>
              </a:rPr>
              <a:t>Staatsvertrag</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p:bldP spid="18" grpId="0"/>
      <p:bldP spid="19" grpId="0"/>
      <p:bldP spid="23" grpId="0" animBg="1"/>
      <p:bldP spid="2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„Österreich </a:t>
            </a:r>
            <a:r>
              <a:rPr lang="de-DE" altLang="de-DE" sz="1100" b="0">
                <a:solidFill>
                  <a:schemeClr val="tx1"/>
                </a:solidFill>
                <a:latin typeface="Arial" charset="0"/>
                <a:cs typeface="Arial" charset="0"/>
              </a:rPr>
              <a:t>ist frei!“ </a:t>
            </a:r>
            <a:r>
              <a:rPr lang="de-DE" altLang="de-DE" sz="1100" b="0" dirty="0">
                <a:solidFill>
                  <a:schemeClr val="tx1"/>
                </a:solidFill>
                <a:latin typeface="Arial" charset="0"/>
                <a:cs typeface="Arial" charset="0"/>
              </a:rPr>
              <a:t>auf den Seiten 14 bis 15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a:t>
            </a:r>
            <a:r>
              <a:rPr lang="de-DE" altLang="de-DE" sz="1200" b="0">
                <a:solidFill>
                  <a:schemeClr val="tx1"/>
                </a:solidFill>
                <a:cs typeface="Arial" charset="0"/>
              </a:rPr>
              <a:t>: Johannes </a:t>
            </a:r>
            <a:r>
              <a:rPr lang="de-DE" altLang="de-DE" sz="1200" b="0" dirty="0">
                <a:solidFill>
                  <a:schemeClr val="tx1"/>
                </a:solidFill>
                <a:cs typeface="Arial" charset="0"/>
              </a:rPr>
              <a:t>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205</Words>
  <Application>Microsoft Office PowerPoint</Application>
  <PresentationFormat>Bildschirmpräsentation (4:3)</PresentationFormat>
  <Paragraphs>27</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22</cp:revision>
  <dcterms:created xsi:type="dcterms:W3CDTF">2020-01-22T09:57:49Z</dcterms:created>
  <dcterms:modified xsi:type="dcterms:W3CDTF">2020-03-13T14:12:45Z</dcterms:modified>
</cp:coreProperties>
</file>