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8C197A4-CDF9-BA48-0DAF-1601A6C2B59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55F96C1-F8A0-9F15-9CB2-10C02340646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A9413F9-BC86-4BBE-88B0-F9D5D2CA1E88}" type="datetimeFigureOut">
              <a:rPr lang="de-AT"/>
              <a:pPr>
                <a:defRPr/>
              </a:pPr>
              <a:t>13.09.2024</a:t>
            </a:fld>
            <a:endParaRPr lang="de-AT"/>
          </a:p>
        </p:txBody>
      </p:sp>
      <p:sp>
        <p:nvSpPr>
          <p:cNvPr id="4" name="Fußzeilenplatzhalter 3">
            <a:extLst>
              <a:ext uri="{FF2B5EF4-FFF2-40B4-BE49-F238E27FC236}">
                <a16:creationId xmlns:a16="http://schemas.microsoft.com/office/drawing/2014/main" id="{2CB492C6-97D9-7367-0E8E-20870CDCFCC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262E29ED-3A04-B850-8B2E-C85F814278C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4BFF25F-38A3-4D0C-BC5D-80D6D336774B}" type="slidenum">
              <a:rPr lang="de-AT" altLang="de-DE"/>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F2EED52-015F-42DF-019F-3FBAAE3442C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77E343A-1257-5D20-9A58-7D7E78746CD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F836B3B-88E3-40DF-8855-27683B08476C}" type="datetimeFigureOut">
              <a:rPr lang="de-AT"/>
              <a:pPr>
                <a:defRPr/>
              </a:pPr>
              <a:t>13.09.2024</a:t>
            </a:fld>
            <a:endParaRPr lang="de-AT"/>
          </a:p>
        </p:txBody>
      </p:sp>
      <p:sp>
        <p:nvSpPr>
          <p:cNvPr id="4" name="Folienbildplatzhalter 3">
            <a:extLst>
              <a:ext uri="{FF2B5EF4-FFF2-40B4-BE49-F238E27FC236}">
                <a16:creationId xmlns:a16="http://schemas.microsoft.com/office/drawing/2014/main" id="{92DD23AF-3420-232C-2164-24909E545C4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A48B3BD7-4B03-F862-1BCD-8AE5C013FD3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D619ECA2-8241-8D80-C28D-C6C7692FA01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74A092D1-5139-3008-8ACA-1F86448F81B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1C7651-63EB-47CD-891E-7F491EEC3297}"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3296703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B221017-B1E6-D198-2C8C-4EC226D33B94}"/>
              </a:ext>
            </a:extLst>
          </p:cNvPr>
          <p:cNvSpPr>
            <a:spLocks noGrp="1"/>
          </p:cNvSpPr>
          <p:nvPr>
            <p:ph type="dt" sz="half" idx="10"/>
          </p:nvPr>
        </p:nvSpPr>
        <p:spPr/>
        <p:txBody>
          <a:bodyPr/>
          <a:lstStyle>
            <a:lvl1pPr>
              <a:defRPr/>
            </a:lvl1pPr>
          </a:lstStyle>
          <a:p>
            <a:pPr>
              <a:defRPr/>
            </a:pPr>
            <a:fld id="{8F48BE07-428D-4223-9C3B-8A1E63581A37}" type="datetimeFigureOut">
              <a:rPr lang="de-AT"/>
              <a:pPr>
                <a:defRPr/>
              </a:pPr>
              <a:t>13.09.2024</a:t>
            </a:fld>
            <a:endParaRPr lang="de-AT"/>
          </a:p>
        </p:txBody>
      </p:sp>
      <p:sp>
        <p:nvSpPr>
          <p:cNvPr id="5" name="Fußzeilenplatzhalter 4">
            <a:extLst>
              <a:ext uri="{FF2B5EF4-FFF2-40B4-BE49-F238E27FC236}">
                <a16:creationId xmlns:a16="http://schemas.microsoft.com/office/drawing/2014/main" id="{639BA093-A0AC-D1C7-9B09-EC0BEB1EDCE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BD87463-C3C3-BA2F-8B1D-877CD41F8D50}"/>
              </a:ext>
            </a:extLst>
          </p:cNvPr>
          <p:cNvSpPr>
            <a:spLocks noGrp="1"/>
          </p:cNvSpPr>
          <p:nvPr>
            <p:ph type="sldNum" sz="quarter" idx="12"/>
          </p:nvPr>
        </p:nvSpPr>
        <p:spPr/>
        <p:txBody>
          <a:bodyPr/>
          <a:lstStyle>
            <a:lvl1pPr>
              <a:defRPr/>
            </a:lvl1pPr>
          </a:lstStyle>
          <a:p>
            <a:fld id="{0208D63E-E676-4B18-AFBF-C9E9B595F6C6}" type="slidenum">
              <a:rPr lang="de-AT" altLang="de-DE"/>
              <a:pPr/>
              <a:t>‹Nr.›</a:t>
            </a:fld>
            <a:endParaRPr lang="de-AT" altLang="de-DE"/>
          </a:p>
        </p:txBody>
      </p:sp>
    </p:spTree>
    <p:extLst>
      <p:ext uri="{BB962C8B-B14F-4D97-AF65-F5344CB8AC3E}">
        <p14:creationId xmlns:p14="http://schemas.microsoft.com/office/powerpoint/2010/main" val="164793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0D4A55D-E2B4-F0A1-B491-492A687D5528}"/>
              </a:ext>
            </a:extLst>
          </p:cNvPr>
          <p:cNvSpPr>
            <a:spLocks noGrp="1"/>
          </p:cNvSpPr>
          <p:nvPr>
            <p:ph type="dt" sz="half" idx="10"/>
          </p:nvPr>
        </p:nvSpPr>
        <p:spPr/>
        <p:txBody>
          <a:bodyPr/>
          <a:lstStyle>
            <a:lvl1pPr>
              <a:defRPr/>
            </a:lvl1pPr>
          </a:lstStyle>
          <a:p>
            <a:pPr>
              <a:defRPr/>
            </a:pPr>
            <a:fld id="{E5B126CB-A636-45A3-AC17-84B3DDD7827F}" type="datetimeFigureOut">
              <a:rPr lang="de-AT"/>
              <a:pPr>
                <a:defRPr/>
              </a:pPr>
              <a:t>13.09.2024</a:t>
            </a:fld>
            <a:endParaRPr lang="de-AT"/>
          </a:p>
        </p:txBody>
      </p:sp>
      <p:sp>
        <p:nvSpPr>
          <p:cNvPr id="5" name="Fußzeilenplatzhalter 4">
            <a:extLst>
              <a:ext uri="{FF2B5EF4-FFF2-40B4-BE49-F238E27FC236}">
                <a16:creationId xmlns:a16="http://schemas.microsoft.com/office/drawing/2014/main" id="{C62226A5-47D3-4097-258E-239ACF6475C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0261439-0775-1C06-6C27-AC8384845B8E}"/>
              </a:ext>
            </a:extLst>
          </p:cNvPr>
          <p:cNvSpPr>
            <a:spLocks noGrp="1"/>
          </p:cNvSpPr>
          <p:nvPr>
            <p:ph type="sldNum" sz="quarter" idx="12"/>
          </p:nvPr>
        </p:nvSpPr>
        <p:spPr/>
        <p:txBody>
          <a:bodyPr/>
          <a:lstStyle>
            <a:lvl1pPr>
              <a:defRPr/>
            </a:lvl1pPr>
          </a:lstStyle>
          <a:p>
            <a:fld id="{3B404D71-9211-4929-ABE8-22B61B380BDD}" type="slidenum">
              <a:rPr lang="de-AT" altLang="de-DE"/>
              <a:pPr/>
              <a:t>‹Nr.›</a:t>
            </a:fld>
            <a:endParaRPr lang="de-AT" altLang="de-DE"/>
          </a:p>
        </p:txBody>
      </p:sp>
    </p:spTree>
    <p:extLst>
      <p:ext uri="{BB962C8B-B14F-4D97-AF65-F5344CB8AC3E}">
        <p14:creationId xmlns:p14="http://schemas.microsoft.com/office/powerpoint/2010/main" val="178289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8BBE38D9-2A8E-ECB3-00E5-116E97E4E11F}"/>
              </a:ext>
            </a:extLst>
          </p:cNvPr>
          <p:cNvSpPr>
            <a:spLocks noGrp="1"/>
          </p:cNvSpPr>
          <p:nvPr>
            <p:ph type="dt" sz="half" idx="10"/>
          </p:nvPr>
        </p:nvSpPr>
        <p:spPr/>
        <p:txBody>
          <a:bodyPr/>
          <a:lstStyle>
            <a:lvl1pPr>
              <a:defRPr/>
            </a:lvl1pPr>
          </a:lstStyle>
          <a:p>
            <a:pPr>
              <a:defRPr/>
            </a:pPr>
            <a:fld id="{F87B2DB7-AAEF-4FF1-9E48-CF64BF8A1F43}" type="datetimeFigureOut">
              <a:rPr lang="de-AT"/>
              <a:pPr>
                <a:defRPr/>
              </a:pPr>
              <a:t>13.09.2024</a:t>
            </a:fld>
            <a:endParaRPr lang="de-AT"/>
          </a:p>
        </p:txBody>
      </p:sp>
      <p:sp>
        <p:nvSpPr>
          <p:cNvPr id="5" name="Fußzeilenplatzhalter 4">
            <a:extLst>
              <a:ext uri="{FF2B5EF4-FFF2-40B4-BE49-F238E27FC236}">
                <a16:creationId xmlns:a16="http://schemas.microsoft.com/office/drawing/2014/main" id="{73AE2266-1014-AF7A-B446-AD38A965837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D99A41E-6F10-116C-0DAD-021C0E1E7AA3}"/>
              </a:ext>
            </a:extLst>
          </p:cNvPr>
          <p:cNvSpPr>
            <a:spLocks noGrp="1"/>
          </p:cNvSpPr>
          <p:nvPr>
            <p:ph type="sldNum" sz="quarter" idx="12"/>
          </p:nvPr>
        </p:nvSpPr>
        <p:spPr/>
        <p:txBody>
          <a:bodyPr/>
          <a:lstStyle>
            <a:lvl1pPr>
              <a:defRPr/>
            </a:lvl1pPr>
          </a:lstStyle>
          <a:p>
            <a:fld id="{C6765FA2-1FA6-4AF8-849B-D6286087CDF2}" type="slidenum">
              <a:rPr lang="de-AT" altLang="de-DE"/>
              <a:pPr/>
              <a:t>‹Nr.›</a:t>
            </a:fld>
            <a:endParaRPr lang="de-AT" altLang="de-DE"/>
          </a:p>
        </p:txBody>
      </p:sp>
    </p:spTree>
    <p:extLst>
      <p:ext uri="{BB962C8B-B14F-4D97-AF65-F5344CB8AC3E}">
        <p14:creationId xmlns:p14="http://schemas.microsoft.com/office/powerpoint/2010/main" val="67361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0B62DCCF-31EE-6D76-5751-22C6CD65189E}"/>
              </a:ext>
            </a:extLst>
          </p:cNvPr>
          <p:cNvSpPr>
            <a:spLocks noGrp="1"/>
          </p:cNvSpPr>
          <p:nvPr>
            <p:ph type="dt" sz="half" idx="10"/>
          </p:nvPr>
        </p:nvSpPr>
        <p:spPr/>
        <p:txBody>
          <a:bodyPr/>
          <a:lstStyle>
            <a:lvl1pPr>
              <a:defRPr/>
            </a:lvl1pPr>
          </a:lstStyle>
          <a:p>
            <a:pPr>
              <a:defRPr/>
            </a:pPr>
            <a:fld id="{EB4B3B96-7092-4B5D-AE38-CC83AD3AA6A5}" type="datetimeFigureOut">
              <a:rPr lang="de-AT"/>
              <a:pPr>
                <a:defRPr/>
              </a:pPr>
              <a:t>13.09.2024</a:t>
            </a:fld>
            <a:endParaRPr lang="de-AT"/>
          </a:p>
        </p:txBody>
      </p:sp>
      <p:sp>
        <p:nvSpPr>
          <p:cNvPr id="5" name="Fußzeilenplatzhalter 4">
            <a:extLst>
              <a:ext uri="{FF2B5EF4-FFF2-40B4-BE49-F238E27FC236}">
                <a16:creationId xmlns:a16="http://schemas.microsoft.com/office/drawing/2014/main" id="{8FEFBF22-3727-30FD-558C-8C2E5B826BD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FF92815-A5A0-2583-AD91-59F698553A8E}"/>
              </a:ext>
            </a:extLst>
          </p:cNvPr>
          <p:cNvSpPr>
            <a:spLocks noGrp="1"/>
          </p:cNvSpPr>
          <p:nvPr>
            <p:ph type="sldNum" sz="quarter" idx="12"/>
          </p:nvPr>
        </p:nvSpPr>
        <p:spPr/>
        <p:txBody>
          <a:bodyPr/>
          <a:lstStyle>
            <a:lvl1pPr>
              <a:defRPr/>
            </a:lvl1pPr>
          </a:lstStyle>
          <a:p>
            <a:fld id="{B6FA2DEF-56CA-4A93-95DD-3BBDA5E10074}" type="slidenum">
              <a:rPr lang="de-AT" altLang="de-DE"/>
              <a:pPr/>
              <a:t>‹Nr.›</a:t>
            </a:fld>
            <a:endParaRPr lang="de-AT" altLang="de-DE"/>
          </a:p>
        </p:txBody>
      </p:sp>
    </p:spTree>
    <p:extLst>
      <p:ext uri="{BB962C8B-B14F-4D97-AF65-F5344CB8AC3E}">
        <p14:creationId xmlns:p14="http://schemas.microsoft.com/office/powerpoint/2010/main" val="22579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05163718-422D-5420-2C09-8046F9B637FB}"/>
              </a:ext>
            </a:extLst>
          </p:cNvPr>
          <p:cNvSpPr>
            <a:spLocks noGrp="1"/>
          </p:cNvSpPr>
          <p:nvPr>
            <p:ph type="dt" sz="half" idx="10"/>
          </p:nvPr>
        </p:nvSpPr>
        <p:spPr/>
        <p:txBody>
          <a:bodyPr/>
          <a:lstStyle>
            <a:lvl1pPr>
              <a:defRPr/>
            </a:lvl1pPr>
          </a:lstStyle>
          <a:p>
            <a:pPr>
              <a:defRPr/>
            </a:pPr>
            <a:fld id="{7A2749ED-2DF5-4232-83BF-7DCD68BF1753}" type="datetimeFigureOut">
              <a:rPr lang="de-AT"/>
              <a:pPr>
                <a:defRPr/>
              </a:pPr>
              <a:t>13.09.2024</a:t>
            </a:fld>
            <a:endParaRPr lang="de-AT"/>
          </a:p>
        </p:txBody>
      </p:sp>
      <p:sp>
        <p:nvSpPr>
          <p:cNvPr id="6" name="Fußzeilenplatzhalter 4">
            <a:extLst>
              <a:ext uri="{FF2B5EF4-FFF2-40B4-BE49-F238E27FC236}">
                <a16:creationId xmlns:a16="http://schemas.microsoft.com/office/drawing/2014/main" id="{94D86DFE-874B-438C-6D0F-B226F558932A}"/>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EFBE55BD-290A-D244-8C68-4CB35780028F}"/>
              </a:ext>
            </a:extLst>
          </p:cNvPr>
          <p:cNvSpPr>
            <a:spLocks noGrp="1"/>
          </p:cNvSpPr>
          <p:nvPr>
            <p:ph type="sldNum" sz="quarter" idx="12"/>
          </p:nvPr>
        </p:nvSpPr>
        <p:spPr/>
        <p:txBody>
          <a:bodyPr/>
          <a:lstStyle>
            <a:lvl1pPr>
              <a:defRPr/>
            </a:lvl1pPr>
          </a:lstStyle>
          <a:p>
            <a:fld id="{9AD03373-906F-4BCE-825A-83DA6365A22B}" type="slidenum">
              <a:rPr lang="de-AT" altLang="de-DE"/>
              <a:pPr/>
              <a:t>‹Nr.›</a:t>
            </a:fld>
            <a:endParaRPr lang="de-AT" altLang="de-DE"/>
          </a:p>
        </p:txBody>
      </p:sp>
    </p:spTree>
    <p:extLst>
      <p:ext uri="{BB962C8B-B14F-4D97-AF65-F5344CB8AC3E}">
        <p14:creationId xmlns:p14="http://schemas.microsoft.com/office/powerpoint/2010/main" val="184904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52F3338-B9D4-C92D-5903-27BE291D0EC2}"/>
              </a:ext>
            </a:extLst>
          </p:cNvPr>
          <p:cNvSpPr>
            <a:spLocks noGrp="1"/>
          </p:cNvSpPr>
          <p:nvPr>
            <p:ph type="dt" sz="half" idx="10"/>
          </p:nvPr>
        </p:nvSpPr>
        <p:spPr/>
        <p:txBody>
          <a:bodyPr/>
          <a:lstStyle>
            <a:lvl1pPr>
              <a:defRPr/>
            </a:lvl1pPr>
          </a:lstStyle>
          <a:p>
            <a:pPr>
              <a:defRPr/>
            </a:pPr>
            <a:fld id="{DBD51B8B-66E3-47BB-AFE5-ABADBA2769B3}" type="datetimeFigureOut">
              <a:rPr lang="de-AT"/>
              <a:pPr>
                <a:defRPr/>
              </a:pPr>
              <a:t>13.09.2024</a:t>
            </a:fld>
            <a:endParaRPr lang="de-AT"/>
          </a:p>
        </p:txBody>
      </p:sp>
      <p:sp>
        <p:nvSpPr>
          <p:cNvPr id="8" name="Fußzeilenplatzhalter 4">
            <a:extLst>
              <a:ext uri="{FF2B5EF4-FFF2-40B4-BE49-F238E27FC236}">
                <a16:creationId xmlns:a16="http://schemas.microsoft.com/office/drawing/2014/main" id="{E7E51C59-3610-010D-C1FB-05CEAC6FF0B1}"/>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04AC7CC9-9AC3-8025-EF53-0F82A6A418A9}"/>
              </a:ext>
            </a:extLst>
          </p:cNvPr>
          <p:cNvSpPr>
            <a:spLocks noGrp="1"/>
          </p:cNvSpPr>
          <p:nvPr>
            <p:ph type="sldNum" sz="quarter" idx="12"/>
          </p:nvPr>
        </p:nvSpPr>
        <p:spPr/>
        <p:txBody>
          <a:bodyPr/>
          <a:lstStyle>
            <a:lvl1pPr>
              <a:defRPr/>
            </a:lvl1pPr>
          </a:lstStyle>
          <a:p>
            <a:fld id="{D40EDEF3-BAD5-4EBA-A4A2-857A0B0424C4}" type="slidenum">
              <a:rPr lang="de-AT" altLang="de-DE"/>
              <a:pPr/>
              <a:t>‹Nr.›</a:t>
            </a:fld>
            <a:endParaRPr lang="de-AT" altLang="de-DE"/>
          </a:p>
        </p:txBody>
      </p:sp>
    </p:spTree>
    <p:extLst>
      <p:ext uri="{BB962C8B-B14F-4D97-AF65-F5344CB8AC3E}">
        <p14:creationId xmlns:p14="http://schemas.microsoft.com/office/powerpoint/2010/main" val="356980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F5237438-99DB-2966-DD9E-ECEDCEE9571F}"/>
              </a:ext>
            </a:extLst>
          </p:cNvPr>
          <p:cNvSpPr>
            <a:spLocks noGrp="1"/>
          </p:cNvSpPr>
          <p:nvPr>
            <p:ph type="dt" sz="half" idx="10"/>
          </p:nvPr>
        </p:nvSpPr>
        <p:spPr/>
        <p:txBody>
          <a:bodyPr/>
          <a:lstStyle>
            <a:lvl1pPr>
              <a:defRPr/>
            </a:lvl1pPr>
          </a:lstStyle>
          <a:p>
            <a:pPr>
              <a:defRPr/>
            </a:pPr>
            <a:fld id="{57618847-570B-4831-A993-C55FD6FD01DB}" type="datetimeFigureOut">
              <a:rPr lang="de-AT"/>
              <a:pPr>
                <a:defRPr/>
              </a:pPr>
              <a:t>13.09.2024</a:t>
            </a:fld>
            <a:endParaRPr lang="de-AT"/>
          </a:p>
        </p:txBody>
      </p:sp>
      <p:sp>
        <p:nvSpPr>
          <p:cNvPr id="4" name="Fußzeilenplatzhalter 4">
            <a:extLst>
              <a:ext uri="{FF2B5EF4-FFF2-40B4-BE49-F238E27FC236}">
                <a16:creationId xmlns:a16="http://schemas.microsoft.com/office/drawing/2014/main" id="{0D07F2E8-842F-E5AC-0C69-85C1576E77BE}"/>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476AF5B8-0325-08C6-6E6B-1F1665DF8191}"/>
              </a:ext>
            </a:extLst>
          </p:cNvPr>
          <p:cNvSpPr>
            <a:spLocks noGrp="1"/>
          </p:cNvSpPr>
          <p:nvPr>
            <p:ph type="sldNum" sz="quarter" idx="12"/>
          </p:nvPr>
        </p:nvSpPr>
        <p:spPr/>
        <p:txBody>
          <a:bodyPr/>
          <a:lstStyle>
            <a:lvl1pPr>
              <a:defRPr/>
            </a:lvl1pPr>
          </a:lstStyle>
          <a:p>
            <a:fld id="{3288C299-1228-41DF-B584-AABAB7D6BE75}" type="slidenum">
              <a:rPr lang="de-AT" altLang="de-DE"/>
              <a:pPr/>
              <a:t>‹Nr.›</a:t>
            </a:fld>
            <a:endParaRPr lang="de-AT" altLang="de-DE"/>
          </a:p>
        </p:txBody>
      </p:sp>
    </p:spTree>
    <p:extLst>
      <p:ext uri="{BB962C8B-B14F-4D97-AF65-F5344CB8AC3E}">
        <p14:creationId xmlns:p14="http://schemas.microsoft.com/office/powerpoint/2010/main" val="11428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B8E9EBDF-DA53-6E4C-91F3-F94F911CECCB}"/>
              </a:ext>
            </a:extLst>
          </p:cNvPr>
          <p:cNvSpPr>
            <a:spLocks noGrp="1"/>
          </p:cNvSpPr>
          <p:nvPr>
            <p:ph type="dt" sz="half" idx="10"/>
          </p:nvPr>
        </p:nvSpPr>
        <p:spPr/>
        <p:txBody>
          <a:bodyPr/>
          <a:lstStyle>
            <a:lvl1pPr>
              <a:defRPr/>
            </a:lvl1pPr>
          </a:lstStyle>
          <a:p>
            <a:pPr>
              <a:defRPr/>
            </a:pPr>
            <a:fld id="{1CB19DFD-2867-4CEE-A669-C043EC38B9BD}" type="datetimeFigureOut">
              <a:rPr lang="de-AT"/>
              <a:pPr>
                <a:defRPr/>
              </a:pPr>
              <a:t>13.09.2024</a:t>
            </a:fld>
            <a:endParaRPr lang="de-AT"/>
          </a:p>
        </p:txBody>
      </p:sp>
      <p:sp>
        <p:nvSpPr>
          <p:cNvPr id="3" name="Fußzeilenplatzhalter 4">
            <a:extLst>
              <a:ext uri="{FF2B5EF4-FFF2-40B4-BE49-F238E27FC236}">
                <a16:creationId xmlns:a16="http://schemas.microsoft.com/office/drawing/2014/main" id="{2D29B79C-9947-0105-E7B5-3555F2015673}"/>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03BD192-50A6-F6F2-56BD-82593C173BBA}"/>
              </a:ext>
            </a:extLst>
          </p:cNvPr>
          <p:cNvSpPr>
            <a:spLocks noGrp="1"/>
          </p:cNvSpPr>
          <p:nvPr>
            <p:ph type="sldNum" sz="quarter" idx="12"/>
          </p:nvPr>
        </p:nvSpPr>
        <p:spPr/>
        <p:txBody>
          <a:bodyPr/>
          <a:lstStyle>
            <a:lvl1pPr>
              <a:defRPr/>
            </a:lvl1pPr>
          </a:lstStyle>
          <a:p>
            <a:fld id="{9EF2D4C1-DF94-45A6-9E31-C9A6FE901A15}" type="slidenum">
              <a:rPr lang="de-AT" altLang="de-DE"/>
              <a:pPr/>
              <a:t>‹Nr.›</a:t>
            </a:fld>
            <a:endParaRPr lang="de-AT" altLang="de-DE"/>
          </a:p>
        </p:txBody>
      </p:sp>
    </p:spTree>
    <p:extLst>
      <p:ext uri="{BB962C8B-B14F-4D97-AF65-F5344CB8AC3E}">
        <p14:creationId xmlns:p14="http://schemas.microsoft.com/office/powerpoint/2010/main" val="944156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6F39912-4AC6-0512-DEE1-92F8085E4181}"/>
              </a:ext>
            </a:extLst>
          </p:cNvPr>
          <p:cNvSpPr>
            <a:spLocks noGrp="1"/>
          </p:cNvSpPr>
          <p:nvPr>
            <p:ph type="dt" sz="half" idx="10"/>
          </p:nvPr>
        </p:nvSpPr>
        <p:spPr/>
        <p:txBody>
          <a:bodyPr/>
          <a:lstStyle>
            <a:lvl1pPr>
              <a:defRPr/>
            </a:lvl1pPr>
          </a:lstStyle>
          <a:p>
            <a:pPr>
              <a:defRPr/>
            </a:pPr>
            <a:fld id="{22E089C0-0FB4-4038-BDA3-58E54181648D}" type="datetimeFigureOut">
              <a:rPr lang="de-AT"/>
              <a:pPr>
                <a:defRPr/>
              </a:pPr>
              <a:t>13.09.2024</a:t>
            </a:fld>
            <a:endParaRPr lang="de-AT"/>
          </a:p>
        </p:txBody>
      </p:sp>
      <p:sp>
        <p:nvSpPr>
          <p:cNvPr id="6" name="Fußzeilenplatzhalter 4">
            <a:extLst>
              <a:ext uri="{FF2B5EF4-FFF2-40B4-BE49-F238E27FC236}">
                <a16:creationId xmlns:a16="http://schemas.microsoft.com/office/drawing/2014/main" id="{02565676-5A31-9A4D-E992-4678449E29F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2062FE2-377C-E6D1-9B4A-89C8A4354C12}"/>
              </a:ext>
            </a:extLst>
          </p:cNvPr>
          <p:cNvSpPr>
            <a:spLocks noGrp="1"/>
          </p:cNvSpPr>
          <p:nvPr>
            <p:ph type="sldNum" sz="quarter" idx="12"/>
          </p:nvPr>
        </p:nvSpPr>
        <p:spPr/>
        <p:txBody>
          <a:bodyPr/>
          <a:lstStyle>
            <a:lvl1pPr>
              <a:defRPr/>
            </a:lvl1pPr>
          </a:lstStyle>
          <a:p>
            <a:fld id="{D1236C76-C3C5-49DF-BFD6-C17B009B59BF}" type="slidenum">
              <a:rPr lang="de-AT" altLang="de-DE"/>
              <a:pPr/>
              <a:t>‹Nr.›</a:t>
            </a:fld>
            <a:endParaRPr lang="de-AT" altLang="de-DE"/>
          </a:p>
        </p:txBody>
      </p:sp>
    </p:spTree>
    <p:extLst>
      <p:ext uri="{BB962C8B-B14F-4D97-AF65-F5344CB8AC3E}">
        <p14:creationId xmlns:p14="http://schemas.microsoft.com/office/powerpoint/2010/main" val="258310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0AD6746-E43E-3683-B17E-9673F7BFDD33}"/>
              </a:ext>
            </a:extLst>
          </p:cNvPr>
          <p:cNvSpPr>
            <a:spLocks noGrp="1"/>
          </p:cNvSpPr>
          <p:nvPr>
            <p:ph type="dt" sz="half" idx="10"/>
          </p:nvPr>
        </p:nvSpPr>
        <p:spPr/>
        <p:txBody>
          <a:bodyPr/>
          <a:lstStyle>
            <a:lvl1pPr>
              <a:defRPr/>
            </a:lvl1pPr>
          </a:lstStyle>
          <a:p>
            <a:pPr>
              <a:defRPr/>
            </a:pPr>
            <a:fld id="{25D5DB8E-5EDB-4D7B-B2D2-F3D830D42355}" type="datetimeFigureOut">
              <a:rPr lang="de-AT"/>
              <a:pPr>
                <a:defRPr/>
              </a:pPr>
              <a:t>13.09.2024</a:t>
            </a:fld>
            <a:endParaRPr lang="de-AT"/>
          </a:p>
        </p:txBody>
      </p:sp>
      <p:sp>
        <p:nvSpPr>
          <p:cNvPr id="6" name="Fußzeilenplatzhalter 4">
            <a:extLst>
              <a:ext uri="{FF2B5EF4-FFF2-40B4-BE49-F238E27FC236}">
                <a16:creationId xmlns:a16="http://schemas.microsoft.com/office/drawing/2014/main" id="{AB743E3C-B436-2AFB-E8F2-06E2426B3C1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F0205E0-5354-E00D-6AD3-DCBA19E43873}"/>
              </a:ext>
            </a:extLst>
          </p:cNvPr>
          <p:cNvSpPr>
            <a:spLocks noGrp="1"/>
          </p:cNvSpPr>
          <p:nvPr>
            <p:ph type="sldNum" sz="quarter" idx="12"/>
          </p:nvPr>
        </p:nvSpPr>
        <p:spPr/>
        <p:txBody>
          <a:bodyPr/>
          <a:lstStyle>
            <a:lvl1pPr>
              <a:defRPr/>
            </a:lvl1pPr>
          </a:lstStyle>
          <a:p>
            <a:fld id="{ECE74BC3-1602-4E2E-9687-F51ACF980FB0}" type="slidenum">
              <a:rPr lang="de-AT" altLang="de-DE"/>
              <a:pPr/>
              <a:t>‹Nr.›</a:t>
            </a:fld>
            <a:endParaRPr lang="de-AT" altLang="de-DE"/>
          </a:p>
        </p:txBody>
      </p:sp>
    </p:spTree>
    <p:extLst>
      <p:ext uri="{BB962C8B-B14F-4D97-AF65-F5344CB8AC3E}">
        <p14:creationId xmlns:p14="http://schemas.microsoft.com/office/powerpoint/2010/main" val="422958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6DC54A82-2935-0720-A771-21B284E067E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EE437F3-53FD-8DC9-22F9-9FBF174909B3}"/>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FC493902-37A1-C240-EF43-B85D7824F176}"/>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8EB27AFB-5EE8-6B60-F597-CE5306D9AA0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B45DF43-68FE-40B7-A17A-EF3A65B8F415}" type="datetimeFigureOut">
              <a:rPr lang="de-AT"/>
              <a:pPr>
                <a:defRPr/>
              </a:pPr>
              <a:t>13.09.2024</a:t>
            </a:fld>
            <a:endParaRPr lang="de-AT"/>
          </a:p>
        </p:txBody>
      </p:sp>
      <p:sp>
        <p:nvSpPr>
          <p:cNvPr id="5" name="Fußzeilenplatzhalter 4">
            <a:extLst>
              <a:ext uri="{FF2B5EF4-FFF2-40B4-BE49-F238E27FC236}">
                <a16:creationId xmlns:a16="http://schemas.microsoft.com/office/drawing/2014/main" id="{C58F1E7C-D25F-B5F6-7F93-3030E8A57BB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661996FA-3AA5-7C0E-E1BA-94570643116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C82F7F9-3061-47F4-A4F0-45C98E0CFD6F}" type="slidenum">
              <a:rPr lang="de-AT" altLang="de-DE"/>
              <a:pPr/>
              <a:t>‹Nr.›</a:t>
            </a:fld>
            <a:endParaRPr lang="de-AT" altLang="de-DE"/>
          </a:p>
        </p:txBody>
      </p:sp>
      <p:pic>
        <p:nvPicPr>
          <p:cNvPr id="1032" name="Picture 19">
            <a:extLst>
              <a:ext uri="{FF2B5EF4-FFF2-40B4-BE49-F238E27FC236}">
                <a16:creationId xmlns:a16="http://schemas.microsoft.com/office/drawing/2014/main" id="{6E2338E0-AA8C-AE76-E3B1-998C65B44A2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1BDF8508-51F4-FC2A-0C81-5CB6CD942E5F}"/>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51523B8B-606C-8D3B-72F7-5EDC8993BC8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FBD922A5-201E-D06F-E726-D5E0166EEC1C}"/>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D3CC4237-0C27-1775-E7F3-01DCE88F387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B70F0235-ED0A-457B-3973-FE5E79057811}"/>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91"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platzhalter 1">
            <a:extLst>
              <a:ext uri="{FF2B5EF4-FFF2-40B4-BE49-F238E27FC236}">
                <a16:creationId xmlns:a16="http://schemas.microsoft.com/office/drawing/2014/main" id="{78264606-232C-B108-7A34-E0583F9F7B32}"/>
              </a:ext>
            </a:extLst>
          </p:cNvPr>
          <p:cNvSpPr>
            <a:spLocks noGrp="1"/>
          </p:cNvSpPr>
          <p:nvPr>
            <p:ph type="body" idx="1"/>
          </p:nvPr>
        </p:nvSpPr>
        <p:spPr>
          <a:xfrm>
            <a:off x="1258888" y="2348880"/>
            <a:ext cx="6842125" cy="1440483"/>
          </a:xfrm>
        </p:spPr>
        <p:txBody>
          <a:bodyPr/>
          <a:lstStyle/>
          <a:p>
            <a:pPr algn="ctr"/>
            <a:r>
              <a:rPr altLang="de-DE" sz="3800" dirty="0">
                <a:latin typeface="Syntax LT Std"/>
              </a:rPr>
              <a:t>Preisbildung </a:t>
            </a:r>
            <a:r>
              <a:rPr lang="de-AT" altLang="de-DE" sz="3800" dirty="0">
                <a:latin typeface="Syntax LT Std"/>
              </a:rPr>
              <a:t>–</a:t>
            </a:r>
            <a:endParaRPr altLang="de-DE" sz="3800" dirty="0">
              <a:latin typeface="Syntax LT Std"/>
            </a:endParaRPr>
          </a:p>
          <a:p>
            <a:pPr algn="ctr"/>
            <a:r>
              <a:rPr lang="de-AT" altLang="de-DE" sz="3800" dirty="0">
                <a:latin typeface="Syntax LT Std"/>
              </a:rPr>
              <a:t>am Beispiel eines Holztisches</a:t>
            </a:r>
            <a:endParaRPr altLang="de-DE" sz="3800" dirty="0">
              <a:latin typeface="Syntax LT Std"/>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feld 14">
            <a:extLst>
              <a:ext uri="{FF2B5EF4-FFF2-40B4-BE49-F238E27FC236}">
                <a16:creationId xmlns:a16="http://schemas.microsoft.com/office/drawing/2014/main" id="{19B91769-1B51-3351-A56C-77A07934542F}"/>
              </a:ext>
            </a:extLst>
          </p:cNvPr>
          <p:cNvSpPr txBox="1"/>
          <p:nvPr/>
        </p:nvSpPr>
        <p:spPr>
          <a:xfrm>
            <a:off x="4788025" y="875717"/>
            <a:ext cx="2316420" cy="307777"/>
          </a:xfrm>
          <a:prstGeom prst="rect">
            <a:avLst/>
          </a:prstGeom>
          <a:solidFill>
            <a:schemeClr val="accent1">
              <a:lumMod val="60000"/>
              <a:lumOff val="40000"/>
            </a:schemeClr>
          </a:solidFill>
          <a:ln>
            <a:solidFill>
              <a:schemeClr val="tx1"/>
            </a:solidFill>
          </a:ln>
        </p:spPr>
        <p:txBody>
          <a:bodyPr wrap="square" rtlCol="0">
            <a:spAutoFit/>
          </a:bodyPr>
          <a:lstStyle/>
          <a:p>
            <a:r>
              <a:rPr lang="de-DE" sz="1400" dirty="0"/>
              <a:t>Arbeitskräfte</a:t>
            </a:r>
          </a:p>
        </p:txBody>
      </p:sp>
      <p:sp>
        <p:nvSpPr>
          <p:cNvPr id="16" name="Textfeld 15">
            <a:extLst>
              <a:ext uri="{FF2B5EF4-FFF2-40B4-BE49-F238E27FC236}">
                <a16:creationId xmlns:a16="http://schemas.microsoft.com/office/drawing/2014/main" id="{461E3932-A470-64C3-5B90-B859777E6AB3}"/>
              </a:ext>
            </a:extLst>
          </p:cNvPr>
          <p:cNvSpPr txBox="1"/>
          <p:nvPr/>
        </p:nvSpPr>
        <p:spPr>
          <a:xfrm>
            <a:off x="4821450" y="1254149"/>
            <a:ext cx="2265519" cy="307777"/>
          </a:xfrm>
          <a:prstGeom prst="rect">
            <a:avLst/>
          </a:prstGeom>
          <a:solidFill>
            <a:schemeClr val="accent1">
              <a:lumMod val="60000"/>
              <a:lumOff val="40000"/>
            </a:schemeClr>
          </a:solidFill>
          <a:ln>
            <a:solidFill>
              <a:schemeClr val="tx1"/>
            </a:solidFill>
          </a:ln>
        </p:spPr>
        <p:txBody>
          <a:bodyPr wrap="square" rtlCol="0">
            <a:spAutoFit/>
          </a:bodyPr>
          <a:lstStyle/>
          <a:p>
            <a:r>
              <a:rPr lang="de-DE" sz="1400" dirty="0"/>
              <a:t>Traktor, Motorsägen …</a:t>
            </a:r>
          </a:p>
        </p:txBody>
      </p:sp>
      <p:cxnSp>
        <p:nvCxnSpPr>
          <p:cNvPr id="17" name="Gerader Verbinder 16">
            <a:extLst>
              <a:ext uri="{FF2B5EF4-FFF2-40B4-BE49-F238E27FC236}">
                <a16:creationId xmlns:a16="http://schemas.microsoft.com/office/drawing/2014/main" id="{AED7A59D-B383-0991-9624-73437847F934}"/>
              </a:ext>
            </a:extLst>
          </p:cNvPr>
          <p:cNvCxnSpPr>
            <a:cxnSpLocks/>
          </p:cNvCxnSpPr>
          <p:nvPr/>
        </p:nvCxnSpPr>
        <p:spPr>
          <a:xfrm flipV="1">
            <a:off x="451046" y="2034663"/>
            <a:ext cx="8425978" cy="6213"/>
          </a:xfrm>
          <a:prstGeom prst="line">
            <a:avLst/>
          </a:prstGeom>
        </p:spPr>
        <p:style>
          <a:lnRef idx="1">
            <a:schemeClr val="dk1"/>
          </a:lnRef>
          <a:fillRef idx="0">
            <a:schemeClr val="dk1"/>
          </a:fillRef>
          <a:effectRef idx="0">
            <a:schemeClr val="dk1"/>
          </a:effectRef>
          <a:fontRef idx="minor">
            <a:schemeClr val="tx1"/>
          </a:fontRef>
        </p:style>
      </p:cxnSp>
      <p:sp>
        <p:nvSpPr>
          <p:cNvPr id="19" name="Textfeld 18">
            <a:extLst>
              <a:ext uri="{FF2B5EF4-FFF2-40B4-BE49-F238E27FC236}">
                <a16:creationId xmlns:a16="http://schemas.microsoft.com/office/drawing/2014/main" id="{CABE5D53-A4AB-2CC9-1613-C03EEC2EA50C}"/>
              </a:ext>
            </a:extLst>
          </p:cNvPr>
          <p:cNvSpPr txBox="1"/>
          <p:nvPr/>
        </p:nvSpPr>
        <p:spPr>
          <a:xfrm>
            <a:off x="2016465" y="2179672"/>
            <a:ext cx="2618025" cy="646331"/>
          </a:xfrm>
          <a:prstGeom prst="rect">
            <a:avLst/>
          </a:prstGeom>
          <a:solidFill>
            <a:schemeClr val="bg1"/>
          </a:solidFill>
        </p:spPr>
        <p:txBody>
          <a:bodyPr wrap="square" rtlCol="0">
            <a:spAutoFit/>
          </a:bodyPr>
          <a:lstStyle/>
          <a:p>
            <a:r>
              <a:rPr lang="de-DE" dirty="0"/>
              <a:t>für die </a:t>
            </a:r>
            <a:r>
              <a:rPr lang="de-DE" b="1" dirty="0"/>
              <a:t>Verarbeitung zu Brettern </a:t>
            </a:r>
            <a:r>
              <a:rPr lang="de-DE" dirty="0"/>
              <a:t>fallen Kosten an:</a:t>
            </a:r>
          </a:p>
        </p:txBody>
      </p:sp>
      <p:sp>
        <p:nvSpPr>
          <p:cNvPr id="20" name="Textfeld 19">
            <a:extLst>
              <a:ext uri="{FF2B5EF4-FFF2-40B4-BE49-F238E27FC236}">
                <a16:creationId xmlns:a16="http://schemas.microsoft.com/office/drawing/2014/main" id="{29AD1D45-03A2-1C95-83D4-0E883A25DE16}"/>
              </a:ext>
            </a:extLst>
          </p:cNvPr>
          <p:cNvSpPr txBox="1"/>
          <p:nvPr/>
        </p:nvSpPr>
        <p:spPr>
          <a:xfrm>
            <a:off x="4831914" y="2113830"/>
            <a:ext cx="2255055" cy="307777"/>
          </a:xfrm>
          <a:prstGeom prst="rect">
            <a:avLst/>
          </a:prstGeom>
          <a:solidFill>
            <a:schemeClr val="accent1">
              <a:lumMod val="60000"/>
              <a:lumOff val="40000"/>
            </a:schemeClr>
          </a:solidFill>
          <a:ln>
            <a:solidFill>
              <a:schemeClr val="tx1"/>
            </a:solidFill>
          </a:ln>
        </p:spPr>
        <p:txBody>
          <a:bodyPr wrap="square" rtlCol="0">
            <a:spAutoFit/>
          </a:bodyPr>
          <a:lstStyle/>
          <a:p>
            <a:r>
              <a:rPr lang="de-DE" sz="1400" dirty="0"/>
              <a:t>Einkauf Baumstämme</a:t>
            </a:r>
          </a:p>
        </p:txBody>
      </p:sp>
      <p:sp>
        <p:nvSpPr>
          <p:cNvPr id="21" name="Textfeld 20">
            <a:extLst>
              <a:ext uri="{FF2B5EF4-FFF2-40B4-BE49-F238E27FC236}">
                <a16:creationId xmlns:a16="http://schemas.microsoft.com/office/drawing/2014/main" id="{D3113586-CA72-817B-9C6A-59DB0A9AD9A5}"/>
              </a:ext>
            </a:extLst>
          </p:cNvPr>
          <p:cNvSpPr txBox="1"/>
          <p:nvPr/>
        </p:nvSpPr>
        <p:spPr>
          <a:xfrm>
            <a:off x="4849390" y="2898000"/>
            <a:ext cx="2255054" cy="307777"/>
          </a:xfrm>
          <a:prstGeom prst="rect">
            <a:avLst/>
          </a:prstGeom>
          <a:solidFill>
            <a:schemeClr val="accent3">
              <a:lumMod val="60000"/>
              <a:lumOff val="40000"/>
            </a:schemeClr>
          </a:solidFill>
          <a:ln>
            <a:solidFill>
              <a:schemeClr val="tx1"/>
            </a:solidFill>
          </a:ln>
        </p:spPr>
        <p:txBody>
          <a:bodyPr wrap="square" rtlCol="0">
            <a:spAutoFit/>
          </a:bodyPr>
          <a:lstStyle/>
          <a:p>
            <a:r>
              <a:rPr lang="de-DE" sz="1400" dirty="0"/>
              <a:t>Maschinen, Säge …</a:t>
            </a:r>
          </a:p>
        </p:txBody>
      </p:sp>
      <p:sp>
        <p:nvSpPr>
          <p:cNvPr id="22" name="Textfeld 21">
            <a:extLst>
              <a:ext uri="{FF2B5EF4-FFF2-40B4-BE49-F238E27FC236}">
                <a16:creationId xmlns:a16="http://schemas.microsoft.com/office/drawing/2014/main" id="{9FECF49C-876E-7CCB-37FF-43905E60A499}"/>
              </a:ext>
            </a:extLst>
          </p:cNvPr>
          <p:cNvSpPr txBox="1"/>
          <p:nvPr/>
        </p:nvSpPr>
        <p:spPr>
          <a:xfrm>
            <a:off x="4849390" y="2492896"/>
            <a:ext cx="2255055" cy="307777"/>
          </a:xfrm>
          <a:prstGeom prst="rect">
            <a:avLst/>
          </a:prstGeom>
          <a:solidFill>
            <a:schemeClr val="accent3">
              <a:lumMod val="60000"/>
              <a:lumOff val="40000"/>
            </a:schemeClr>
          </a:solidFill>
          <a:ln>
            <a:solidFill>
              <a:schemeClr val="tx1"/>
            </a:solidFill>
          </a:ln>
        </p:spPr>
        <p:txBody>
          <a:bodyPr wrap="square" rtlCol="0">
            <a:spAutoFit/>
          </a:bodyPr>
          <a:lstStyle/>
          <a:p>
            <a:r>
              <a:rPr lang="de-DE" sz="1400" dirty="0"/>
              <a:t>Arbeitskräfte</a:t>
            </a:r>
          </a:p>
        </p:txBody>
      </p:sp>
      <p:cxnSp>
        <p:nvCxnSpPr>
          <p:cNvPr id="25" name="Gerader Verbinder 24">
            <a:extLst>
              <a:ext uri="{FF2B5EF4-FFF2-40B4-BE49-F238E27FC236}">
                <a16:creationId xmlns:a16="http://schemas.microsoft.com/office/drawing/2014/main" id="{B68683FA-18AB-8A71-363F-440FF5115403}"/>
              </a:ext>
            </a:extLst>
          </p:cNvPr>
          <p:cNvCxnSpPr>
            <a:cxnSpLocks/>
          </p:cNvCxnSpPr>
          <p:nvPr/>
        </p:nvCxnSpPr>
        <p:spPr>
          <a:xfrm>
            <a:off x="444349" y="3715770"/>
            <a:ext cx="8482625" cy="20690"/>
          </a:xfrm>
          <a:prstGeom prst="line">
            <a:avLst/>
          </a:prstGeom>
        </p:spPr>
        <p:style>
          <a:lnRef idx="1">
            <a:schemeClr val="dk1"/>
          </a:lnRef>
          <a:fillRef idx="0">
            <a:schemeClr val="dk1"/>
          </a:fillRef>
          <a:effectRef idx="0">
            <a:schemeClr val="dk1"/>
          </a:effectRef>
          <a:fontRef idx="minor">
            <a:schemeClr val="tx1"/>
          </a:fontRef>
        </p:style>
      </p:cxnSp>
      <p:sp>
        <p:nvSpPr>
          <p:cNvPr id="27" name="Textfeld 26">
            <a:extLst>
              <a:ext uri="{FF2B5EF4-FFF2-40B4-BE49-F238E27FC236}">
                <a16:creationId xmlns:a16="http://schemas.microsoft.com/office/drawing/2014/main" id="{7766E505-A3C9-D09B-A02B-3A685FD5BC30}"/>
              </a:ext>
            </a:extLst>
          </p:cNvPr>
          <p:cNvSpPr txBox="1"/>
          <p:nvPr/>
        </p:nvSpPr>
        <p:spPr>
          <a:xfrm>
            <a:off x="4864863" y="3835067"/>
            <a:ext cx="2256011" cy="307777"/>
          </a:xfrm>
          <a:prstGeom prst="rect">
            <a:avLst/>
          </a:prstGeom>
          <a:solidFill>
            <a:schemeClr val="accent3">
              <a:lumMod val="60000"/>
              <a:lumOff val="40000"/>
            </a:schemeClr>
          </a:solidFill>
          <a:ln>
            <a:solidFill>
              <a:schemeClr val="tx1"/>
            </a:solidFill>
          </a:ln>
        </p:spPr>
        <p:txBody>
          <a:bodyPr wrap="square" rtlCol="0">
            <a:spAutoFit/>
          </a:bodyPr>
          <a:lstStyle/>
          <a:p>
            <a:r>
              <a:rPr lang="de-DE" sz="1400" dirty="0"/>
              <a:t>Einkauf Bretter</a:t>
            </a:r>
          </a:p>
        </p:txBody>
      </p:sp>
      <p:sp>
        <p:nvSpPr>
          <p:cNvPr id="28" name="Textfeld 27">
            <a:extLst>
              <a:ext uri="{FF2B5EF4-FFF2-40B4-BE49-F238E27FC236}">
                <a16:creationId xmlns:a16="http://schemas.microsoft.com/office/drawing/2014/main" id="{508A21F6-F8BA-A260-F506-A1704C159B5D}"/>
              </a:ext>
            </a:extLst>
          </p:cNvPr>
          <p:cNvSpPr txBox="1"/>
          <p:nvPr/>
        </p:nvSpPr>
        <p:spPr>
          <a:xfrm>
            <a:off x="4869862" y="4174751"/>
            <a:ext cx="2251012" cy="307777"/>
          </a:xfrm>
          <a:prstGeom prst="rect">
            <a:avLst/>
          </a:prstGeom>
          <a:solidFill>
            <a:schemeClr val="accent6">
              <a:lumMod val="60000"/>
              <a:lumOff val="40000"/>
            </a:schemeClr>
          </a:solidFill>
          <a:ln>
            <a:solidFill>
              <a:schemeClr val="tx1"/>
            </a:solidFill>
          </a:ln>
        </p:spPr>
        <p:txBody>
          <a:bodyPr wrap="square" rtlCol="0">
            <a:spAutoFit/>
          </a:bodyPr>
          <a:lstStyle/>
          <a:p>
            <a:r>
              <a:rPr lang="de-DE" sz="1400" dirty="0"/>
              <a:t>Arbeitskräfte</a:t>
            </a:r>
          </a:p>
        </p:txBody>
      </p:sp>
      <p:sp>
        <p:nvSpPr>
          <p:cNvPr id="29" name="Textfeld 28">
            <a:extLst>
              <a:ext uri="{FF2B5EF4-FFF2-40B4-BE49-F238E27FC236}">
                <a16:creationId xmlns:a16="http://schemas.microsoft.com/office/drawing/2014/main" id="{699A4BAE-B582-8C6C-1529-B12E2854AE1E}"/>
              </a:ext>
            </a:extLst>
          </p:cNvPr>
          <p:cNvSpPr txBox="1"/>
          <p:nvPr/>
        </p:nvSpPr>
        <p:spPr>
          <a:xfrm>
            <a:off x="4867025" y="4564983"/>
            <a:ext cx="2251013" cy="307777"/>
          </a:xfrm>
          <a:prstGeom prst="rect">
            <a:avLst/>
          </a:prstGeom>
          <a:solidFill>
            <a:schemeClr val="accent6">
              <a:lumMod val="60000"/>
              <a:lumOff val="40000"/>
            </a:schemeClr>
          </a:solidFill>
          <a:ln>
            <a:solidFill>
              <a:schemeClr val="tx1"/>
            </a:solidFill>
          </a:ln>
        </p:spPr>
        <p:txBody>
          <a:bodyPr wrap="square" rtlCol="0">
            <a:spAutoFit/>
          </a:bodyPr>
          <a:lstStyle/>
          <a:p>
            <a:r>
              <a:rPr lang="de-DE" sz="1400" dirty="0"/>
              <a:t>Säge, Schleifmaschine …</a:t>
            </a:r>
          </a:p>
        </p:txBody>
      </p:sp>
      <p:sp>
        <p:nvSpPr>
          <p:cNvPr id="30" name="Textfeld 29">
            <a:extLst>
              <a:ext uri="{FF2B5EF4-FFF2-40B4-BE49-F238E27FC236}">
                <a16:creationId xmlns:a16="http://schemas.microsoft.com/office/drawing/2014/main" id="{522F72DF-373A-282A-57C5-09F2A48699E9}"/>
              </a:ext>
            </a:extLst>
          </p:cNvPr>
          <p:cNvSpPr txBox="1"/>
          <p:nvPr/>
        </p:nvSpPr>
        <p:spPr>
          <a:xfrm>
            <a:off x="1952219" y="825466"/>
            <a:ext cx="2634183" cy="646331"/>
          </a:xfrm>
          <a:prstGeom prst="rect">
            <a:avLst/>
          </a:prstGeom>
          <a:noFill/>
        </p:spPr>
        <p:txBody>
          <a:bodyPr wrap="none" rtlCol="0">
            <a:spAutoFit/>
          </a:bodyPr>
          <a:lstStyle/>
          <a:p>
            <a:r>
              <a:rPr lang="de-DE" dirty="0"/>
              <a:t>für das </a:t>
            </a:r>
            <a:r>
              <a:rPr lang="de-DE" b="1" dirty="0"/>
              <a:t>Fällen der Bäume </a:t>
            </a:r>
            <a:br>
              <a:rPr lang="de-DE" dirty="0"/>
            </a:br>
            <a:r>
              <a:rPr lang="de-DE" dirty="0"/>
              <a:t>fallen Kosten an:</a:t>
            </a:r>
          </a:p>
        </p:txBody>
      </p:sp>
      <p:sp>
        <p:nvSpPr>
          <p:cNvPr id="31" name="Textfeld 30">
            <a:extLst>
              <a:ext uri="{FF2B5EF4-FFF2-40B4-BE49-F238E27FC236}">
                <a16:creationId xmlns:a16="http://schemas.microsoft.com/office/drawing/2014/main" id="{1569F05D-9F53-6507-1D89-365E71AE5DF7}"/>
              </a:ext>
            </a:extLst>
          </p:cNvPr>
          <p:cNvSpPr txBox="1"/>
          <p:nvPr/>
        </p:nvSpPr>
        <p:spPr>
          <a:xfrm>
            <a:off x="1993305" y="3822561"/>
            <a:ext cx="2677269" cy="646331"/>
          </a:xfrm>
          <a:prstGeom prst="rect">
            <a:avLst/>
          </a:prstGeom>
          <a:noFill/>
        </p:spPr>
        <p:txBody>
          <a:bodyPr wrap="square" rtlCol="0">
            <a:spAutoFit/>
          </a:bodyPr>
          <a:lstStyle/>
          <a:p>
            <a:r>
              <a:rPr lang="de-DE" dirty="0"/>
              <a:t>für die </a:t>
            </a:r>
            <a:r>
              <a:rPr lang="de-DE" b="1" dirty="0"/>
              <a:t>Herstellung des Tisches </a:t>
            </a:r>
            <a:r>
              <a:rPr lang="de-DE" dirty="0"/>
              <a:t>fallen Kosten an:</a:t>
            </a:r>
          </a:p>
        </p:txBody>
      </p:sp>
      <p:cxnSp>
        <p:nvCxnSpPr>
          <p:cNvPr id="34" name="Gerader Verbinder 33">
            <a:extLst>
              <a:ext uri="{FF2B5EF4-FFF2-40B4-BE49-F238E27FC236}">
                <a16:creationId xmlns:a16="http://schemas.microsoft.com/office/drawing/2014/main" id="{6D08767E-6EC0-88D3-63F8-40391F3AF3CC}"/>
              </a:ext>
            </a:extLst>
          </p:cNvPr>
          <p:cNvCxnSpPr>
            <a:cxnSpLocks/>
          </p:cNvCxnSpPr>
          <p:nvPr/>
        </p:nvCxnSpPr>
        <p:spPr>
          <a:xfrm>
            <a:off x="451046" y="5373216"/>
            <a:ext cx="8425978" cy="0"/>
          </a:xfrm>
          <a:prstGeom prst="line">
            <a:avLst/>
          </a:prstGeom>
        </p:spPr>
        <p:style>
          <a:lnRef idx="1">
            <a:schemeClr val="dk1"/>
          </a:lnRef>
          <a:fillRef idx="0">
            <a:schemeClr val="dk1"/>
          </a:fillRef>
          <a:effectRef idx="0">
            <a:schemeClr val="dk1"/>
          </a:effectRef>
          <a:fontRef idx="minor">
            <a:schemeClr val="tx1"/>
          </a:fontRef>
        </p:style>
      </p:cxnSp>
      <p:sp>
        <p:nvSpPr>
          <p:cNvPr id="35" name="Textfeld 34">
            <a:extLst>
              <a:ext uri="{FF2B5EF4-FFF2-40B4-BE49-F238E27FC236}">
                <a16:creationId xmlns:a16="http://schemas.microsoft.com/office/drawing/2014/main" id="{F6E630C4-6A7F-1CC2-6302-4EA7171D5214}"/>
              </a:ext>
            </a:extLst>
          </p:cNvPr>
          <p:cNvSpPr txBox="1"/>
          <p:nvPr/>
        </p:nvSpPr>
        <p:spPr>
          <a:xfrm>
            <a:off x="5976917" y="5941394"/>
            <a:ext cx="2822938" cy="646331"/>
          </a:xfrm>
          <a:prstGeom prst="rect">
            <a:avLst/>
          </a:prstGeom>
          <a:noFill/>
          <a:ln>
            <a:noFill/>
          </a:ln>
        </p:spPr>
        <p:txBody>
          <a:bodyPr wrap="square" rtlCol="0">
            <a:spAutoFit/>
          </a:bodyPr>
          <a:lstStyle/>
          <a:p>
            <a:r>
              <a:rPr lang="de-DE" dirty="0"/>
              <a:t>zahlt den </a:t>
            </a:r>
            <a:r>
              <a:rPr lang="de-DE" b="1" dirty="0"/>
              <a:t>Verkaufspreis</a:t>
            </a:r>
            <a:r>
              <a:rPr lang="de-DE" dirty="0"/>
              <a:t> = </a:t>
            </a:r>
            <a:br>
              <a:rPr lang="de-DE" dirty="0"/>
            </a:br>
            <a:r>
              <a:rPr lang="de-DE" dirty="0"/>
              <a:t>Kosten + Gewinne + Steuer </a:t>
            </a:r>
          </a:p>
        </p:txBody>
      </p:sp>
      <p:sp>
        <p:nvSpPr>
          <p:cNvPr id="40" name="Textfeld 39">
            <a:extLst>
              <a:ext uri="{FF2B5EF4-FFF2-40B4-BE49-F238E27FC236}">
                <a16:creationId xmlns:a16="http://schemas.microsoft.com/office/drawing/2014/main" id="{8F25A526-EF4A-E963-01B2-F2FCC2DE680D}"/>
              </a:ext>
            </a:extLst>
          </p:cNvPr>
          <p:cNvSpPr txBox="1"/>
          <p:nvPr/>
        </p:nvSpPr>
        <p:spPr>
          <a:xfrm>
            <a:off x="4812993" y="1628800"/>
            <a:ext cx="2273976" cy="307777"/>
          </a:xfrm>
          <a:prstGeom prst="rect">
            <a:avLst/>
          </a:prstGeom>
          <a:solidFill>
            <a:schemeClr val="accent1">
              <a:lumMod val="60000"/>
              <a:lumOff val="40000"/>
            </a:schemeClr>
          </a:solidFill>
          <a:ln>
            <a:solidFill>
              <a:schemeClr val="tx1"/>
            </a:solidFill>
          </a:ln>
        </p:spPr>
        <p:txBody>
          <a:bodyPr wrap="square" rtlCol="0">
            <a:spAutoFit/>
          </a:bodyPr>
          <a:lstStyle/>
          <a:p>
            <a:r>
              <a:rPr lang="de-DE" sz="1400" dirty="0"/>
              <a:t>Betriebskosten</a:t>
            </a:r>
          </a:p>
        </p:txBody>
      </p:sp>
      <p:sp>
        <p:nvSpPr>
          <p:cNvPr id="41" name="Textfeld 40">
            <a:extLst>
              <a:ext uri="{FF2B5EF4-FFF2-40B4-BE49-F238E27FC236}">
                <a16:creationId xmlns:a16="http://schemas.microsoft.com/office/drawing/2014/main" id="{24780487-43C5-444C-22FC-A20FE4110560}"/>
              </a:ext>
            </a:extLst>
          </p:cNvPr>
          <p:cNvSpPr txBox="1"/>
          <p:nvPr/>
        </p:nvSpPr>
        <p:spPr>
          <a:xfrm>
            <a:off x="4849390" y="3284984"/>
            <a:ext cx="2282232" cy="307777"/>
          </a:xfrm>
          <a:prstGeom prst="rect">
            <a:avLst/>
          </a:prstGeom>
          <a:solidFill>
            <a:schemeClr val="accent3">
              <a:lumMod val="60000"/>
              <a:lumOff val="40000"/>
            </a:schemeClr>
          </a:solidFill>
          <a:ln>
            <a:solidFill>
              <a:schemeClr val="tx1"/>
            </a:solidFill>
          </a:ln>
        </p:spPr>
        <p:txBody>
          <a:bodyPr wrap="square" rtlCol="0">
            <a:spAutoFit/>
          </a:bodyPr>
          <a:lstStyle/>
          <a:p>
            <a:r>
              <a:rPr lang="de-DE" sz="1400" dirty="0"/>
              <a:t>Betriebskosten</a:t>
            </a:r>
          </a:p>
        </p:txBody>
      </p:sp>
      <p:sp>
        <p:nvSpPr>
          <p:cNvPr id="46" name="Textfeld 45">
            <a:extLst>
              <a:ext uri="{FF2B5EF4-FFF2-40B4-BE49-F238E27FC236}">
                <a16:creationId xmlns:a16="http://schemas.microsoft.com/office/drawing/2014/main" id="{44D9EE74-8B5F-0597-2BA4-988B13328B2C}"/>
              </a:ext>
            </a:extLst>
          </p:cNvPr>
          <p:cNvSpPr txBox="1"/>
          <p:nvPr/>
        </p:nvSpPr>
        <p:spPr>
          <a:xfrm>
            <a:off x="4865944" y="4941168"/>
            <a:ext cx="2253849" cy="307777"/>
          </a:xfrm>
          <a:prstGeom prst="rect">
            <a:avLst/>
          </a:prstGeom>
          <a:solidFill>
            <a:schemeClr val="accent6">
              <a:lumMod val="60000"/>
              <a:lumOff val="40000"/>
            </a:schemeClr>
          </a:solidFill>
          <a:ln>
            <a:solidFill>
              <a:schemeClr val="tx1"/>
            </a:solidFill>
          </a:ln>
        </p:spPr>
        <p:txBody>
          <a:bodyPr wrap="square" rtlCol="0">
            <a:spAutoFit/>
          </a:bodyPr>
          <a:lstStyle/>
          <a:p>
            <a:r>
              <a:rPr lang="de-DE" sz="1400" dirty="0"/>
              <a:t>Betriebskosten</a:t>
            </a:r>
          </a:p>
        </p:txBody>
      </p:sp>
      <p:cxnSp>
        <p:nvCxnSpPr>
          <p:cNvPr id="50" name="Gerade Verbindung mit Pfeil 49">
            <a:extLst>
              <a:ext uri="{FF2B5EF4-FFF2-40B4-BE49-F238E27FC236}">
                <a16:creationId xmlns:a16="http://schemas.microsoft.com/office/drawing/2014/main" id="{16450C50-25FA-DEBF-37FC-A4E1616CCD97}"/>
              </a:ext>
            </a:extLst>
          </p:cNvPr>
          <p:cNvCxnSpPr>
            <a:cxnSpLocks/>
            <a:endCxn id="20" idx="1"/>
          </p:cNvCxnSpPr>
          <p:nvPr/>
        </p:nvCxnSpPr>
        <p:spPr>
          <a:xfrm>
            <a:off x="1574252" y="1326757"/>
            <a:ext cx="3257662" cy="94096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4" name="Textfeld 3">
            <a:extLst>
              <a:ext uri="{FF2B5EF4-FFF2-40B4-BE49-F238E27FC236}">
                <a16:creationId xmlns:a16="http://schemas.microsoft.com/office/drawing/2014/main" id="{11211844-C848-F01C-802C-14F76A170F76}"/>
              </a:ext>
            </a:extLst>
          </p:cNvPr>
          <p:cNvSpPr txBox="1"/>
          <p:nvPr/>
        </p:nvSpPr>
        <p:spPr>
          <a:xfrm>
            <a:off x="422723" y="906471"/>
            <a:ext cx="1417404" cy="646331"/>
          </a:xfrm>
          <a:prstGeom prst="rect">
            <a:avLst/>
          </a:prstGeom>
          <a:solidFill>
            <a:schemeClr val="accent1">
              <a:lumMod val="60000"/>
              <a:lumOff val="40000"/>
            </a:schemeClr>
          </a:solidFill>
          <a:ln>
            <a:solidFill>
              <a:schemeClr val="tx1"/>
            </a:solidFill>
          </a:ln>
        </p:spPr>
        <p:txBody>
          <a:bodyPr wrap="square" rtlCol="0">
            <a:spAutoFit/>
          </a:bodyPr>
          <a:lstStyle/>
          <a:p>
            <a:r>
              <a:rPr lang="de-DE" dirty="0"/>
              <a:t>Forst-wirtschaft</a:t>
            </a:r>
          </a:p>
        </p:txBody>
      </p:sp>
      <p:cxnSp>
        <p:nvCxnSpPr>
          <p:cNvPr id="57" name="Gerade Verbindung mit Pfeil 56">
            <a:extLst>
              <a:ext uri="{FF2B5EF4-FFF2-40B4-BE49-F238E27FC236}">
                <a16:creationId xmlns:a16="http://schemas.microsoft.com/office/drawing/2014/main" id="{9DA8ABD0-60AA-E036-6921-F5A0FF097225}"/>
              </a:ext>
            </a:extLst>
          </p:cNvPr>
          <p:cNvCxnSpPr>
            <a:cxnSpLocks/>
            <a:endCxn id="27" idx="1"/>
          </p:cNvCxnSpPr>
          <p:nvPr/>
        </p:nvCxnSpPr>
        <p:spPr>
          <a:xfrm>
            <a:off x="1691680" y="2612185"/>
            <a:ext cx="3173183" cy="1376771"/>
          </a:xfrm>
          <a:prstGeom prst="straightConnector1">
            <a:avLst/>
          </a:prstGeom>
          <a:ln w="38100">
            <a:solidFill>
              <a:schemeClr val="accent3">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5" name="Textfeld 4">
            <a:extLst>
              <a:ext uri="{FF2B5EF4-FFF2-40B4-BE49-F238E27FC236}">
                <a16:creationId xmlns:a16="http://schemas.microsoft.com/office/drawing/2014/main" id="{81AA8984-654F-DBB7-A228-3297DD4C7AD1}"/>
              </a:ext>
            </a:extLst>
          </p:cNvPr>
          <p:cNvSpPr txBox="1"/>
          <p:nvPr/>
        </p:nvSpPr>
        <p:spPr>
          <a:xfrm>
            <a:off x="444349" y="2179672"/>
            <a:ext cx="1441862" cy="646331"/>
          </a:xfrm>
          <a:prstGeom prst="rect">
            <a:avLst/>
          </a:prstGeom>
          <a:solidFill>
            <a:schemeClr val="accent3">
              <a:lumMod val="60000"/>
              <a:lumOff val="40000"/>
            </a:schemeClr>
          </a:solidFill>
          <a:ln>
            <a:solidFill>
              <a:schemeClr val="tx1"/>
            </a:solidFill>
          </a:ln>
        </p:spPr>
        <p:txBody>
          <a:bodyPr wrap="square" rtlCol="0">
            <a:spAutoFit/>
          </a:bodyPr>
          <a:lstStyle/>
          <a:p>
            <a:r>
              <a:rPr lang="de-DE" dirty="0"/>
              <a:t>Verarbeitung im Sägewerk</a:t>
            </a:r>
          </a:p>
        </p:txBody>
      </p:sp>
      <p:sp>
        <p:nvSpPr>
          <p:cNvPr id="60" name="Textfeld 59">
            <a:extLst>
              <a:ext uri="{FF2B5EF4-FFF2-40B4-BE49-F238E27FC236}">
                <a16:creationId xmlns:a16="http://schemas.microsoft.com/office/drawing/2014/main" id="{5A49345F-0621-CF95-BC8F-E369B0F4ADC9}"/>
              </a:ext>
            </a:extLst>
          </p:cNvPr>
          <p:cNvSpPr txBox="1"/>
          <p:nvPr/>
        </p:nvSpPr>
        <p:spPr>
          <a:xfrm>
            <a:off x="491049" y="5485809"/>
            <a:ext cx="1441862" cy="369332"/>
          </a:xfrm>
          <a:prstGeom prst="rect">
            <a:avLst/>
          </a:prstGeom>
          <a:solidFill>
            <a:schemeClr val="accent5">
              <a:lumMod val="60000"/>
              <a:lumOff val="40000"/>
            </a:schemeClr>
          </a:solidFill>
          <a:ln>
            <a:solidFill>
              <a:schemeClr val="tx1"/>
            </a:solidFill>
          </a:ln>
        </p:spPr>
        <p:txBody>
          <a:bodyPr wrap="square" rtlCol="0">
            <a:spAutoFit/>
          </a:bodyPr>
          <a:lstStyle/>
          <a:p>
            <a:r>
              <a:rPr lang="de-DE" dirty="0"/>
              <a:t>Staat</a:t>
            </a:r>
          </a:p>
        </p:txBody>
      </p:sp>
      <p:sp>
        <p:nvSpPr>
          <p:cNvPr id="61" name="Textfeld 60">
            <a:extLst>
              <a:ext uri="{FF2B5EF4-FFF2-40B4-BE49-F238E27FC236}">
                <a16:creationId xmlns:a16="http://schemas.microsoft.com/office/drawing/2014/main" id="{0E87A2B2-3394-3453-2F8E-73F8D37CF42F}"/>
              </a:ext>
            </a:extLst>
          </p:cNvPr>
          <p:cNvSpPr txBox="1"/>
          <p:nvPr/>
        </p:nvSpPr>
        <p:spPr>
          <a:xfrm>
            <a:off x="2078589" y="5458499"/>
            <a:ext cx="2677269" cy="369332"/>
          </a:xfrm>
          <a:prstGeom prst="rect">
            <a:avLst/>
          </a:prstGeom>
          <a:noFill/>
        </p:spPr>
        <p:txBody>
          <a:bodyPr wrap="square" rtlCol="0">
            <a:spAutoFit/>
          </a:bodyPr>
          <a:lstStyle/>
          <a:p>
            <a:r>
              <a:rPr lang="de-DE" dirty="0"/>
              <a:t>hebt </a:t>
            </a:r>
            <a:r>
              <a:rPr lang="de-DE" b="1" dirty="0"/>
              <a:t>Mehrwertsteuer</a:t>
            </a:r>
            <a:r>
              <a:rPr lang="de-DE" dirty="0"/>
              <a:t> ein</a:t>
            </a:r>
          </a:p>
        </p:txBody>
      </p:sp>
      <p:sp>
        <p:nvSpPr>
          <p:cNvPr id="63" name="Textfeld 62">
            <a:extLst>
              <a:ext uri="{FF2B5EF4-FFF2-40B4-BE49-F238E27FC236}">
                <a16:creationId xmlns:a16="http://schemas.microsoft.com/office/drawing/2014/main" id="{46EBF682-02DB-8B07-58D4-A3BF0BB9BA65}"/>
              </a:ext>
            </a:extLst>
          </p:cNvPr>
          <p:cNvSpPr txBox="1"/>
          <p:nvPr/>
        </p:nvSpPr>
        <p:spPr>
          <a:xfrm rot="1008807">
            <a:off x="1824583" y="1785459"/>
            <a:ext cx="2618025" cy="276999"/>
          </a:xfrm>
          <a:prstGeom prst="rect">
            <a:avLst/>
          </a:prstGeom>
          <a:noFill/>
        </p:spPr>
        <p:txBody>
          <a:bodyPr wrap="square" rtlCol="0">
            <a:spAutoFit/>
          </a:bodyPr>
          <a:lstStyle/>
          <a:p>
            <a:r>
              <a:rPr lang="de-DE" sz="1200" dirty="0"/>
              <a:t>verkauft mit Gewinn </a:t>
            </a:r>
          </a:p>
        </p:txBody>
      </p:sp>
      <p:sp>
        <p:nvSpPr>
          <p:cNvPr id="64" name="Textfeld 63">
            <a:extLst>
              <a:ext uri="{FF2B5EF4-FFF2-40B4-BE49-F238E27FC236}">
                <a16:creationId xmlns:a16="http://schemas.microsoft.com/office/drawing/2014/main" id="{463E4FC5-D819-1BC7-B96E-E60C9B5CE089}"/>
              </a:ext>
            </a:extLst>
          </p:cNvPr>
          <p:cNvSpPr txBox="1"/>
          <p:nvPr/>
        </p:nvSpPr>
        <p:spPr>
          <a:xfrm rot="1371712">
            <a:off x="1837189" y="3214271"/>
            <a:ext cx="2618025" cy="276999"/>
          </a:xfrm>
          <a:prstGeom prst="rect">
            <a:avLst/>
          </a:prstGeom>
          <a:noFill/>
        </p:spPr>
        <p:txBody>
          <a:bodyPr wrap="square" rtlCol="0">
            <a:spAutoFit/>
          </a:bodyPr>
          <a:lstStyle/>
          <a:p>
            <a:r>
              <a:rPr lang="de-DE" sz="1200" dirty="0"/>
              <a:t>verkauft mit Gewinn </a:t>
            </a:r>
          </a:p>
        </p:txBody>
      </p:sp>
      <p:sp>
        <p:nvSpPr>
          <p:cNvPr id="65" name="Textfeld 64">
            <a:extLst>
              <a:ext uri="{FF2B5EF4-FFF2-40B4-BE49-F238E27FC236}">
                <a16:creationId xmlns:a16="http://schemas.microsoft.com/office/drawing/2014/main" id="{1C8B18B8-E986-70E9-B1C4-2F6D3A5A6AC2}"/>
              </a:ext>
            </a:extLst>
          </p:cNvPr>
          <p:cNvSpPr txBox="1"/>
          <p:nvPr/>
        </p:nvSpPr>
        <p:spPr>
          <a:xfrm rot="923699">
            <a:off x="1921283" y="4968762"/>
            <a:ext cx="2618025" cy="276999"/>
          </a:xfrm>
          <a:prstGeom prst="rect">
            <a:avLst/>
          </a:prstGeom>
          <a:noFill/>
        </p:spPr>
        <p:txBody>
          <a:bodyPr wrap="square" rtlCol="0">
            <a:spAutoFit/>
          </a:bodyPr>
          <a:lstStyle/>
          <a:p>
            <a:r>
              <a:rPr lang="de-DE" sz="1200" dirty="0"/>
              <a:t>verkauft mit Gewinn </a:t>
            </a:r>
          </a:p>
        </p:txBody>
      </p:sp>
      <p:cxnSp>
        <p:nvCxnSpPr>
          <p:cNvPr id="66" name="Gerade Verbindung mit Pfeil 65">
            <a:extLst>
              <a:ext uri="{FF2B5EF4-FFF2-40B4-BE49-F238E27FC236}">
                <a16:creationId xmlns:a16="http://schemas.microsoft.com/office/drawing/2014/main" id="{82207679-C2AB-6F85-0569-2C32AD8B7174}"/>
              </a:ext>
            </a:extLst>
          </p:cNvPr>
          <p:cNvCxnSpPr>
            <a:cxnSpLocks/>
          </p:cNvCxnSpPr>
          <p:nvPr/>
        </p:nvCxnSpPr>
        <p:spPr>
          <a:xfrm>
            <a:off x="1809404" y="4572240"/>
            <a:ext cx="4136831" cy="1116767"/>
          </a:xfrm>
          <a:prstGeom prst="straightConnector1">
            <a:avLst/>
          </a:prstGeom>
          <a:ln w="381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4" name="Textfeld 13">
            <a:extLst>
              <a:ext uri="{FF2B5EF4-FFF2-40B4-BE49-F238E27FC236}">
                <a16:creationId xmlns:a16="http://schemas.microsoft.com/office/drawing/2014/main" id="{BD956CFB-16D7-AD49-742B-F510E92E00EA}"/>
              </a:ext>
            </a:extLst>
          </p:cNvPr>
          <p:cNvSpPr txBox="1"/>
          <p:nvPr/>
        </p:nvSpPr>
        <p:spPr>
          <a:xfrm>
            <a:off x="451046" y="3854984"/>
            <a:ext cx="1441862" cy="923330"/>
          </a:xfrm>
          <a:prstGeom prst="rect">
            <a:avLst/>
          </a:prstGeom>
          <a:solidFill>
            <a:schemeClr val="accent6">
              <a:lumMod val="60000"/>
              <a:lumOff val="40000"/>
            </a:schemeClr>
          </a:solidFill>
          <a:ln>
            <a:solidFill>
              <a:schemeClr val="tx1"/>
            </a:solidFill>
          </a:ln>
        </p:spPr>
        <p:txBody>
          <a:bodyPr wrap="square" rtlCol="0">
            <a:spAutoFit/>
          </a:bodyPr>
          <a:lstStyle/>
          <a:p>
            <a:r>
              <a:rPr lang="de-DE" dirty="0"/>
              <a:t>Produktion und Verkauf beim Tischler</a:t>
            </a:r>
          </a:p>
        </p:txBody>
      </p:sp>
      <p:sp>
        <p:nvSpPr>
          <p:cNvPr id="69" name="Textfeld 68">
            <a:extLst>
              <a:ext uri="{FF2B5EF4-FFF2-40B4-BE49-F238E27FC236}">
                <a16:creationId xmlns:a16="http://schemas.microsoft.com/office/drawing/2014/main" id="{EBB202D9-DD1B-6356-0062-6C645925BF57}"/>
              </a:ext>
            </a:extLst>
          </p:cNvPr>
          <p:cNvSpPr txBox="1"/>
          <p:nvPr/>
        </p:nvSpPr>
        <p:spPr>
          <a:xfrm>
            <a:off x="5990506" y="5504341"/>
            <a:ext cx="2759113" cy="369332"/>
          </a:xfrm>
          <a:prstGeom prst="rect">
            <a:avLst/>
          </a:prstGeom>
          <a:solidFill>
            <a:schemeClr val="accent2">
              <a:lumMod val="60000"/>
              <a:lumOff val="40000"/>
            </a:schemeClr>
          </a:solidFill>
          <a:ln>
            <a:solidFill>
              <a:schemeClr val="tx1"/>
            </a:solidFill>
          </a:ln>
        </p:spPr>
        <p:txBody>
          <a:bodyPr wrap="square" rtlCol="0">
            <a:spAutoFit/>
          </a:bodyPr>
          <a:lstStyle/>
          <a:p>
            <a:r>
              <a:rPr lang="de-DE" dirty="0"/>
              <a:t>Konsumentin /Konsument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9"/>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6"/>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66"/>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5"/>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9"/>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9" grpId="0" animBg="1"/>
      <p:bldP spid="20" grpId="0" animBg="1"/>
      <p:bldP spid="21" grpId="0" animBg="1"/>
      <p:bldP spid="22" grpId="0" animBg="1"/>
      <p:bldP spid="27" grpId="0" animBg="1"/>
      <p:bldP spid="28" grpId="0" animBg="1"/>
      <p:bldP spid="29" grpId="0" animBg="1"/>
      <p:bldP spid="30" grpId="0"/>
      <p:bldP spid="31" grpId="0"/>
      <p:bldP spid="35" grpId="0"/>
      <p:bldP spid="40" grpId="0" animBg="1"/>
      <p:bldP spid="41" grpId="0" animBg="1"/>
      <p:bldP spid="46" grpId="0" animBg="1"/>
      <p:bldP spid="4" grpId="0" animBg="1"/>
      <p:bldP spid="5" grpId="0" animBg="1"/>
      <p:bldP spid="60" grpId="0" animBg="1"/>
      <p:bldP spid="61" grpId="0"/>
      <p:bldP spid="63" grpId="0"/>
      <p:bldP spid="64" grpId="0"/>
      <p:bldP spid="65" grpId="0"/>
      <p:bldP spid="14" grpId="0" animBg="1"/>
      <p:bldP spid="6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8CBCE806-4A0D-196B-D98B-E48AAD85FCB1}"/>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C9D6C8F4-11BE-04B0-75DC-DE4FB8544E2F}"/>
              </a:ext>
            </a:extLst>
          </p:cNvPr>
          <p:cNvSpPr>
            <a:spLocks noChangeArrowheads="1"/>
          </p:cNvSpPr>
          <p:nvPr/>
        </p:nvSpPr>
        <p:spPr bwMode="auto">
          <a:xfrm>
            <a:off x="468313" y="836711"/>
            <a:ext cx="3744912" cy="4897339"/>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„So entstehen Preise“ auf den Seiten 74 und 75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Vertiefung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258</Words>
  <Application>Microsoft Office PowerPoint</Application>
  <PresentationFormat>Bildschirmpräsentation (4:3)</PresentationFormat>
  <Paragraphs>42</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216</cp:revision>
  <dcterms:created xsi:type="dcterms:W3CDTF">2013-10-08T07:58:50Z</dcterms:created>
  <dcterms:modified xsi:type="dcterms:W3CDTF">2024-09-13T08:34:55Z</dcterms:modified>
</cp:coreProperties>
</file>