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77" r:id="rId2"/>
  </p:sldMasterIdLst>
  <p:notesMasterIdLst>
    <p:notesMasterId r:id="rId8"/>
  </p:notesMasterIdLst>
  <p:sldIdLst>
    <p:sldId id="260" r:id="rId3"/>
    <p:sldId id="305" r:id="rId4"/>
    <p:sldId id="311" r:id="rId5"/>
    <p:sldId id="312" r:id="rId6"/>
    <p:sldId id="308" r:id="rId7"/>
  </p:sldIdLst>
  <p:sldSz cx="9144000" cy="6858000" type="screen4x3"/>
  <p:notesSz cx="6810375" cy="9942513"/>
  <p:defaultTextStyle>
    <a:defPPr>
      <a:defRPr lang="de-DE"/>
    </a:defPPr>
    <a:lvl1pPr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5pPr>
    <a:lvl6pPr marL="2286000" algn="l" defTabSz="914400" rtl="0" eaLnBrk="1" latinLnBrk="0" hangingPunct="1">
      <a:defRPr sz="4200" kern="1200">
        <a:solidFill>
          <a:srgbClr val="000000"/>
        </a:solidFill>
        <a:latin typeface="Arial" panose="020B0604020202020204" pitchFamily="34" charset="0"/>
        <a:ea typeface="+mn-ea"/>
        <a:cs typeface="+mn-cs"/>
      </a:defRPr>
    </a:lvl6pPr>
    <a:lvl7pPr marL="2743200" algn="l" defTabSz="914400" rtl="0" eaLnBrk="1" latinLnBrk="0" hangingPunct="1">
      <a:defRPr sz="4200" kern="1200">
        <a:solidFill>
          <a:srgbClr val="000000"/>
        </a:solidFill>
        <a:latin typeface="Arial" panose="020B0604020202020204" pitchFamily="34" charset="0"/>
        <a:ea typeface="+mn-ea"/>
        <a:cs typeface="+mn-cs"/>
      </a:defRPr>
    </a:lvl7pPr>
    <a:lvl8pPr marL="3200400" algn="l" defTabSz="914400" rtl="0" eaLnBrk="1" latinLnBrk="0" hangingPunct="1">
      <a:defRPr sz="4200" kern="1200">
        <a:solidFill>
          <a:srgbClr val="000000"/>
        </a:solidFill>
        <a:latin typeface="Arial" panose="020B0604020202020204" pitchFamily="34" charset="0"/>
        <a:ea typeface="+mn-ea"/>
        <a:cs typeface="+mn-cs"/>
      </a:defRPr>
    </a:lvl8pPr>
    <a:lvl9pPr marL="3657600" algn="l" defTabSz="914400" rtl="0" eaLnBrk="1" latinLnBrk="0" hangingPunct="1">
      <a:defRPr sz="4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6C0A"/>
    <a:srgbClr val="FBC69B"/>
    <a:srgbClr val="A8CCD9"/>
    <a:srgbClr val="549BB5"/>
    <a:srgbClr val="FFFFFF"/>
    <a:srgbClr val="FEFBB8"/>
    <a:srgbClr val="FFF1B3"/>
    <a:srgbClr val="FFD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5" autoAdjust="0"/>
  </p:normalViewPr>
  <p:slideViewPr>
    <p:cSldViewPr>
      <p:cViewPr varScale="1">
        <p:scale>
          <a:sx n="154" d="100"/>
          <a:sy n="154" d="100"/>
        </p:scale>
        <p:origin x="4542" y="156"/>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A2EBBB4-8499-930D-A374-2BE824D60B5D}"/>
              </a:ext>
            </a:extLst>
          </p:cNvPr>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solidFill>
                  <a:schemeClr val="tx1"/>
                </a:solidFill>
                <a:latin typeface="Arial" charset="0"/>
              </a:defRPr>
            </a:lvl1pPr>
          </a:lstStyle>
          <a:p>
            <a:pPr>
              <a:defRPr/>
            </a:pPr>
            <a:endParaRPr lang="de-DE"/>
          </a:p>
        </p:txBody>
      </p:sp>
      <p:sp>
        <p:nvSpPr>
          <p:cNvPr id="3075" name="Rectangle 3">
            <a:extLst>
              <a:ext uri="{FF2B5EF4-FFF2-40B4-BE49-F238E27FC236}">
                <a16:creationId xmlns:a16="http://schemas.microsoft.com/office/drawing/2014/main" id="{579D357D-838F-C318-FC5B-6CD674956BE8}"/>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solidFill>
                  <a:schemeClr val="tx1"/>
                </a:solidFill>
                <a:latin typeface="Arial" charset="0"/>
              </a:defRPr>
            </a:lvl1pPr>
          </a:lstStyle>
          <a:p>
            <a:pPr>
              <a:defRPr/>
            </a:pPr>
            <a:endParaRPr lang="de-DE"/>
          </a:p>
        </p:txBody>
      </p:sp>
      <p:sp>
        <p:nvSpPr>
          <p:cNvPr id="4100" name="Rectangle 4">
            <a:extLst>
              <a:ext uri="{FF2B5EF4-FFF2-40B4-BE49-F238E27FC236}">
                <a16:creationId xmlns:a16="http://schemas.microsoft.com/office/drawing/2014/main" id="{E65A6BBA-01CF-91C5-C898-48395166B75A}"/>
              </a:ext>
            </a:extLst>
          </p:cNvPr>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1475AB6-C3A0-5FD8-9666-F696798B808F}"/>
              </a:ext>
            </a:extLst>
          </p:cNvPr>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BDA52808-15EE-B3EB-C090-368C0C8E5B1C}"/>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solidFill>
                  <a:schemeClr val="tx1"/>
                </a:solidFill>
                <a:latin typeface="Arial" charset="0"/>
              </a:defRPr>
            </a:lvl1pPr>
          </a:lstStyle>
          <a:p>
            <a:pPr>
              <a:defRPr/>
            </a:pPr>
            <a:endParaRPr lang="de-DE"/>
          </a:p>
        </p:txBody>
      </p:sp>
      <p:sp>
        <p:nvSpPr>
          <p:cNvPr id="3079" name="Rectangle 7">
            <a:extLst>
              <a:ext uri="{FF2B5EF4-FFF2-40B4-BE49-F238E27FC236}">
                <a16:creationId xmlns:a16="http://schemas.microsoft.com/office/drawing/2014/main" id="{C00A5A73-2F5C-FED7-A3BE-C6961CE317AD}"/>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FF9BE2AB-E420-4ECA-A204-4BF1A9A6ACC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519F596-737F-B0E2-3C0C-53325AF409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A8D2A1-3270-4655-9D29-B04D24B750E5}" type="slidenum">
              <a:rPr lang="de-DE" altLang="de-DE" smtClean="0"/>
              <a:pPr>
                <a:spcBef>
                  <a:spcPct val="0"/>
                </a:spcBef>
              </a:pPr>
              <a:t>1</a:t>
            </a:fld>
            <a:endParaRPr lang="de-DE" altLang="de-DE"/>
          </a:p>
        </p:txBody>
      </p:sp>
      <p:sp>
        <p:nvSpPr>
          <p:cNvPr id="6147" name="Rectangle 2">
            <a:extLst>
              <a:ext uri="{FF2B5EF4-FFF2-40B4-BE49-F238E27FC236}">
                <a16:creationId xmlns:a16="http://schemas.microsoft.com/office/drawing/2014/main" id="{ADA105AD-B114-2294-A157-E3FF771E835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9D5C367-4523-2391-87FB-AEC46454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A75773-643B-FF2C-85DE-6830215C003A}"/>
              </a:ext>
            </a:extLst>
          </p:cNvPr>
          <p:cNvSpPr>
            <a:spLocks noChangeArrowheads="1"/>
          </p:cNvSpPr>
          <p:nvPr userDrawn="1"/>
        </p:nvSpPr>
        <p:spPr bwMode="auto">
          <a:xfrm>
            <a:off x="0" y="1412875"/>
            <a:ext cx="9144000" cy="5445125"/>
          </a:xfrm>
          <a:prstGeom prst="rect">
            <a:avLst/>
          </a:prstGeom>
          <a:no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3" name="Rectangle 5">
            <a:extLst>
              <a:ext uri="{FF2B5EF4-FFF2-40B4-BE49-F238E27FC236}">
                <a16:creationId xmlns:a16="http://schemas.microsoft.com/office/drawing/2014/main" id="{1F771B55-5627-26B8-242B-3A8F77FA2F8F}"/>
              </a:ext>
            </a:extLst>
          </p:cNvPr>
          <p:cNvSpPr>
            <a:spLocks noChangeArrowheads="1"/>
          </p:cNvSpPr>
          <p:nvPr userDrawn="1"/>
        </p:nvSpPr>
        <p:spPr bwMode="auto">
          <a:xfrm>
            <a:off x="0" y="0"/>
            <a:ext cx="9144000" cy="2060575"/>
          </a:xfrm>
          <a:prstGeom prst="rect">
            <a:avLst/>
          </a:prstGeom>
          <a:solidFill>
            <a:srgbClr val="E36C0A"/>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4" name="Text Box 10">
            <a:extLst>
              <a:ext uri="{FF2B5EF4-FFF2-40B4-BE49-F238E27FC236}">
                <a16:creationId xmlns:a16="http://schemas.microsoft.com/office/drawing/2014/main" id="{5752D781-2B38-5C68-7AC5-F5A6D4C15FA0}"/>
              </a:ext>
            </a:extLst>
          </p:cNvPr>
          <p:cNvSpPr txBox="1">
            <a:spLocks noChangeArrowheads="1"/>
          </p:cNvSpPr>
          <p:nvPr userDrawn="1"/>
        </p:nvSpPr>
        <p:spPr bwMode="auto">
          <a:xfrm>
            <a:off x="6156325" y="115888"/>
            <a:ext cx="2592388" cy="731837"/>
          </a:xfrm>
          <a:prstGeom prst="rect">
            <a:avLst/>
          </a:prstGeom>
          <a:noFill/>
          <a:ln>
            <a:noFill/>
          </a:ln>
          <a:effec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defRPr/>
            </a:pPr>
            <a:r>
              <a:rPr lang="de-DE" altLang="de-DE">
                <a:solidFill>
                  <a:srgbClr val="FFFFFF"/>
                </a:solidFill>
              </a:rPr>
              <a:t>BioTOP 2</a:t>
            </a:r>
          </a:p>
        </p:txBody>
      </p:sp>
      <p:pic>
        <p:nvPicPr>
          <p:cNvPr id="5" name="Picture 2">
            <a:extLst>
              <a:ext uri="{FF2B5EF4-FFF2-40B4-BE49-F238E27FC236}">
                <a16:creationId xmlns:a16="http://schemas.microsoft.com/office/drawing/2014/main" id="{29749B14-A4F0-312F-AF1D-A5040F0EF0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550" y="57324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2" name="Rectangle 2"/>
          <p:cNvSpPr>
            <a:spLocks noGrp="1" noChangeArrowheads="1"/>
          </p:cNvSpPr>
          <p:nvPr>
            <p:ph type="ctrTitle" sz="quarter"/>
          </p:nvPr>
        </p:nvSpPr>
        <p:spPr>
          <a:xfrm>
            <a:off x="685800" y="2130425"/>
            <a:ext cx="7772400" cy="1470025"/>
          </a:xfrm>
        </p:spPr>
        <p:txBody>
          <a:bodyPr anchor="ctr"/>
          <a:lstStyle>
            <a:lvl1pPr>
              <a:defRPr sz="3000"/>
            </a:lvl1pPr>
          </a:lstStyle>
          <a:p>
            <a:r>
              <a:rPr lang="de-DE"/>
              <a:t>Klett Präsentation Titel</a:t>
            </a:r>
          </a:p>
        </p:txBody>
      </p:sp>
    </p:spTree>
    <p:extLst>
      <p:ext uri="{BB962C8B-B14F-4D97-AF65-F5344CB8AC3E}">
        <p14:creationId xmlns:p14="http://schemas.microsoft.com/office/powerpoint/2010/main" val="25743076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5719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4450"/>
            <a:ext cx="2057400" cy="591978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4450"/>
            <a:ext cx="6019800" cy="5919788"/>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5862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8229600" cy="527050"/>
          </a:xfrm>
        </p:spPr>
        <p:txBody>
          <a:bodyPr/>
          <a:lstStyle/>
          <a:p>
            <a:r>
              <a:rPr lang="en-US"/>
              <a:t>Titelmasterformat durch Klicken bearbeiten</a:t>
            </a:r>
            <a:endParaRPr lang="de-DE"/>
          </a:p>
        </p:txBody>
      </p:sp>
      <p:sp>
        <p:nvSpPr>
          <p:cNvPr id="3" name="Diagrammplatzhalter 2"/>
          <p:cNvSpPr>
            <a:spLocks noGrp="1"/>
          </p:cNvSpPr>
          <p:nvPr>
            <p:ph type="chart" idx="1"/>
          </p:nvPr>
        </p:nvSpPr>
        <p:spPr>
          <a:xfrm>
            <a:off x="457200" y="1438275"/>
            <a:ext cx="8229600" cy="4525963"/>
          </a:xfrm>
        </p:spPr>
        <p:txBody>
          <a:bodyPr/>
          <a:lstStyle/>
          <a:p>
            <a:pPr lvl="0"/>
            <a:endParaRPr lang="de-DE" noProof="0"/>
          </a:p>
        </p:txBody>
      </p:sp>
    </p:spTree>
    <p:extLst>
      <p:ext uri="{BB962C8B-B14F-4D97-AF65-F5344CB8AC3E}">
        <p14:creationId xmlns:p14="http://schemas.microsoft.com/office/powerpoint/2010/main" val="314986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92927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56045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376958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0730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46892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16174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43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87633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12225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68157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1753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1925"/>
            <a:ext cx="2057400" cy="596423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1925"/>
            <a:ext cx="6019800" cy="5964238"/>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11408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99673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19718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774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182706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0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9553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3292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C9BB7CB5-9DFD-F344-70BC-84A4046666A9}"/>
              </a:ext>
            </a:extLst>
          </p:cNvPr>
          <p:cNvSpPr>
            <a:spLocks noChangeArrowheads="1"/>
          </p:cNvSpPr>
          <p:nvPr userDrawn="1"/>
        </p:nvSpPr>
        <p:spPr bwMode="auto">
          <a:xfrm>
            <a:off x="0" y="0"/>
            <a:ext cx="9144000" cy="476250"/>
          </a:xfrm>
          <a:prstGeom prst="rect">
            <a:avLst/>
          </a:prstGeom>
          <a:solidFill>
            <a:srgbClr val="E36C0A"/>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1027" name="Rectangle 3">
            <a:extLst>
              <a:ext uri="{FF2B5EF4-FFF2-40B4-BE49-F238E27FC236}">
                <a16:creationId xmlns:a16="http://schemas.microsoft.com/office/drawing/2014/main" id="{C9AE71C2-AAF4-B4C8-0A59-860CEDB6A45A}"/>
              </a:ext>
            </a:extLst>
          </p:cNvPr>
          <p:cNvSpPr>
            <a:spLocks noGrp="1" noChangeArrowheads="1"/>
          </p:cNvSpPr>
          <p:nvPr>
            <p:ph type="title"/>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 des Tafelbildes</a:t>
            </a:r>
          </a:p>
        </p:txBody>
      </p:sp>
      <p:sp>
        <p:nvSpPr>
          <p:cNvPr id="1028" name="Rectangle 4">
            <a:extLst>
              <a:ext uri="{FF2B5EF4-FFF2-40B4-BE49-F238E27FC236}">
                <a16:creationId xmlns:a16="http://schemas.microsoft.com/office/drawing/2014/main" id="{A3847D9D-DE0C-6CF8-28F9-1DD31C3D80BB}"/>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5785" name="Rectangle 9">
            <a:extLst>
              <a:ext uri="{FF2B5EF4-FFF2-40B4-BE49-F238E27FC236}">
                <a16:creationId xmlns:a16="http://schemas.microsoft.com/office/drawing/2014/main" id="{278E923E-AF22-D0D4-820F-E7317CF4EB9B}"/>
              </a:ext>
            </a:extLst>
          </p:cNvPr>
          <p:cNvSpPr>
            <a:spLocks noChangeArrowheads="1"/>
          </p:cNvSpPr>
          <p:nvPr userDrawn="1"/>
        </p:nvSpPr>
        <p:spPr bwMode="auto">
          <a:xfrm>
            <a:off x="1187450" y="6640513"/>
            <a:ext cx="7488238" cy="214312"/>
          </a:xfrm>
          <a:prstGeom prst="rect">
            <a:avLst/>
          </a:prstGeom>
          <a:noFill/>
          <a:ln w="9525">
            <a:noFill/>
            <a:miter lim="800000"/>
            <a:headEnd/>
            <a:tailEnd/>
          </a:ln>
          <a:effectLst/>
        </p:spPr>
        <p:txBody>
          <a:bodyPr>
            <a:spAutoFit/>
          </a:bodyPr>
          <a:lstStyle>
            <a:lvl1pPr>
              <a:defRPr sz="4200">
                <a:solidFill>
                  <a:srgbClr val="000000"/>
                </a:solidFill>
                <a:latin typeface="Arial" charset="0"/>
              </a:defRPr>
            </a:lvl1pPr>
            <a:lvl2pPr marL="742950" indent="-285750">
              <a:defRPr sz="4200">
                <a:solidFill>
                  <a:srgbClr val="000000"/>
                </a:solidFill>
                <a:latin typeface="Arial" charset="0"/>
              </a:defRPr>
            </a:lvl2pPr>
            <a:lvl3pPr marL="1143000" indent="-228600">
              <a:defRPr sz="4200">
                <a:solidFill>
                  <a:srgbClr val="000000"/>
                </a:solidFill>
                <a:latin typeface="Arial" charset="0"/>
              </a:defRPr>
            </a:lvl3pPr>
            <a:lvl4pPr marL="1600200" indent="-228600">
              <a:defRPr sz="4200">
                <a:solidFill>
                  <a:srgbClr val="000000"/>
                </a:solidFill>
                <a:latin typeface="Arial" charset="0"/>
              </a:defRPr>
            </a:lvl4pPr>
            <a:lvl5pPr marL="2057400" indent="-228600">
              <a:defRPr sz="4200">
                <a:solidFill>
                  <a:srgbClr val="000000"/>
                </a:solidFill>
                <a:latin typeface="Arial" charset="0"/>
              </a:defRPr>
            </a:lvl5pPr>
            <a:lvl6pPr marL="2514600" indent="-228600" fontAlgn="base">
              <a:spcBef>
                <a:spcPct val="0"/>
              </a:spcBef>
              <a:spcAft>
                <a:spcPct val="0"/>
              </a:spcAft>
              <a:defRPr sz="4200">
                <a:solidFill>
                  <a:srgbClr val="000000"/>
                </a:solidFill>
                <a:latin typeface="Arial" charset="0"/>
              </a:defRPr>
            </a:lvl6pPr>
            <a:lvl7pPr marL="2971800" indent="-228600" fontAlgn="base">
              <a:spcBef>
                <a:spcPct val="0"/>
              </a:spcBef>
              <a:spcAft>
                <a:spcPct val="0"/>
              </a:spcAft>
              <a:defRPr sz="4200">
                <a:solidFill>
                  <a:srgbClr val="000000"/>
                </a:solidFill>
                <a:latin typeface="Arial" charset="0"/>
              </a:defRPr>
            </a:lvl7pPr>
            <a:lvl8pPr marL="3429000" indent="-228600" fontAlgn="base">
              <a:spcBef>
                <a:spcPct val="0"/>
              </a:spcBef>
              <a:spcAft>
                <a:spcPct val="0"/>
              </a:spcAft>
              <a:defRPr sz="4200">
                <a:solidFill>
                  <a:srgbClr val="000000"/>
                </a:solidFill>
                <a:latin typeface="Arial" charset="0"/>
              </a:defRPr>
            </a:lvl8pPr>
            <a:lvl9pPr marL="3886200" indent="-228600" fontAlgn="base">
              <a:spcBef>
                <a:spcPct val="0"/>
              </a:spcBef>
              <a:spcAft>
                <a:spcPct val="0"/>
              </a:spcAft>
              <a:defRPr sz="4200">
                <a:solidFill>
                  <a:srgbClr val="000000"/>
                </a:solidFill>
                <a:latin typeface="Arial" charset="0"/>
              </a:defRPr>
            </a:lvl9pPr>
          </a:lstStyle>
          <a:p>
            <a:pPr eaLnBrk="1" hangingPunct="1">
              <a:defRPr/>
            </a:pPr>
            <a:r>
              <a:rPr lang="de-DE" altLang="de-DE" sz="800"/>
              <a:t>© Österreichischer Bundesverlag Schulbuch GmbH &amp; Co KG | www.oebv.at </a:t>
            </a:r>
          </a:p>
        </p:txBody>
      </p:sp>
      <p:sp>
        <p:nvSpPr>
          <p:cNvPr id="1030" name="AutoShape 7">
            <a:hlinkClick r:id="" action="ppaction://hlinkshowjump?jump=lastslide" highlightClick="1"/>
            <a:extLst>
              <a:ext uri="{FF2B5EF4-FFF2-40B4-BE49-F238E27FC236}">
                <a16:creationId xmlns:a16="http://schemas.microsoft.com/office/drawing/2014/main" id="{4174A2F8-4F44-6A63-936D-9DD39AAB719E}"/>
              </a:ext>
            </a:extLst>
          </p:cNvPr>
          <p:cNvSpPr>
            <a:spLocks noChangeArrowheads="1"/>
          </p:cNvSpPr>
          <p:nvPr userDrawn="1"/>
        </p:nvSpPr>
        <p:spPr bwMode="auto">
          <a:xfrm>
            <a:off x="8388350" y="6237288"/>
            <a:ext cx="287338" cy="287337"/>
          </a:xfrm>
          <a:prstGeom prst="actionButtonInformation">
            <a:avLst/>
          </a:prstGeom>
          <a:solidFill>
            <a:srgbClr val="FBC69B"/>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defRPr/>
            </a:pPr>
            <a:endParaRPr lang="de-AT" altLang="de-DE"/>
          </a:p>
        </p:txBody>
      </p:sp>
      <p:sp>
        <p:nvSpPr>
          <p:cNvPr id="1031" name="AutoShape 10">
            <a:hlinkClick r:id="" action="ppaction://hlinkshowjump?jump=firstslide" highlightClick="1"/>
            <a:extLst>
              <a:ext uri="{FF2B5EF4-FFF2-40B4-BE49-F238E27FC236}">
                <a16:creationId xmlns:a16="http://schemas.microsoft.com/office/drawing/2014/main" id="{9260268E-549A-F73F-7ED3-F6570A2CFD25}"/>
              </a:ext>
            </a:extLst>
          </p:cNvPr>
          <p:cNvSpPr>
            <a:spLocks noChangeArrowheads="1"/>
          </p:cNvSpPr>
          <p:nvPr userDrawn="1"/>
        </p:nvSpPr>
        <p:spPr bwMode="auto">
          <a:xfrm>
            <a:off x="7956550" y="6237288"/>
            <a:ext cx="287338" cy="287337"/>
          </a:xfrm>
          <a:prstGeom prst="actionButtonBeginning">
            <a:avLst/>
          </a:prstGeom>
          <a:solidFill>
            <a:srgbClr val="FBC69B"/>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defRPr/>
            </a:pPr>
            <a:endParaRPr lang="de-AT" altLang="de-DE"/>
          </a:p>
        </p:txBody>
      </p:sp>
      <p:sp>
        <p:nvSpPr>
          <p:cNvPr id="1032" name="Text Box 14">
            <a:extLst>
              <a:ext uri="{FF2B5EF4-FFF2-40B4-BE49-F238E27FC236}">
                <a16:creationId xmlns:a16="http://schemas.microsoft.com/office/drawing/2014/main" id="{30219E2C-5FC3-CAFD-4DBA-3E74D6B15849}"/>
              </a:ext>
            </a:extLst>
          </p:cNvPr>
          <p:cNvSpPr txBox="1">
            <a:spLocks noChangeArrowheads="1"/>
          </p:cNvSpPr>
          <p:nvPr userDrawn="1"/>
        </p:nvSpPr>
        <p:spPr bwMode="auto">
          <a:xfrm>
            <a:off x="7235825" y="0"/>
            <a:ext cx="1584325" cy="457200"/>
          </a:xfrm>
          <a:prstGeom prst="rect">
            <a:avLst/>
          </a:prstGeom>
          <a:noFill/>
          <a:ln>
            <a:noFill/>
          </a:ln>
          <a:effec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defRPr/>
            </a:pPr>
            <a:r>
              <a:rPr lang="de-DE" altLang="de-DE" sz="2400">
                <a:solidFill>
                  <a:srgbClr val="FFFFFF"/>
                </a:solidFill>
              </a:rPr>
              <a:t>BioTOP 2</a:t>
            </a:r>
          </a:p>
        </p:txBody>
      </p:sp>
    </p:spTree>
  </p:cSld>
  <p:clrMap bg1="lt1" tx1="dk1" bg2="lt2" tx2="dk2" accent1="accent1" accent2="accent2" accent3="accent3" accent4="accent4" accent5="accent5" accent6="accent6" hlink="hlink" folHlink="folHlink"/>
  <p:sldLayoutIdLst>
    <p:sldLayoutId id="2147483773"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46FF38-CD5A-2024-DF7E-661E6CBFB8FA}"/>
              </a:ext>
            </a:extLst>
          </p:cNvPr>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Mögliche Ausprägung des Covers zur Buchreihe:</a:t>
            </a:r>
            <a:br>
              <a:rPr lang="de-DE" altLang="de-DE"/>
            </a:br>
            <a:r>
              <a:rPr lang="de-DE" altLang="de-DE"/>
              <a:t>Einblicke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PoloST11KLeicht" pitchFamily="2" charset="0"/>
        </a:defRPr>
      </a:lvl2pPr>
      <a:lvl3pPr algn="l" rtl="0" eaLnBrk="0" fontAlgn="base" hangingPunct="0">
        <a:spcBef>
          <a:spcPct val="0"/>
        </a:spcBef>
        <a:spcAft>
          <a:spcPct val="0"/>
        </a:spcAft>
        <a:defRPr sz="3000" b="1">
          <a:solidFill>
            <a:schemeClr val="tx1"/>
          </a:solidFill>
          <a:latin typeface="PoloST11KLeicht" pitchFamily="2" charset="0"/>
        </a:defRPr>
      </a:lvl3pPr>
      <a:lvl4pPr algn="l" rtl="0" eaLnBrk="0" fontAlgn="base" hangingPunct="0">
        <a:spcBef>
          <a:spcPct val="0"/>
        </a:spcBef>
        <a:spcAft>
          <a:spcPct val="0"/>
        </a:spcAft>
        <a:defRPr sz="3000" b="1">
          <a:solidFill>
            <a:schemeClr val="tx1"/>
          </a:solidFill>
          <a:latin typeface="PoloST11KLeicht" pitchFamily="2" charset="0"/>
        </a:defRPr>
      </a:lvl4pPr>
      <a:lvl5pPr algn="l" rtl="0" eaLnBrk="0" fontAlgn="base" hangingPunct="0">
        <a:spcBef>
          <a:spcPct val="0"/>
        </a:spcBef>
        <a:spcAft>
          <a:spcPct val="0"/>
        </a:spcAft>
        <a:defRPr sz="3000" b="1">
          <a:solidFill>
            <a:schemeClr val="tx1"/>
          </a:solidFill>
          <a:latin typeface="PoloST11KLeicht" pitchFamily="2" charset="0"/>
        </a:defRPr>
      </a:lvl5pPr>
      <a:lvl6pPr marL="457200" algn="l" rtl="0" fontAlgn="base">
        <a:spcBef>
          <a:spcPct val="0"/>
        </a:spcBef>
        <a:spcAft>
          <a:spcPct val="0"/>
        </a:spcAft>
        <a:defRPr sz="3000" b="1">
          <a:solidFill>
            <a:schemeClr val="tx1"/>
          </a:solidFill>
          <a:latin typeface="PoloST11KLeicht" pitchFamily="2" charset="0"/>
        </a:defRPr>
      </a:lvl6pPr>
      <a:lvl7pPr marL="914400" algn="l" rtl="0" fontAlgn="base">
        <a:spcBef>
          <a:spcPct val="0"/>
        </a:spcBef>
        <a:spcAft>
          <a:spcPct val="0"/>
        </a:spcAft>
        <a:defRPr sz="3000" b="1">
          <a:solidFill>
            <a:schemeClr val="tx1"/>
          </a:solidFill>
          <a:latin typeface="PoloST11KLeicht" pitchFamily="2" charset="0"/>
        </a:defRPr>
      </a:lvl7pPr>
      <a:lvl8pPr marL="1371600" algn="l" rtl="0" fontAlgn="base">
        <a:spcBef>
          <a:spcPct val="0"/>
        </a:spcBef>
        <a:spcAft>
          <a:spcPct val="0"/>
        </a:spcAft>
        <a:defRPr sz="3000" b="1">
          <a:solidFill>
            <a:schemeClr val="tx1"/>
          </a:solidFill>
          <a:latin typeface="PoloST11KLeicht" pitchFamily="2" charset="0"/>
        </a:defRPr>
      </a:lvl8pPr>
      <a:lvl9pPr marL="1828800" algn="l" rtl="0" fontAlgn="base">
        <a:spcBef>
          <a:spcPct val="0"/>
        </a:spcBef>
        <a:spcAft>
          <a:spcPct val="0"/>
        </a:spcAft>
        <a:defRPr sz="3000" b="1">
          <a:solidFill>
            <a:schemeClr val="tx1"/>
          </a:solidFill>
          <a:latin typeface="PoloST11KLeich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7">
            <a:extLst>
              <a:ext uri="{FF2B5EF4-FFF2-40B4-BE49-F238E27FC236}">
                <a16:creationId xmlns:a16="http://schemas.microsoft.com/office/drawing/2014/main" id="{AFCCDD65-B991-49C7-8B68-830EA4150523}"/>
              </a:ext>
            </a:extLst>
          </p:cNvPr>
          <p:cNvSpPr txBox="1">
            <a:spLocks noChangeArrowheads="1"/>
          </p:cNvSpPr>
          <p:nvPr/>
        </p:nvSpPr>
        <p:spPr bwMode="auto">
          <a:xfrm>
            <a:off x="466725" y="2708275"/>
            <a:ext cx="525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3" action="ppaction://hlinksldjump"/>
              </a:rPr>
              <a:t>schrittweiser Aufbau des Tafelbildes</a:t>
            </a:r>
            <a:endParaRPr lang="de-DE" altLang="de-DE" sz="200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4" action="ppaction://hlinksldjump"/>
              </a:rPr>
              <a:t>vollständige Ansicht</a:t>
            </a:r>
            <a:endParaRPr lang="de-DE" altLang="de-DE" sz="200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5" action="ppaction://hlinksldjump"/>
              </a:rPr>
              <a:t>zum Ausfüllen</a:t>
            </a:r>
            <a:endParaRPr lang="de-DE" altLang="de-DE" sz="2000">
              <a:solidFill>
                <a:schemeClr val="tx1"/>
              </a:solidFill>
              <a:latin typeface="Arial" panose="020B0604020202020204" pitchFamily="34" charset="0"/>
            </a:endParaRPr>
          </a:p>
        </p:txBody>
      </p:sp>
      <p:sp>
        <p:nvSpPr>
          <p:cNvPr id="2" name="Rectangle 3">
            <a:extLst>
              <a:ext uri="{FF2B5EF4-FFF2-40B4-BE49-F238E27FC236}">
                <a16:creationId xmlns:a16="http://schemas.microsoft.com/office/drawing/2014/main" id="{A3FD961E-CBBF-CC10-F0ED-F9F4E259F624}"/>
              </a:ext>
            </a:extLst>
          </p:cNvPr>
          <p:cNvSpPr>
            <a:spLocks noGrp="1" noChangeArrowheads="1"/>
          </p:cNvSpPr>
          <p:nvPr>
            <p:ph type="ctrTitle"/>
          </p:nvPr>
        </p:nvSpPr>
        <p:spPr>
          <a:xfrm>
            <a:off x="468313" y="836613"/>
            <a:ext cx="7772400" cy="792162"/>
          </a:xfrm>
        </p:spPr>
        <p:txBody>
          <a:bodyPr/>
          <a:lstStyle/>
          <a:p>
            <a:pPr eaLnBrk="1" hangingPunct="1"/>
            <a:r>
              <a:rPr lang="de-DE" altLang="de-DE" dirty="0"/>
              <a:t>Das Gehirn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6690662E-7887-2F8B-3CC8-4E5B565CCCED}"/>
              </a:ext>
            </a:extLst>
          </p:cNvPr>
          <p:cNvGrpSpPr/>
          <p:nvPr/>
        </p:nvGrpSpPr>
        <p:grpSpPr>
          <a:xfrm>
            <a:off x="1475656" y="785812"/>
            <a:ext cx="5689600" cy="3997325"/>
            <a:chOff x="1474788" y="863600"/>
            <a:chExt cx="5689600" cy="3997325"/>
          </a:xfrm>
        </p:grpSpPr>
        <p:grpSp>
          <p:nvGrpSpPr>
            <p:cNvPr id="28" name="Group 681">
              <a:extLst>
                <a:ext uri="{FF2B5EF4-FFF2-40B4-BE49-F238E27FC236}">
                  <a16:creationId xmlns:a16="http://schemas.microsoft.com/office/drawing/2014/main" id="{294DCC7B-5936-42C0-653C-E1EC036FB2B0}"/>
                </a:ext>
              </a:extLst>
            </p:cNvPr>
            <p:cNvGrpSpPr>
              <a:grpSpLocks/>
            </p:cNvGrpSpPr>
            <p:nvPr/>
          </p:nvGrpSpPr>
          <p:grpSpPr bwMode="auto">
            <a:xfrm>
              <a:off x="1474788" y="863600"/>
              <a:ext cx="5689600" cy="3997325"/>
              <a:chOff x="929" y="544"/>
              <a:chExt cx="3584" cy="2518"/>
            </a:xfrm>
          </p:grpSpPr>
          <p:pic>
            <p:nvPicPr>
              <p:cNvPr id="7176" name="Picture 611">
                <a:extLst>
                  <a:ext uri="{FF2B5EF4-FFF2-40B4-BE49-F238E27FC236}">
                    <a16:creationId xmlns:a16="http://schemas.microsoft.com/office/drawing/2014/main" id="{66CE0986-329D-DE15-0C9B-5BEC5DE10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48">
                <a:extLst>
                  <a:ext uri="{FF2B5EF4-FFF2-40B4-BE49-F238E27FC236}">
                    <a16:creationId xmlns:a16="http://schemas.microsoft.com/office/drawing/2014/main" id="{B41CB2E3-3E81-3132-03E3-906FF179E86F}"/>
                  </a:ext>
                </a:extLst>
              </p:cNvPr>
              <p:cNvGrpSpPr>
                <a:grpSpLocks/>
              </p:cNvGrpSpPr>
              <p:nvPr/>
            </p:nvGrpSpPr>
            <p:grpSpPr bwMode="auto">
              <a:xfrm>
                <a:off x="1383" y="2115"/>
                <a:ext cx="227" cy="231"/>
                <a:chOff x="204" y="2704"/>
                <a:chExt cx="227" cy="231"/>
              </a:xfrm>
            </p:grpSpPr>
            <p:sp>
              <p:nvSpPr>
                <p:cNvPr id="116792" name="Oval 649">
                  <a:extLst>
                    <a:ext uri="{FF2B5EF4-FFF2-40B4-BE49-F238E27FC236}">
                      <a16:creationId xmlns:a16="http://schemas.microsoft.com/office/drawing/2014/main" id="{0D1CD735-E222-7DE0-590D-337B8AD4E47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93" name="Text Box 650">
                  <a:extLst>
                    <a:ext uri="{FF2B5EF4-FFF2-40B4-BE49-F238E27FC236}">
                      <a16:creationId xmlns:a16="http://schemas.microsoft.com/office/drawing/2014/main" id="{F03F7259-8B8A-B83B-F891-5FEFAE6289A1}"/>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79" name="Group 651">
                <a:extLst>
                  <a:ext uri="{FF2B5EF4-FFF2-40B4-BE49-F238E27FC236}">
                    <a16:creationId xmlns:a16="http://schemas.microsoft.com/office/drawing/2014/main" id="{476205EA-6642-7920-5AA1-B5DC76F077DD}"/>
                  </a:ext>
                </a:extLst>
              </p:cNvPr>
              <p:cNvGrpSpPr>
                <a:grpSpLocks/>
              </p:cNvGrpSpPr>
              <p:nvPr/>
            </p:nvGrpSpPr>
            <p:grpSpPr bwMode="auto">
              <a:xfrm>
                <a:off x="929" y="981"/>
                <a:ext cx="227" cy="231"/>
                <a:chOff x="204" y="2704"/>
                <a:chExt cx="227" cy="231"/>
              </a:xfrm>
            </p:grpSpPr>
            <p:sp>
              <p:nvSpPr>
                <p:cNvPr id="116790" name="Oval 652">
                  <a:extLst>
                    <a:ext uri="{FF2B5EF4-FFF2-40B4-BE49-F238E27FC236}">
                      <a16:creationId xmlns:a16="http://schemas.microsoft.com/office/drawing/2014/main" id="{2CC7B412-5BFD-5DEF-E028-17E1216C385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91" name="Text Box 653">
                  <a:extLst>
                    <a:ext uri="{FF2B5EF4-FFF2-40B4-BE49-F238E27FC236}">
                      <a16:creationId xmlns:a16="http://schemas.microsoft.com/office/drawing/2014/main" id="{2E5FA596-1F4A-3F33-A3D5-DDA41CA197F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80" name="Group 654">
                <a:extLst>
                  <a:ext uri="{FF2B5EF4-FFF2-40B4-BE49-F238E27FC236}">
                    <a16:creationId xmlns:a16="http://schemas.microsoft.com/office/drawing/2014/main" id="{BF88969E-EF69-F6EA-CF4C-347106F699C5}"/>
                  </a:ext>
                </a:extLst>
              </p:cNvPr>
              <p:cNvGrpSpPr>
                <a:grpSpLocks/>
              </p:cNvGrpSpPr>
              <p:nvPr/>
            </p:nvGrpSpPr>
            <p:grpSpPr bwMode="auto">
              <a:xfrm>
                <a:off x="1111" y="659"/>
                <a:ext cx="227" cy="231"/>
                <a:chOff x="204" y="2704"/>
                <a:chExt cx="227" cy="231"/>
              </a:xfrm>
            </p:grpSpPr>
            <p:sp>
              <p:nvSpPr>
                <p:cNvPr id="116788" name="Oval 655">
                  <a:extLst>
                    <a:ext uri="{FF2B5EF4-FFF2-40B4-BE49-F238E27FC236}">
                      <a16:creationId xmlns:a16="http://schemas.microsoft.com/office/drawing/2014/main" id="{861D5CE4-ADBD-2858-32AE-2D8EEFD43A18}"/>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9" name="Text Box 656">
                  <a:extLst>
                    <a:ext uri="{FF2B5EF4-FFF2-40B4-BE49-F238E27FC236}">
                      <a16:creationId xmlns:a16="http://schemas.microsoft.com/office/drawing/2014/main" id="{F5EA4054-9927-BAAA-14A5-2BB7BE5822D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97" name="Group 657">
                <a:extLst>
                  <a:ext uri="{FF2B5EF4-FFF2-40B4-BE49-F238E27FC236}">
                    <a16:creationId xmlns:a16="http://schemas.microsoft.com/office/drawing/2014/main" id="{E80AB782-F64E-6BA8-FCD2-BB9E3450BBCD}"/>
                  </a:ext>
                </a:extLst>
              </p:cNvPr>
              <p:cNvGrpSpPr>
                <a:grpSpLocks/>
              </p:cNvGrpSpPr>
              <p:nvPr/>
            </p:nvGrpSpPr>
            <p:grpSpPr bwMode="auto">
              <a:xfrm>
                <a:off x="4241" y="1071"/>
                <a:ext cx="227" cy="231"/>
                <a:chOff x="204" y="2704"/>
                <a:chExt cx="227" cy="231"/>
              </a:xfrm>
            </p:grpSpPr>
            <p:sp>
              <p:nvSpPr>
                <p:cNvPr id="116786" name="Oval 658">
                  <a:extLst>
                    <a:ext uri="{FF2B5EF4-FFF2-40B4-BE49-F238E27FC236}">
                      <a16:creationId xmlns:a16="http://schemas.microsoft.com/office/drawing/2014/main" id="{E65723BB-12AD-82B3-1FF8-D4285E7F3A2A}"/>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7" name="Text Box 659">
                  <a:extLst>
                    <a:ext uri="{FF2B5EF4-FFF2-40B4-BE49-F238E27FC236}">
                      <a16:creationId xmlns:a16="http://schemas.microsoft.com/office/drawing/2014/main" id="{489FF724-0AC7-37D8-E9E6-FD5AA6A7198B}"/>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98" name="Group 672">
                <a:extLst>
                  <a:ext uri="{FF2B5EF4-FFF2-40B4-BE49-F238E27FC236}">
                    <a16:creationId xmlns:a16="http://schemas.microsoft.com/office/drawing/2014/main" id="{5FF8499B-DEAE-3E9D-D581-583D554A251B}"/>
                  </a:ext>
                </a:extLst>
              </p:cNvPr>
              <p:cNvGrpSpPr>
                <a:grpSpLocks/>
              </p:cNvGrpSpPr>
              <p:nvPr/>
            </p:nvGrpSpPr>
            <p:grpSpPr bwMode="auto">
              <a:xfrm>
                <a:off x="4286" y="1752"/>
                <a:ext cx="227" cy="231"/>
                <a:chOff x="204" y="2704"/>
                <a:chExt cx="227" cy="231"/>
              </a:xfrm>
            </p:grpSpPr>
            <p:sp>
              <p:nvSpPr>
                <p:cNvPr id="116741" name="Oval 673">
                  <a:extLst>
                    <a:ext uri="{FF2B5EF4-FFF2-40B4-BE49-F238E27FC236}">
                      <a16:creationId xmlns:a16="http://schemas.microsoft.com/office/drawing/2014/main" id="{92781C0B-74F5-B47A-2547-CC8D467DFCAC}"/>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2" name="Text Box 674">
                  <a:extLst>
                    <a:ext uri="{FF2B5EF4-FFF2-40B4-BE49-F238E27FC236}">
                      <a16:creationId xmlns:a16="http://schemas.microsoft.com/office/drawing/2014/main" id="{BA77ED21-762F-6740-3C13-7B9D39C8F7D7}"/>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7199" name="Group 675">
                <a:extLst>
                  <a:ext uri="{FF2B5EF4-FFF2-40B4-BE49-F238E27FC236}">
                    <a16:creationId xmlns:a16="http://schemas.microsoft.com/office/drawing/2014/main" id="{33A17480-2378-7BC9-F36F-1C3EA73D08DB}"/>
                  </a:ext>
                </a:extLst>
              </p:cNvPr>
              <p:cNvGrpSpPr>
                <a:grpSpLocks/>
              </p:cNvGrpSpPr>
              <p:nvPr/>
            </p:nvGrpSpPr>
            <p:grpSpPr bwMode="auto">
              <a:xfrm>
                <a:off x="1927" y="2519"/>
                <a:ext cx="227" cy="231"/>
                <a:chOff x="204" y="2704"/>
                <a:chExt cx="227" cy="231"/>
              </a:xfrm>
            </p:grpSpPr>
            <p:sp>
              <p:nvSpPr>
                <p:cNvPr id="116739" name="Oval 676">
                  <a:extLst>
                    <a:ext uri="{FF2B5EF4-FFF2-40B4-BE49-F238E27FC236}">
                      <a16:creationId xmlns:a16="http://schemas.microsoft.com/office/drawing/2014/main" id="{A94BF564-B751-DEC9-14CD-E9053458C76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0" name="Text Box 677">
                  <a:extLst>
                    <a:ext uri="{FF2B5EF4-FFF2-40B4-BE49-F238E27FC236}">
                      <a16:creationId xmlns:a16="http://schemas.microsoft.com/office/drawing/2014/main" id="{408EA8AC-203E-951A-84BE-59FFC10F1C3F}"/>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116736" name="Group 678">
                <a:extLst>
                  <a:ext uri="{FF2B5EF4-FFF2-40B4-BE49-F238E27FC236}">
                    <a16:creationId xmlns:a16="http://schemas.microsoft.com/office/drawing/2014/main" id="{73A64656-A205-CB48-009C-1341184BFD5E}"/>
                  </a:ext>
                </a:extLst>
              </p:cNvPr>
              <p:cNvGrpSpPr>
                <a:grpSpLocks/>
              </p:cNvGrpSpPr>
              <p:nvPr/>
            </p:nvGrpSpPr>
            <p:grpSpPr bwMode="auto">
              <a:xfrm>
                <a:off x="4014" y="2609"/>
                <a:ext cx="227" cy="231"/>
                <a:chOff x="204" y="2704"/>
                <a:chExt cx="227" cy="231"/>
              </a:xfrm>
            </p:grpSpPr>
            <p:sp>
              <p:nvSpPr>
                <p:cNvPr id="116737" name="Oval 679">
                  <a:extLst>
                    <a:ext uri="{FF2B5EF4-FFF2-40B4-BE49-F238E27FC236}">
                      <a16:creationId xmlns:a16="http://schemas.microsoft.com/office/drawing/2014/main" id="{8FED6E6E-FCA8-8717-EF4D-9A2CB87B807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38" name="Text Box 680">
                  <a:extLst>
                    <a:ext uri="{FF2B5EF4-FFF2-40B4-BE49-F238E27FC236}">
                      <a16:creationId xmlns:a16="http://schemas.microsoft.com/office/drawing/2014/main" id="{62370BDC-A077-5F57-8A15-5C74DCCA5C4C}"/>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cxnSp>
          <p:nvCxnSpPr>
            <p:cNvPr id="29" name="Gerader Verbinder 2">
              <a:extLst>
                <a:ext uri="{FF2B5EF4-FFF2-40B4-BE49-F238E27FC236}">
                  <a16:creationId xmlns:a16="http://schemas.microsoft.com/office/drawing/2014/main" id="{1CD18365-B048-E33D-9386-DC799802723A}"/>
                </a:ext>
              </a:extLst>
            </p:cNvPr>
            <p:cNvCxnSpPr>
              <a:cxnSpLocks noChangeShapeType="1"/>
            </p:cNvCxnSpPr>
            <p:nvPr/>
          </p:nvCxnSpPr>
          <p:spPr bwMode="auto">
            <a:xfrm>
              <a:off x="2107713" y="1309688"/>
              <a:ext cx="1008062" cy="358775"/>
            </a:xfrm>
            <a:prstGeom prst="line">
              <a:avLst/>
            </a:prstGeom>
            <a:noFill/>
            <a:ln w="12700" algn="ctr">
              <a:solidFill>
                <a:srgbClr val="000000"/>
              </a:solidFill>
              <a:round/>
              <a:headEnd/>
              <a:tailEnd/>
            </a:ln>
          </p:spPr>
        </p:cxnSp>
        <p:cxnSp>
          <p:nvCxnSpPr>
            <p:cNvPr id="30" name="Gerader Verbinder 70">
              <a:extLst>
                <a:ext uri="{FF2B5EF4-FFF2-40B4-BE49-F238E27FC236}">
                  <a16:creationId xmlns:a16="http://schemas.microsoft.com/office/drawing/2014/main" id="{60EB7278-2638-B8E1-1089-D88646E9C8E1}"/>
                </a:ext>
              </a:extLst>
            </p:cNvPr>
            <p:cNvCxnSpPr>
              <a:cxnSpLocks/>
              <a:stCxn id="116790" idx="5"/>
            </p:cNvCxnSpPr>
            <p:nvPr/>
          </p:nvCxnSpPr>
          <p:spPr bwMode="auto">
            <a:xfrm>
              <a:off x="1782763" y="1863725"/>
              <a:ext cx="1565275" cy="396875"/>
            </a:xfrm>
            <a:prstGeom prst="line">
              <a:avLst/>
            </a:prstGeom>
            <a:noFill/>
            <a:ln w="12700" algn="ctr">
              <a:solidFill>
                <a:srgbClr val="000000"/>
              </a:solidFill>
              <a:round/>
              <a:headEnd/>
              <a:tailEnd/>
            </a:ln>
          </p:spPr>
        </p:cxnSp>
        <p:cxnSp>
          <p:nvCxnSpPr>
            <p:cNvPr id="31" name="Gerader Verbinder 72">
              <a:extLst>
                <a:ext uri="{FF2B5EF4-FFF2-40B4-BE49-F238E27FC236}">
                  <a16:creationId xmlns:a16="http://schemas.microsoft.com/office/drawing/2014/main" id="{FF847573-0B87-1C8B-C97E-B0A4FCFEA867}"/>
                </a:ext>
              </a:extLst>
            </p:cNvPr>
            <p:cNvCxnSpPr>
              <a:cxnSpLocks/>
              <a:stCxn id="116792" idx="7"/>
            </p:cNvCxnSpPr>
            <p:nvPr/>
          </p:nvCxnSpPr>
          <p:spPr bwMode="auto">
            <a:xfrm flipV="1">
              <a:off x="2503488" y="2522538"/>
              <a:ext cx="1636712" cy="887412"/>
            </a:xfrm>
            <a:prstGeom prst="line">
              <a:avLst/>
            </a:prstGeom>
            <a:noFill/>
            <a:ln w="12700" algn="ctr">
              <a:solidFill>
                <a:srgbClr val="000000"/>
              </a:solidFill>
              <a:round/>
              <a:headEnd/>
              <a:tailEnd/>
            </a:ln>
          </p:spPr>
        </p:cxnSp>
        <p:cxnSp>
          <p:nvCxnSpPr>
            <p:cNvPr id="7168" name="Gerader Verbinder 75">
              <a:extLst>
                <a:ext uri="{FF2B5EF4-FFF2-40B4-BE49-F238E27FC236}">
                  <a16:creationId xmlns:a16="http://schemas.microsoft.com/office/drawing/2014/main" id="{B46A5C67-4CA0-06AA-86E2-E85C7FC2214C}"/>
                </a:ext>
              </a:extLst>
            </p:cNvPr>
            <p:cNvCxnSpPr>
              <a:cxnSpLocks/>
              <a:stCxn id="116739" idx="7"/>
            </p:cNvCxnSpPr>
            <p:nvPr/>
          </p:nvCxnSpPr>
          <p:spPr bwMode="auto">
            <a:xfrm flipV="1">
              <a:off x="3367088" y="3340100"/>
              <a:ext cx="912812" cy="711200"/>
            </a:xfrm>
            <a:prstGeom prst="line">
              <a:avLst/>
            </a:prstGeom>
            <a:noFill/>
            <a:ln w="12700" algn="ctr">
              <a:solidFill>
                <a:srgbClr val="000000"/>
              </a:solidFill>
              <a:round/>
              <a:headEnd/>
              <a:tailEnd/>
            </a:ln>
          </p:spPr>
        </p:cxnSp>
        <p:cxnSp>
          <p:nvCxnSpPr>
            <p:cNvPr id="7169" name="Gerader Verbinder 77">
              <a:extLst>
                <a:ext uri="{FF2B5EF4-FFF2-40B4-BE49-F238E27FC236}">
                  <a16:creationId xmlns:a16="http://schemas.microsoft.com/office/drawing/2014/main" id="{4C2137A9-6EB6-49C9-311E-7EFFE988DDC4}"/>
                </a:ext>
              </a:extLst>
            </p:cNvPr>
            <p:cNvCxnSpPr>
              <a:cxnSpLocks/>
              <a:stCxn id="116738" idx="1"/>
            </p:cNvCxnSpPr>
            <p:nvPr/>
          </p:nvCxnSpPr>
          <p:spPr bwMode="auto">
            <a:xfrm flipH="1" flipV="1">
              <a:off x="4491038" y="4025900"/>
              <a:ext cx="1881187" cy="300038"/>
            </a:xfrm>
            <a:prstGeom prst="line">
              <a:avLst/>
            </a:prstGeom>
            <a:noFill/>
            <a:ln w="12700" algn="ctr">
              <a:solidFill>
                <a:srgbClr val="000000"/>
              </a:solidFill>
              <a:round/>
              <a:headEnd/>
              <a:tailEnd/>
            </a:ln>
          </p:spPr>
        </p:cxnSp>
        <p:cxnSp>
          <p:nvCxnSpPr>
            <p:cNvPr id="7174" name="Gerader Verbinder 79">
              <a:extLst>
                <a:ext uri="{FF2B5EF4-FFF2-40B4-BE49-F238E27FC236}">
                  <a16:creationId xmlns:a16="http://schemas.microsoft.com/office/drawing/2014/main" id="{9FAAB17A-EBAE-18A2-DAC4-A8413C2B8075}"/>
                </a:ext>
              </a:extLst>
            </p:cNvPr>
            <p:cNvCxnSpPr>
              <a:cxnSpLocks/>
              <a:stCxn id="116742" idx="1"/>
            </p:cNvCxnSpPr>
            <p:nvPr/>
          </p:nvCxnSpPr>
          <p:spPr bwMode="auto">
            <a:xfrm flipH="1">
              <a:off x="5241925" y="2965450"/>
              <a:ext cx="1562100" cy="398463"/>
            </a:xfrm>
            <a:prstGeom prst="line">
              <a:avLst/>
            </a:prstGeom>
            <a:noFill/>
            <a:ln w="12700" algn="ctr">
              <a:solidFill>
                <a:srgbClr val="000000"/>
              </a:solidFill>
              <a:round/>
              <a:headEnd/>
              <a:tailEnd/>
            </a:ln>
          </p:spPr>
        </p:cxnSp>
        <p:cxnSp>
          <p:nvCxnSpPr>
            <p:cNvPr id="7175" name="Gerader Verbinder 83">
              <a:extLst>
                <a:ext uri="{FF2B5EF4-FFF2-40B4-BE49-F238E27FC236}">
                  <a16:creationId xmlns:a16="http://schemas.microsoft.com/office/drawing/2014/main" id="{7F801F11-E3B8-103F-E585-5B17F14E8BBD}"/>
                </a:ext>
              </a:extLst>
            </p:cNvPr>
            <p:cNvCxnSpPr>
              <a:cxnSpLocks/>
            </p:cNvCxnSpPr>
            <p:nvPr/>
          </p:nvCxnSpPr>
          <p:spPr bwMode="auto">
            <a:xfrm flipH="1">
              <a:off x="4323373" y="1976989"/>
              <a:ext cx="2447925" cy="906462"/>
            </a:xfrm>
            <a:prstGeom prst="line">
              <a:avLst/>
            </a:prstGeom>
            <a:noFill/>
            <a:ln w="12700" algn="ctr">
              <a:solidFill>
                <a:srgbClr val="000000"/>
              </a:solidFill>
              <a:round/>
              <a:headEnd/>
              <a:tailEnd/>
            </a:ln>
          </p:spPr>
        </p:cxnSp>
      </p:grpSp>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16769" name="Text Box 643">
            <a:extLst>
              <a:ext uri="{FF2B5EF4-FFF2-40B4-BE49-F238E27FC236}">
                <a16:creationId xmlns:a16="http://schemas.microsoft.com/office/drawing/2014/main" id="{36F2AFA0-D4F3-E8E6-BE34-57BF745ECE80}"/>
              </a:ext>
            </a:extLst>
          </p:cNvPr>
          <p:cNvSpPr txBox="1">
            <a:spLocks noChangeArrowheads="1"/>
          </p:cNvSpPr>
          <p:nvPr/>
        </p:nvSpPr>
        <p:spPr bwMode="auto">
          <a:xfrm>
            <a:off x="1042988" y="5221288"/>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Balken</a:t>
            </a:r>
          </a:p>
        </p:txBody>
      </p:sp>
      <p:sp>
        <p:nvSpPr>
          <p:cNvPr id="116770" name="Text Box 644">
            <a:extLst>
              <a:ext uri="{FF2B5EF4-FFF2-40B4-BE49-F238E27FC236}">
                <a16:creationId xmlns:a16="http://schemas.microsoft.com/office/drawing/2014/main" id="{594D038B-78D5-E318-3DF6-F52343387DE3}"/>
              </a:ext>
            </a:extLst>
          </p:cNvPr>
          <p:cNvSpPr txBox="1">
            <a:spLocks noChangeArrowheads="1"/>
          </p:cNvSpPr>
          <p:nvPr/>
        </p:nvSpPr>
        <p:spPr bwMode="auto">
          <a:xfrm>
            <a:off x="1042988" y="5726113"/>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Zwischenhirn</a:t>
            </a:r>
          </a:p>
        </p:txBody>
      </p:sp>
      <p:sp>
        <p:nvSpPr>
          <p:cNvPr id="116771" name="Text Box 645">
            <a:extLst>
              <a:ext uri="{FF2B5EF4-FFF2-40B4-BE49-F238E27FC236}">
                <a16:creationId xmlns:a16="http://schemas.microsoft.com/office/drawing/2014/main" id="{26D1241E-3B14-E7B5-CE63-22434AB33399}"/>
              </a:ext>
            </a:extLst>
          </p:cNvPr>
          <p:cNvSpPr txBox="1">
            <a:spLocks noChangeArrowheads="1"/>
          </p:cNvSpPr>
          <p:nvPr/>
        </p:nvSpPr>
        <p:spPr bwMode="auto">
          <a:xfrm>
            <a:off x="3994150" y="5227638"/>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Mittelhirn</a:t>
            </a:r>
          </a:p>
        </p:txBody>
      </p:sp>
      <p:sp>
        <p:nvSpPr>
          <p:cNvPr id="116772" name="Text Box 646">
            <a:extLst>
              <a:ext uri="{FF2B5EF4-FFF2-40B4-BE49-F238E27FC236}">
                <a16:creationId xmlns:a16="http://schemas.microsoft.com/office/drawing/2014/main" id="{FE2E7DEC-0340-0F96-5943-E40E09937070}"/>
              </a:ext>
            </a:extLst>
          </p:cNvPr>
          <p:cNvSpPr txBox="1">
            <a:spLocks noChangeArrowheads="1"/>
          </p:cNvSpPr>
          <p:nvPr/>
        </p:nvSpPr>
        <p:spPr bwMode="auto">
          <a:xfrm>
            <a:off x="3997325" y="572452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Kleinhirn</a:t>
            </a:r>
          </a:p>
        </p:txBody>
      </p:sp>
      <p:sp>
        <p:nvSpPr>
          <p:cNvPr id="116773" name="Text Box 647">
            <a:extLst>
              <a:ext uri="{FF2B5EF4-FFF2-40B4-BE49-F238E27FC236}">
                <a16:creationId xmlns:a16="http://schemas.microsoft.com/office/drawing/2014/main" id="{F10DB568-D8EA-5EF4-4325-32CDCD26F991}"/>
              </a:ext>
            </a:extLst>
          </p:cNvPr>
          <p:cNvSpPr txBox="1">
            <a:spLocks noChangeArrowheads="1"/>
          </p:cNvSpPr>
          <p:nvPr/>
        </p:nvSpPr>
        <p:spPr bwMode="auto">
          <a:xfrm>
            <a:off x="6877050" y="5227638"/>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Nachhirn</a:t>
            </a:r>
          </a:p>
        </p:txBody>
      </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16779" name="Text Box 670">
            <a:extLst>
              <a:ext uri="{FF2B5EF4-FFF2-40B4-BE49-F238E27FC236}">
                <a16:creationId xmlns:a16="http://schemas.microsoft.com/office/drawing/2014/main" id="{446A5BC5-ECC9-D9A5-A0AD-5EADCDD93925}"/>
              </a:ext>
            </a:extLst>
          </p:cNvPr>
          <p:cNvSpPr txBox="1">
            <a:spLocks noChangeArrowheads="1"/>
          </p:cNvSpPr>
          <p:nvPr/>
        </p:nvSpPr>
        <p:spPr bwMode="auto">
          <a:xfrm>
            <a:off x="6877050" y="571817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Rückenmark</a:t>
            </a:r>
          </a:p>
        </p:txBody>
      </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16785" name="Text Box 687">
            <a:extLst>
              <a:ext uri="{FF2B5EF4-FFF2-40B4-BE49-F238E27FC236}">
                <a16:creationId xmlns:a16="http://schemas.microsoft.com/office/drawing/2014/main" id="{E1135CBA-A519-524E-F8DB-7A44C1B035BA}"/>
              </a:ext>
            </a:extLst>
          </p:cNvPr>
          <p:cNvSpPr txBox="1">
            <a:spLocks noChangeArrowheads="1"/>
          </p:cNvSpPr>
          <p:nvPr/>
        </p:nvSpPr>
        <p:spPr bwMode="auto">
          <a:xfrm>
            <a:off x="1042988" y="47180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Großhirn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7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9" grpId="0"/>
      <p:bldP spid="116770" grpId="0"/>
      <p:bldP spid="116771" grpId="0"/>
      <p:bldP spid="116772" grpId="0"/>
      <p:bldP spid="116773" grpId="0"/>
      <p:bldP spid="116779" grpId="0"/>
      <p:bldP spid="11678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27B853AF-32CC-7B69-8A65-2AB88920FFB2}"/>
              </a:ext>
            </a:extLst>
          </p:cNvPr>
          <p:cNvGrpSpPr/>
          <p:nvPr/>
        </p:nvGrpSpPr>
        <p:grpSpPr>
          <a:xfrm>
            <a:off x="1475656" y="785812"/>
            <a:ext cx="5689600" cy="3997325"/>
            <a:chOff x="1474788" y="863600"/>
            <a:chExt cx="5689600" cy="3997325"/>
          </a:xfrm>
        </p:grpSpPr>
        <p:grpSp>
          <p:nvGrpSpPr>
            <p:cNvPr id="28" name="Group 681">
              <a:extLst>
                <a:ext uri="{FF2B5EF4-FFF2-40B4-BE49-F238E27FC236}">
                  <a16:creationId xmlns:a16="http://schemas.microsoft.com/office/drawing/2014/main" id="{5815086C-3573-EF62-6382-2EDCE8C8474C}"/>
                </a:ext>
              </a:extLst>
            </p:cNvPr>
            <p:cNvGrpSpPr>
              <a:grpSpLocks/>
            </p:cNvGrpSpPr>
            <p:nvPr/>
          </p:nvGrpSpPr>
          <p:grpSpPr bwMode="auto">
            <a:xfrm>
              <a:off x="1474788" y="863600"/>
              <a:ext cx="5689600" cy="3997325"/>
              <a:chOff x="929" y="544"/>
              <a:chExt cx="3584" cy="2518"/>
            </a:xfrm>
          </p:grpSpPr>
          <p:pic>
            <p:nvPicPr>
              <p:cNvPr id="7176" name="Picture 611">
                <a:extLst>
                  <a:ext uri="{FF2B5EF4-FFF2-40B4-BE49-F238E27FC236}">
                    <a16:creationId xmlns:a16="http://schemas.microsoft.com/office/drawing/2014/main" id="{27068372-A502-2D0D-70DD-55B51BF6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48">
                <a:extLst>
                  <a:ext uri="{FF2B5EF4-FFF2-40B4-BE49-F238E27FC236}">
                    <a16:creationId xmlns:a16="http://schemas.microsoft.com/office/drawing/2014/main" id="{EC422805-8E4C-5578-F769-6411D98C1C67}"/>
                  </a:ext>
                </a:extLst>
              </p:cNvPr>
              <p:cNvGrpSpPr>
                <a:grpSpLocks/>
              </p:cNvGrpSpPr>
              <p:nvPr/>
            </p:nvGrpSpPr>
            <p:grpSpPr bwMode="auto">
              <a:xfrm>
                <a:off x="1383" y="2115"/>
                <a:ext cx="227" cy="231"/>
                <a:chOff x="204" y="2704"/>
                <a:chExt cx="227" cy="231"/>
              </a:xfrm>
            </p:grpSpPr>
            <p:sp>
              <p:nvSpPr>
                <p:cNvPr id="116792" name="Oval 649">
                  <a:extLst>
                    <a:ext uri="{FF2B5EF4-FFF2-40B4-BE49-F238E27FC236}">
                      <a16:creationId xmlns:a16="http://schemas.microsoft.com/office/drawing/2014/main" id="{39D0F6C6-48DA-9A73-11E5-EA7E97F922A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93" name="Text Box 650">
                  <a:extLst>
                    <a:ext uri="{FF2B5EF4-FFF2-40B4-BE49-F238E27FC236}">
                      <a16:creationId xmlns:a16="http://schemas.microsoft.com/office/drawing/2014/main" id="{5008231B-CCA5-9DEA-F5F6-F50CEFF5DC4E}"/>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79" name="Group 651">
                <a:extLst>
                  <a:ext uri="{FF2B5EF4-FFF2-40B4-BE49-F238E27FC236}">
                    <a16:creationId xmlns:a16="http://schemas.microsoft.com/office/drawing/2014/main" id="{AD4CAB87-04B4-09E8-3843-7DA4683168C3}"/>
                  </a:ext>
                </a:extLst>
              </p:cNvPr>
              <p:cNvGrpSpPr>
                <a:grpSpLocks/>
              </p:cNvGrpSpPr>
              <p:nvPr/>
            </p:nvGrpSpPr>
            <p:grpSpPr bwMode="auto">
              <a:xfrm>
                <a:off x="929" y="981"/>
                <a:ext cx="227" cy="231"/>
                <a:chOff x="204" y="2704"/>
                <a:chExt cx="227" cy="231"/>
              </a:xfrm>
            </p:grpSpPr>
            <p:sp>
              <p:nvSpPr>
                <p:cNvPr id="116790" name="Oval 652">
                  <a:extLst>
                    <a:ext uri="{FF2B5EF4-FFF2-40B4-BE49-F238E27FC236}">
                      <a16:creationId xmlns:a16="http://schemas.microsoft.com/office/drawing/2014/main" id="{839906A0-ABB4-BC8D-2835-4EDD139A998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91" name="Text Box 653">
                  <a:extLst>
                    <a:ext uri="{FF2B5EF4-FFF2-40B4-BE49-F238E27FC236}">
                      <a16:creationId xmlns:a16="http://schemas.microsoft.com/office/drawing/2014/main" id="{3D13C099-FA2B-2A68-CA60-F81E9A3BB8F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80" name="Group 654">
                <a:extLst>
                  <a:ext uri="{FF2B5EF4-FFF2-40B4-BE49-F238E27FC236}">
                    <a16:creationId xmlns:a16="http://schemas.microsoft.com/office/drawing/2014/main" id="{FEF2A82A-4994-5F5E-ED8E-CD1D490F18F8}"/>
                  </a:ext>
                </a:extLst>
              </p:cNvPr>
              <p:cNvGrpSpPr>
                <a:grpSpLocks/>
              </p:cNvGrpSpPr>
              <p:nvPr/>
            </p:nvGrpSpPr>
            <p:grpSpPr bwMode="auto">
              <a:xfrm>
                <a:off x="1111" y="659"/>
                <a:ext cx="227" cy="231"/>
                <a:chOff x="204" y="2704"/>
                <a:chExt cx="227" cy="231"/>
              </a:xfrm>
            </p:grpSpPr>
            <p:sp>
              <p:nvSpPr>
                <p:cNvPr id="116788" name="Oval 655">
                  <a:extLst>
                    <a:ext uri="{FF2B5EF4-FFF2-40B4-BE49-F238E27FC236}">
                      <a16:creationId xmlns:a16="http://schemas.microsoft.com/office/drawing/2014/main" id="{7D99527C-5190-1A9E-BFEF-96AE55ED9468}"/>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9" name="Text Box 656">
                  <a:extLst>
                    <a:ext uri="{FF2B5EF4-FFF2-40B4-BE49-F238E27FC236}">
                      <a16:creationId xmlns:a16="http://schemas.microsoft.com/office/drawing/2014/main" id="{C2B0CA62-B47F-965B-F29C-0F0031A0ECC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97" name="Group 657">
                <a:extLst>
                  <a:ext uri="{FF2B5EF4-FFF2-40B4-BE49-F238E27FC236}">
                    <a16:creationId xmlns:a16="http://schemas.microsoft.com/office/drawing/2014/main" id="{9B725C22-843E-15AF-C154-B456194528B9}"/>
                  </a:ext>
                </a:extLst>
              </p:cNvPr>
              <p:cNvGrpSpPr>
                <a:grpSpLocks/>
              </p:cNvGrpSpPr>
              <p:nvPr/>
            </p:nvGrpSpPr>
            <p:grpSpPr bwMode="auto">
              <a:xfrm>
                <a:off x="4241" y="1071"/>
                <a:ext cx="227" cy="231"/>
                <a:chOff x="204" y="2704"/>
                <a:chExt cx="227" cy="231"/>
              </a:xfrm>
            </p:grpSpPr>
            <p:sp>
              <p:nvSpPr>
                <p:cNvPr id="116786" name="Oval 658">
                  <a:extLst>
                    <a:ext uri="{FF2B5EF4-FFF2-40B4-BE49-F238E27FC236}">
                      <a16:creationId xmlns:a16="http://schemas.microsoft.com/office/drawing/2014/main" id="{EA80F46B-886E-E0D7-9AB2-DE11D0B9B4E4}"/>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7" name="Text Box 659">
                  <a:extLst>
                    <a:ext uri="{FF2B5EF4-FFF2-40B4-BE49-F238E27FC236}">
                      <a16:creationId xmlns:a16="http://schemas.microsoft.com/office/drawing/2014/main" id="{9848DF87-FF4C-AAD9-E2C3-4AE1206768A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98" name="Group 672">
                <a:extLst>
                  <a:ext uri="{FF2B5EF4-FFF2-40B4-BE49-F238E27FC236}">
                    <a16:creationId xmlns:a16="http://schemas.microsoft.com/office/drawing/2014/main" id="{CB91D6DA-7944-9E2F-254A-0A8004287733}"/>
                  </a:ext>
                </a:extLst>
              </p:cNvPr>
              <p:cNvGrpSpPr>
                <a:grpSpLocks/>
              </p:cNvGrpSpPr>
              <p:nvPr/>
            </p:nvGrpSpPr>
            <p:grpSpPr bwMode="auto">
              <a:xfrm>
                <a:off x="4286" y="1752"/>
                <a:ext cx="227" cy="231"/>
                <a:chOff x="204" y="2704"/>
                <a:chExt cx="227" cy="231"/>
              </a:xfrm>
            </p:grpSpPr>
            <p:sp>
              <p:nvSpPr>
                <p:cNvPr id="116741" name="Oval 673">
                  <a:extLst>
                    <a:ext uri="{FF2B5EF4-FFF2-40B4-BE49-F238E27FC236}">
                      <a16:creationId xmlns:a16="http://schemas.microsoft.com/office/drawing/2014/main" id="{38764A89-C318-9133-7803-4B10030B3C34}"/>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2" name="Text Box 674">
                  <a:extLst>
                    <a:ext uri="{FF2B5EF4-FFF2-40B4-BE49-F238E27FC236}">
                      <a16:creationId xmlns:a16="http://schemas.microsoft.com/office/drawing/2014/main" id="{B7D20B05-6A51-FECD-608D-9D42FFFB4C8F}"/>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7199" name="Group 675">
                <a:extLst>
                  <a:ext uri="{FF2B5EF4-FFF2-40B4-BE49-F238E27FC236}">
                    <a16:creationId xmlns:a16="http://schemas.microsoft.com/office/drawing/2014/main" id="{A37D2F3C-19B8-CC59-4974-F8B49FC9033F}"/>
                  </a:ext>
                </a:extLst>
              </p:cNvPr>
              <p:cNvGrpSpPr>
                <a:grpSpLocks/>
              </p:cNvGrpSpPr>
              <p:nvPr/>
            </p:nvGrpSpPr>
            <p:grpSpPr bwMode="auto">
              <a:xfrm>
                <a:off x="1927" y="2519"/>
                <a:ext cx="227" cy="231"/>
                <a:chOff x="204" y="2704"/>
                <a:chExt cx="227" cy="231"/>
              </a:xfrm>
            </p:grpSpPr>
            <p:sp>
              <p:nvSpPr>
                <p:cNvPr id="116739" name="Oval 676">
                  <a:extLst>
                    <a:ext uri="{FF2B5EF4-FFF2-40B4-BE49-F238E27FC236}">
                      <a16:creationId xmlns:a16="http://schemas.microsoft.com/office/drawing/2014/main" id="{2E8592A9-4646-286F-A7AA-CCDADC5D1F4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0" name="Text Box 677">
                  <a:extLst>
                    <a:ext uri="{FF2B5EF4-FFF2-40B4-BE49-F238E27FC236}">
                      <a16:creationId xmlns:a16="http://schemas.microsoft.com/office/drawing/2014/main" id="{5187CDC9-9E90-3C63-5AB1-D8181442CC8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116736" name="Group 678">
                <a:extLst>
                  <a:ext uri="{FF2B5EF4-FFF2-40B4-BE49-F238E27FC236}">
                    <a16:creationId xmlns:a16="http://schemas.microsoft.com/office/drawing/2014/main" id="{3FEB5881-B36A-4259-7E95-CB704EC8D07D}"/>
                  </a:ext>
                </a:extLst>
              </p:cNvPr>
              <p:cNvGrpSpPr>
                <a:grpSpLocks/>
              </p:cNvGrpSpPr>
              <p:nvPr/>
            </p:nvGrpSpPr>
            <p:grpSpPr bwMode="auto">
              <a:xfrm>
                <a:off x="4014" y="2609"/>
                <a:ext cx="227" cy="231"/>
                <a:chOff x="204" y="2704"/>
                <a:chExt cx="227" cy="231"/>
              </a:xfrm>
            </p:grpSpPr>
            <p:sp>
              <p:nvSpPr>
                <p:cNvPr id="116737" name="Oval 679">
                  <a:extLst>
                    <a:ext uri="{FF2B5EF4-FFF2-40B4-BE49-F238E27FC236}">
                      <a16:creationId xmlns:a16="http://schemas.microsoft.com/office/drawing/2014/main" id="{6A19E92A-DCE6-03F6-62C7-5EF4F409C971}"/>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38" name="Text Box 680">
                  <a:extLst>
                    <a:ext uri="{FF2B5EF4-FFF2-40B4-BE49-F238E27FC236}">
                      <a16:creationId xmlns:a16="http://schemas.microsoft.com/office/drawing/2014/main" id="{8A683804-F792-EEF4-7965-46531926CF6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cxnSp>
          <p:nvCxnSpPr>
            <p:cNvPr id="29" name="Gerader Verbinder 2">
              <a:extLst>
                <a:ext uri="{FF2B5EF4-FFF2-40B4-BE49-F238E27FC236}">
                  <a16:creationId xmlns:a16="http://schemas.microsoft.com/office/drawing/2014/main" id="{4EE287AE-A117-1FC4-1529-E682EAFAFA15}"/>
                </a:ext>
              </a:extLst>
            </p:cNvPr>
            <p:cNvCxnSpPr>
              <a:cxnSpLocks noChangeShapeType="1"/>
            </p:cNvCxnSpPr>
            <p:nvPr/>
          </p:nvCxnSpPr>
          <p:spPr bwMode="auto">
            <a:xfrm>
              <a:off x="2107713" y="1309688"/>
              <a:ext cx="1008062" cy="358775"/>
            </a:xfrm>
            <a:prstGeom prst="line">
              <a:avLst/>
            </a:prstGeom>
            <a:noFill/>
            <a:ln w="12700" algn="ctr">
              <a:solidFill>
                <a:srgbClr val="000000"/>
              </a:solidFill>
              <a:round/>
              <a:headEnd/>
              <a:tailEnd/>
            </a:ln>
          </p:spPr>
        </p:cxnSp>
        <p:cxnSp>
          <p:nvCxnSpPr>
            <p:cNvPr id="30" name="Gerader Verbinder 70">
              <a:extLst>
                <a:ext uri="{FF2B5EF4-FFF2-40B4-BE49-F238E27FC236}">
                  <a16:creationId xmlns:a16="http://schemas.microsoft.com/office/drawing/2014/main" id="{1AA5A07C-89A8-3B55-E817-005D6045B166}"/>
                </a:ext>
              </a:extLst>
            </p:cNvPr>
            <p:cNvCxnSpPr>
              <a:cxnSpLocks/>
              <a:stCxn id="116790" idx="5"/>
            </p:cNvCxnSpPr>
            <p:nvPr/>
          </p:nvCxnSpPr>
          <p:spPr bwMode="auto">
            <a:xfrm>
              <a:off x="1782763" y="1863725"/>
              <a:ext cx="1565275" cy="396875"/>
            </a:xfrm>
            <a:prstGeom prst="line">
              <a:avLst/>
            </a:prstGeom>
            <a:noFill/>
            <a:ln w="12700" algn="ctr">
              <a:solidFill>
                <a:srgbClr val="000000"/>
              </a:solidFill>
              <a:round/>
              <a:headEnd/>
              <a:tailEnd/>
            </a:ln>
          </p:spPr>
        </p:cxnSp>
        <p:cxnSp>
          <p:nvCxnSpPr>
            <p:cNvPr id="31" name="Gerader Verbinder 72">
              <a:extLst>
                <a:ext uri="{FF2B5EF4-FFF2-40B4-BE49-F238E27FC236}">
                  <a16:creationId xmlns:a16="http://schemas.microsoft.com/office/drawing/2014/main" id="{38DC46C1-D89B-52D9-E600-5F99A6C5C12B}"/>
                </a:ext>
              </a:extLst>
            </p:cNvPr>
            <p:cNvCxnSpPr>
              <a:cxnSpLocks/>
              <a:stCxn id="116792" idx="7"/>
            </p:cNvCxnSpPr>
            <p:nvPr/>
          </p:nvCxnSpPr>
          <p:spPr bwMode="auto">
            <a:xfrm flipV="1">
              <a:off x="2503488" y="2522538"/>
              <a:ext cx="1636712" cy="887412"/>
            </a:xfrm>
            <a:prstGeom prst="line">
              <a:avLst/>
            </a:prstGeom>
            <a:noFill/>
            <a:ln w="12700" algn="ctr">
              <a:solidFill>
                <a:srgbClr val="000000"/>
              </a:solidFill>
              <a:round/>
              <a:headEnd/>
              <a:tailEnd/>
            </a:ln>
          </p:spPr>
        </p:cxnSp>
        <p:cxnSp>
          <p:nvCxnSpPr>
            <p:cNvPr id="7168" name="Gerader Verbinder 75">
              <a:extLst>
                <a:ext uri="{FF2B5EF4-FFF2-40B4-BE49-F238E27FC236}">
                  <a16:creationId xmlns:a16="http://schemas.microsoft.com/office/drawing/2014/main" id="{213013F7-4D2C-8884-35EF-009A9C342BF0}"/>
                </a:ext>
              </a:extLst>
            </p:cNvPr>
            <p:cNvCxnSpPr>
              <a:cxnSpLocks/>
              <a:stCxn id="116739" idx="7"/>
            </p:cNvCxnSpPr>
            <p:nvPr/>
          </p:nvCxnSpPr>
          <p:spPr bwMode="auto">
            <a:xfrm flipV="1">
              <a:off x="3367088" y="3340100"/>
              <a:ext cx="912812" cy="711200"/>
            </a:xfrm>
            <a:prstGeom prst="line">
              <a:avLst/>
            </a:prstGeom>
            <a:noFill/>
            <a:ln w="12700" algn="ctr">
              <a:solidFill>
                <a:srgbClr val="000000"/>
              </a:solidFill>
              <a:round/>
              <a:headEnd/>
              <a:tailEnd/>
            </a:ln>
          </p:spPr>
        </p:cxnSp>
        <p:cxnSp>
          <p:nvCxnSpPr>
            <p:cNvPr id="7169" name="Gerader Verbinder 77">
              <a:extLst>
                <a:ext uri="{FF2B5EF4-FFF2-40B4-BE49-F238E27FC236}">
                  <a16:creationId xmlns:a16="http://schemas.microsoft.com/office/drawing/2014/main" id="{81C57291-B97E-C181-5155-4F2A02A1DF5E}"/>
                </a:ext>
              </a:extLst>
            </p:cNvPr>
            <p:cNvCxnSpPr>
              <a:cxnSpLocks/>
              <a:stCxn id="116738" idx="1"/>
            </p:cNvCxnSpPr>
            <p:nvPr/>
          </p:nvCxnSpPr>
          <p:spPr bwMode="auto">
            <a:xfrm flipH="1" flipV="1">
              <a:off x="4491038" y="4025900"/>
              <a:ext cx="1881187" cy="300038"/>
            </a:xfrm>
            <a:prstGeom prst="line">
              <a:avLst/>
            </a:prstGeom>
            <a:noFill/>
            <a:ln w="12700" algn="ctr">
              <a:solidFill>
                <a:srgbClr val="000000"/>
              </a:solidFill>
              <a:round/>
              <a:headEnd/>
              <a:tailEnd/>
            </a:ln>
          </p:spPr>
        </p:cxnSp>
        <p:cxnSp>
          <p:nvCxnSpPr>
            <p:cNvPr id="7174" name="Gerader Verbinder 79">
              <a:extLst>
                <a:ext uri="{FF2B5EF4-FFF2-40B4-BE49-F238E27FC236}">
                  <a16:creationId xmlns:a16="http://schemas.microsoft.com/office/drawing/2014/main" id="{4ED03103-FD4B-822C-772E-1AD2DEB65B89}"/>
                </a:ext>
              </a:extLst>
            </p:cNvPr>
            <p:cNvCxnSpPr>
              <a:cxnSpLocks/>
              <a:stCxn id="116742" idx="1"/>
            </p:cNvCxnSpPr>
            <p:nvPr/>
          </p:nvCxnSpPr>
          <p:spPr bwMode="auto">
            <a:xfrm flipH="1">
              <a:off x="5241925" y="2965450"/>
              <a:ext cx="1562100" cy="398463"/>
            </a:xfrm>
            <a:prstGeom prst="line">
              <a:avLst/>
            </a:prstGeom>
            <a:noFill/>
            <a:ln w="12700" algn="ctr">
              <a:solidFill>
                <a:srgbClr val="000000"/>
              </a:solidFill>
              <a:round/>
              <a:headEnd/>
              <a:tailEnd/>
            </a:ln>
          </p:spPr>
        </p:cxnSp>
        <p:cxnSp>
          <p:nvCxnSpPr>
            <p:cNvPr id="7175" name="Gerader Verbinder 83">
              <a:extLst>
                <a:ext uri="{FF2B5EF4-FFF2-40B4-BE49-F238E27FC236}">
                  <a16:creationId xmlns:a16="http://schemas.microsoft.com/office/drawing/2014/main" id="{262F033C-8AE5-7CCC-1518-07F7FCE8D859}"/>
                </a:ext>
              </a:extLst>
            </p:cNvPr>
            <p:cNvCxnSpPr>
              <a:cxnSpLocks/>
            </p:cNvCxnSpPr>
            <p:nvPr/>
          </p:nvCxnSpPr>
          <p:spPr bwMode="auto">
            <a:xfrm flipH="1">
              <a:off x="4323373" y="1976989"/>
              <a:ext cx="2447925" cy="906462"/>
            </a:xfrm>
            <a:prstGeom prst="line">
              <a:avLst/>
            </a:prstGeom>
            <a:noFill/>
            <a:ln w="12700" algn="ctr">
              <a:solidFill>
                <a:srgbClr val="000000"/>
              </a:solidFill>
              <a:round/>
              <a:headEnd/>
              <a:tailEnd/>
            </a:ln>
          </p:spPr>
        </p:cxnSp>
      </p:grpSp>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16769" name="Text Box 643">
            <a:extLst>
              <a:ext uri="{FF2B5EF4-FFF2-40B4-BE49-F238E27FC236}">
                <a16:creationId xmlns:a16="http://schemas.microsoft.com/office/drawing/2014/main" id="{36F2AFA0-D4F3-E8E6-BE34-57BF745ECE80}"/>
              </a:ext>
            </a:extLst>
          </p:cNvPr>
          <p:cNvSpPr txBox="1">
            <a:spLocks noChangeArrowheads="1"/>
          </p:cNvSpPr>
          <p:nvPr/>
        </p:nvSpPr>
        <p:spPr bwMode="auto">
          <a:xfrm>
            <a:off x="1042988" y="5221288"/>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Balken</a:t>
            </a:r>
          </a:p>
        </p:txBody>
      </p:sp>
      <p:sp>
        <p:nvSpPr>
          <p:cNvPr id="116770" name="Text Box 644">
            <a:extLst>
              <a:ext uri="{FF2B5EF4-FFF2-40B4-BE49-F238E27FC236}">
                <a16:creationId xmlns:a16="http://schemas.microsoft.com/office/drawing/2014/main" id="{594D038B-78D5-E318-3DF6-F52343387DE3}"/>
              </a:ext>
            </a:extLst>
          </p:cNvPr>
          <p:cNvSpPr txBox="1">
            <a:spLocks noChangeArrowheads="1"/>
          </p:cNvSpPr>
          <p:nvPr/>
        </p:nvSpPr>
        <p:spPr bwMode="auto">
          <a:xfrm>
            <a:off x="1042988" y="5726113"/>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Zwischenhirn</a:t>
            </a:r>
          </a:p>
        </p:txBody>
      </p:sp>
      <p:sp>
        <p:nvSpPr>
          <p:cNvPr id="116771" name="Text Box 645">
            <a:extLst>
              <a:ext uri="{FF2B5EF4-FFF2-40B4-BE49-F238E27FC236}">
                <a16:creationId xmlns:a16="http://schemas.microsoft.com/office/drawing/2014/main" id="{26D1241E-3B14-E7B5-CE63-22434AB33399}"/>
              </a:ext>
            </a:extLst>
          </p:cNvPr>
          <p:cNvSpPr txBox="1">
            <a:spLocks noChangeArrowheads="1"/>
          </p:cNvSpPr>
          <p:nvPr/>
        </p:nvSpPr>
        <p:spPr bwMode="auto">
          <a:xfrm>
            <a:off x="3994150" y="5227638"/>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Mittelhirn</a:t>
            </a:r>
          </a:p>
        </p:txBody>
      </p:sp>
      <p:sp>
        <p:nvSpPr>
          <p:cNvPr id="116772" name="Text Box 646">
            <a:extLst>
              <a:ext uri="{FF2B5EF4-FFF2-40B4-BE49-F238E27FC236}">
                <a16:creationId xmlns:a16="http://schemas.microsoft.com/office/drawing/2014/main" id="{FE2E7DEC-0340-0F96-5943-E40E09937070}"/>
              </a:ext>
            </a:extLst>
          </p:cNvPr>
          <p:cNvSpPr txBox="1">
            <a:spLocks noChangeArrowheads="1"/>
          </p:cNvSpPr>
          <p:nvPr/>
        </p:nvSpPr>
        <p:spPr bwMode="auto">
          <a:xfrm>
            <a:off x="3997325" y="572452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Kleinhirn</a:t>
            </a:r>
          </a:p>
        </p:txBody>
      </p:sp>
      <p:sp>
        <p:nvSpPr>
          <p:cNvPr id="116773" name="Text Box 647">
            <a:extLst>
              <a:ext uri="{FF2B5EF4-FFF2-40B4-BE49-F238E27FC236}">
                <a16:creationId xmlns:a16="http://schemas.microsoft.com/office/drawing/2014/main" id="{F10DB568-D8EA-5EF4-4325-32CDCD26F991}"/>
              </a:ext>
            </a:extLst>
          </p:cNvPr>
          <p:cNvSpPr txBox="1">
            <a:spLocks noChangeArrowheads="1"/>
          </p:cNvSpPr>
          <p:nvPr/>
        </p:nvSpPr>
        <p:spPr bwMode="auto">
          <a:xfrm>
            <a:off x="6877050" y="5227638"/>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Nachhirn</a:t>
            </a:r>
          </a:p>
        </p:txBody>
      </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16779" name="Text Box 670">
            <a:extLst>
              <a:ext uri="{FF2B5EF4-FFF2-40B4-BE49-F238E27FC236}">
                <a16:creationId xmlns:a16="http://schemas.microsoft.com/office/drawing/2014/main" id="{446A5BC5-ECC9-D9A5-A0AD-5EADCDD93925}"/>
              </a:ext>
            </a:extLst>
          </p:cNvPr>
          <p:cNvSpPr txBox="1">
            <a:spLocks noChangeArrowheads="1"/>
          </p:cNvSpPr>
          <p:nvPr/>
        </p:nvSpPr>
        <p:spPr bwMode="auto">
          <a:xfrm>
            <a:off x="6877050" y="571817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Rückenmark</a:t>
            </a:r>
          </a:p>
        </p:txBody>
      </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16785" name="Text Box 687">
            <a:extLst>
              <a:ext uri="{FF2B5EF4-FFF2-40B4-BE49-F238E27FC236}">
                <a16:creationId xmlns:a16="http://schemas.microsoft.com/office/drawing/2014/main" id="{E1135CBA-A519-524E-F8DB-7A44C1B035BA}"/>
              </a:ext>
            </a:extLst>
          </p:cNvPr>
          <p:cNvSpPr txBox="1">
            <a:spLocks noChangeArrowheads="1"/>
          </p:cNvSpPr>
          <p:nvPr/>
        </p:nvSpPr>
        <p:spPr bwMode="auto">
          <a:xfrm>
            <a:off x="1042988" y="47180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Großhirn</a:t>
            </a:r>
          </a:p>
        </p:txBody>
      </p:sp>
    </p:spTree>
    <p:extLst>
      <p:ext uri="{BB962C8B-B14F-4D97-AF65-F5344CB8AC3E}">
        <p14:creationId xmlns:p14="http://schemas.microsoft.com/office/powerpoint/2010/main" val="216716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6B5CFB83-2175-944C-CAF5-1100526B9A02}"/>
              </a:ext>
            </a:extLst>
          </p:cNvPr>
          <p:cNvGrpSpPr/>
          <p:nvPr/>
        </p:nvGrpSpPr>
        <p:grpSpPr>
          <a:xfrm>
            <a:off x="1475656" y="785812"/>
            <a:ext cx="5689600" cy="3997325"/>
            <a:chOff x="1474788" y="863600"/>
            <a:chExt cx="5689600" cy="3997325"/>
          </a:xfrm>
        </p:grpSpPr>
        <p:grpSp>
          <p:nvGrpSpPr>
            <p:cNvPr id="5" name="Group 681">
              <a:extLst>
                <a:ext uri="{FF2B5EF4-FFF2-40B4-BE49-F238E27FC236}">
                  <a16:creationId xmlns:a16="http://schemas.microsoft.com/office/drawing/2014/main" id="{D4A4D2BB-5E29-4D8B-3B2E-8BD009D15F0D}"/>
                </a:ext>
              </a:extLst>
            </p:cNvPr>
            <p:cNvGrpSpPr>
              <a:grpSpLocks/>
            </p:cNvGrpSpPr>
            <p:nvPr/>
          </p:nvGrpSpPr>
          <p:grpSpPr bwMode="auto">
            <a:xfrm>
              <a:off x="1474788" y="863600"/>
              <a:ext cx="5689600" cy="3997325"/>
              <a:chOff x="929" y="544"/>
              <a:chExt cx="3584" cy="2518"/>
            </a:xfrm>
          </p:grpSpPr>
          <p:pic>
            <p:nvPicPr>
              <p:cNvPr id="13" name="Picture 611">
                <a:extLst>
                  <a:ext uri="{FF2B5EF4-FFF2-40B4-BE49-F238E27FC236}">
                    <a16:creationId xmlns:a16="http://schemas.microsoft.com/office/drawing/2014/main" id="{E228404D-B553-0BAC-8EEC-A41C73E0F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648">
                <a:extLst>
                  <a:ext uri="{FF2B5EF4-FFF2-40B4-BE49-F238E27FC236}">
                    <a16:creationId xmlns:a16="http://schemas.microsoft.com/office/drawing/2014/main" id="{FF385E7D-BF0C-0FE3-4D9B-B4A0501CCD71}"/>
                  </a:ext>
                </a:extLst>
              </p:cNvPr>
              <p:cNvGrpSpPr>
                <a:grpSpLocks/>
              </p:cNvGrpSpPr>
              <p:nvPr/>
            </p:nvGrpSpPr>
            <p:grpSpPr bwMode="auto">
              <a:xfrm>
                <a:off x="1383" y="2115"/>
                <a:ext cx="227" cy="231"/>
                <a:chOff x="204" y="2704"/>
                <a:chExt cx="227" cy="231"/>
              </a:xfrm>
            </p:grpSpPr>
            <p:sp>
              <p:nvSpPr>
                <p:cNvPr id="7169" name="Oval 649">
                  <a:extLst>
                    <a:ext uri="{FF2B5EF4-FFF2-40B4-BE49-F238E27FC236}">
                      <a16:creationId xmlns:a16="http://schemas.microsoft.com/office/drawing/2014/main" id="{6EBB6320-FEEF-FC0E-6100-08A46056279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74" name="Text Box 650">
                  <a:extLst>
                    <a:ext uri="{FF2B5EF4-FFF2-40B4-BE49-F238E27FC236}">
                      <a16:creationId xmlns:a16="http://schemas.microsoft.com/office/drawing/2014/main" id="{C64BC8AE-ACE3-BCB9-FC23-EA35D7B3786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15" name="Group 651">
                <a:extLst>
                  <a:ext uri="{FF2B5EF4-FFF2-40B4-BE49-F238E27FC236}">
                    <a16:creationId xmlns:a16="http://schemas.microsoft.com/office/drawing/2014/main" id="{218683C1-A583-6540-94B3-D0E13AEDA910}"/>
                  </a:ext>
                </a:extLst>
              </p:cNvPr>
              <p:cNvGrpSpPr>
                <a:grpSpLocks/>
              </p:cNvGrpSpPr>
              <p:nvPr/>
            </p:nvGrpSpPr>
            <p:grpSpPr bwMode="auto">
              <a:xfrm>
                <a:off x="929" y="981"/>
                <a:ext cx="227" cy="231"/>
                <a:chOff x="204" y="2704"/>
                <a:chExt cx="227" cy="231"/>
              </a:xfrm>
            </p:grpSpPr>
            <p:sp>
              <p:nvSpPr>
                <p:cNvPr id="31" name="Oval 652">
                  <a:extLst>
                    <a:ext uri="{FF2B5EF4-FFF2-40B4-BE49-F238E27FC236}">
                      <a16:creationId xmlns:a16="http://schemas.microsoft.com/office/drawing/2014/main" id="{91C427D3-4F5C-DE96-8C9A-61D3FFE0213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68" name="Text Box 653">
                  <a:extLst>
                    <a:ext uri="{FF2B5EF4-FFF2-40B4-BE49-F238E27FC236}">
                      <a16:creationId xmlns:a16="http://schemas.microsoft.com/office/drawing/2014/main" id="{D7B21507-ACEB-10F7-7D93-29FE299B3FA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16" name="Group 654">
                <a:extLst>
                  <a:ext uri="{FF2B5EF4-FFF2-40B4-BE49-F238E27FC236}">
                    <a16:creationId xmlns:a16="http://schemas.microsoft.com/office/drawing/2014/main" id="{7461616C-C52B-5C78-79C6-6CCD3DA050E0}"/>
                  </a:ext>
                </a:extLst>
              </p:cNvPr>
              <p:cNvGrpSpPr>
                <a:grpSpLocks/>
              </p:cNvGrpSpPr>
              <p:nvPr/>
            </p:nvGrpSpPr>
            <p:grpSpPr bwMode="auto">
              <a:xfrm>
                <a:off x="1111" y="659"/>
                <a:ext cx="227" cy="231"/>
                <a:chOff x="204" y="2704"/>
                <a:chExt cx="227" cy="231"/>
              </a:xfrm>
            </p:grpSpPr>
            <p:sp>
              <p:nvSpPr>
                <p:cNvPr id="29" name="Oval 655">
                  <a:extLst>
                    <a:ext uri="{FF2B5EF4-FFF2-40B4-BE49-F238E27FC236}">
                      <a16:creationId xmlns:a16="http://schemas.microsoft.com/office/drawing/2014/main" id="{6275AD49-3749-8294-839D-6DF6910D236D}"/>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0" name="Text Box 656">
                  <a:extLst>
                    <a:ext uri="{FF2B5EF4-FFF2-40B4-BE49-F238E27FC236}">
                      <a16:creationId xmlns:a16="http://schemas.microsoft.com/office/drawing/2014/main" id="{36713215-037E-74A8-4F4D-129BF6C7D19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17" name="Group 657">
                <a:extLst>
                  <a:ext uri="{FF2B5EF4-FFF2-40B4-BE49-F238E27FC236}">
                    <a16:creationId xmlns:a16="http://schemas.microsoft.com/office/drawing/2014/main" id="{3DC31E7D-E646-93F9-695C-4F3770DB2734}"/>
                  </a:ext>
                </a:extLst>
              </p:cNvPr>
              <p:cNvGrpSpPr>
                <a:grpSpLocks/>
              </p:cNvGrpSpPr>
              <p:nvPr/>
            </p:nvGrpSpPr>
            <p:grpSpPr bwMode="auto">
              <a:xfrm>
                <a:off x="4241" y="1071"/>
                <a:ext cx="227" cy="231"/>
                <a:chOff x="204" y="2704"/>
                <a:chExt cx="227" cy="231"/>
              </a:xfrm>
            </p:grpSpPr>
            <p:sp>
              <p:nvSpPr>
                <p:cNvPr id="27" name="Oval 658">
                  <a:extLst>
                    <a:ext uri="{FF2B5EF4-FFF2-40B4-BE49-F238E27FC236}">
                      <a16:creationId xmlns:a16="http://schemas.microsoft.com/office/drawing/2014/main" id="{F0C5A695-8DFA-9AE4-42D7-1BED908D3DA6}"/>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8" name="Text Box 659">
                  <a:extLst>
                    <a:ext uri="{FF2B5EF4-FFF2-40B4-BE49-F238E27FC236}">
                      <a16:creationId xmlns:a16="http://schemas.microsoft.com/office/drawing/2014/main" id="{AEB9630D-992C-29CF-5104-C116C47C617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18" name="Group 672">
                <a:extLst>
                  <a:ext uri="{FF2B5EF4-FFF2-40B4-BE49-F238E27FC236}">
                    <a16:creationId xmlns:a16="http://schemas.microsoft.com/office/drawing/2014/main" id="{C87D093D-E168-6A44-2AEC-A25FAFD1F560}"/>
                  </a:ext>
                </a:extLst>
              </p:cNvPr>
              <p:cNvGrpSpPr>
                <a:grpSpLocks/>
              </p:cNvGrpSpPr>
              <p:nvPr/>
            </p:nvGrpSpPr>
            <p:grpSpPr bwMode="auto">
              <a:xfrm>
                <a:off x="4286" y="1752"/>
                <a:ext cx="227" cy="231"/>
                <a:chOff x="204" y="2704"/>
                <a:chExt cx="227" cy="231"/>
              </a:xfrm>
            </p:grpSpPr>
            <p:sp>
              <p:nvSpPr>
                <p:cNvPr id="25" name="Oval 673">
                  <a:extLst>
                    <a:ext uri="{FF2B5EF4-FFF2-40B4-BE49-F238E27FC236}">
                      <a16:creationId xmlns:a16="http://schemas.microsoft.com/office/drawing/2014/main" id="{EFD827D1-08FF-382F-E0F5-B69FDD0DF3E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6" name="Text Box 674">
                  <a:extLst>
                    <a:ext uri="{FF2B5EF4-FFF2-40B4-BE49-F238E27FC236}">
                      <a16:creationId xmlns:a16="http://schemas.microsoft.com/office/drawing/2014/main" id="{67F178BB-17E5-06AD-12DD-2D917EEBBAE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19" name="Group 675">
                <a:extLst>
                  <a:ext uri="{FF2B5EF4-FFF2-40B4-BE49-F238E27FC236}">
                    <a16:creationId xmlns:a16="http://schemas.microsoft.com/office/drawing/2014/main" id="{9EBAB1F7-07BE-8F48-51AE-FBD6F40AC421}"/>
                  </a:ext>
                </a:extLst>
              </p:cNvPr>
              <p:cNvGrpSpPr>
                <a:grpSpLocks/>
              </p:cNvGrpSpPr>
              <p:nvPr/>
            </p:nvGrpSpPr>
            <p:grpSpPr bwMode="auto">
              <a:xfrm>
                <a:off x="1927" y="2519"/>
                <a:ext cx="227" cy="231"/>
                <a:chOff x="204" y="2704"/>
                <a:chExt cx="227" cy="231"/>
              </a:xfrm>
            </p:grpSpPr>
            <p:sp>
              <p:nvSpPr>
                <p:cNvPr id="23" name="Oval 676">
                  <a:extLst>
                    <a:ext uri="{FF2B5EF4-FFF2-40B4-BE49-F238E27FC236}">
                      <a16:creationId xmlns:a16="http://schemas.microsoft.com/office/drawing/2014/main" id="{58EA0ADD-0E8E-A274-D223-4E4957354991}"/>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4" name="Text Box 677">
                  <a:extLst>
                    <a:ext uri="{FF2B5EF4-FFF2-40B4-BE49-F238E27FC236}">
                      <a16:creationId xmlns:a16="http://schemas.microsoft.com/office/drawing/2014/main" id="{905A615E-7E11-1B07-D4FA-D385D76692C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20" name="Group 678">
                <a:extLst>
                  <a:ext uri="{FF2B5EF4-FFF2-40B4-BE49-F238E27FC236}">
                    <a16:creationId xmlns:a16="http://schemas.microsoft.com/office/drawing/2014/main" id="{CEAC7266-5F32-3C94-37DF-72C4B8CCDEA0}"/>
                  </a:ext>
                </a:extLst>
              </p:cNvPr>
              <p:cNvGrpSpPr>
                <a:grpSpLocks/>
              </p:cNvGrpSpPr>
              <p:nvPr/>
            </p:nvGrpSpPr>
            <p:grpSpPr bwMode="auto">
              <a:xfrm>
                <a:off x="4014" y="2609"/>
                <a:ext cx="227" cy="231"/>
                <a:chOff x="204" y="2704"/>
                <a:chExt cx="227" cy="231"/>
              </a:xfrm>
            </p:grpSpPr>
            <p:sp>
              <p:nvSpPr>
                <p:cNvPr id="21" name="Oval 679">
                  <a:extLst>
                    <a:ext uri="{FF2B5EF4-FFF2-40B4-BE49-F238E27FC236}">
                      <a16:creationId xmlns:a16="http://schemas.microsoft.com/office/drawing/2014/main" id="{EC688691-DF1A-1A53-0389-CB1263D299D6}"/>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2" name="Text Box 680">
                  <a:extLst>
                    <a:ext uri="{FF2B5EF4-FFF2-40B4-BE49-F238E27FC236}">
                      <a16:creationId xmlns:a16="http://schemas.microsoft.com/office/drawing/2014/main" id="{AB1DE018-8584-9F1B-D8D0-7061751C1E2B}"/>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cxnSp>
          <p:nvCxnSpPr>
            <p:cNvPr id="6" name="Gerader Verbinder 2">
              <a:extLst>
                <a:ext uri="{FF2B5EF4-FFF2-40B4-BE49-F238E27FC236}">
                  <a16:creationId xmlns:a16="http://schemas.microsoft.com/office/drawing/2014/main" id="{12ED47EC-254A-D9EF-22BC-CBD97E478289}"/>
                </a:ext>
              </a:extLst>
            </p:cNvPr>
            <p:cNvCxnSpPr>
              <a:cxnSpLocks noChangeShapeType="1"/>
            </p:cNvCxnSpPr>
            <p:nvPr/>
          </p:nvCxnSpPr>
          <p:spPr bwMode="auto">
            <a:xfrm>
              <a:off x="2107713" y="1309688"/>
              <a:ext cx="1008062" cy="358775"/>
            </a:xfrm>
            <a:prstGeom prst="line">
              <a:avLst/>
            </a:prstGeom>
            <a:noFill/>
            <a:ln w="12700" algn="ctr">
              <a:solidFill>
                <a:srgbClr val="000000"/>
              </a:solidFill>
              <a:round/>
              <a:headEnd/>
              <a:tailEnd/>
            </a:ln>
          </p:spPr>
        </p:cxnSp>
        <p:cxnSp>
          <p:nvCxnSpPr>
            <p:cNvPr id="7" name="Gerader Verbinder 70">
              <a:extLst>
                <a:ext uri="{FF2B5EF4-FFF2-40B4-BE49-F238E27FC236}">
                  <a16:creationId xmlns:a16="http://schemas.microsoft.com/office/drawing/2014/main" id="{F4C10C92-F3A6-921F-074A-C00040FC4B0F}"/>
                </a:ext>
              </a:extLst>
            </p:cNvPr>
            <p:cNvCxnSpPr>
              <a:cxnSpLocks/>
              <a:stCxn id="31" idx="5"/>
            </p:cNvCxnSpPr>
            <p:nvPr/>
          </p:nvCxnSpPr>
          <p:spPr bwMode="auto">
            <a:xfrm>
              <a:off x="1782763" y="1863725"/>
              <a:ext cx="1565275" cy="396875"/>
            </a:xfrm>
            <a:prstGeom prst="line">
              <a:avLst/>
            </a:prstGeom>
            <a:noFill/>
            <a:ln w="12700" algn="ctr">
              <a:solidFill>
                <a:srgbClr val="000000"/>
              </a:solidFill>
              <a:round/>
              <a:headEnd/>
              <a:tailEnd/>
            </a:ln>
          </p:spPr>
        </p:cxnSp>
        <p:cxnSp>
          <p:nvCxnSpPr>
            <p:cNvPr id="8" name="Gerader Verbinder 72">
              <a:extLst>
                <a:ext uri="{FF2B5EF4-FFF2-40B4-BE49-F238E27FC236}">
                  <a16:creationId xmlns:a16="http://schemas.microsoft.com/office/drawing/2014/main" id="{C2996180-C39C-9110-48C9-134F96A8927D}"/>
                </a:ext>
              </a:extLst>
            </p:cNvPr>
            <p:cNvCxnSpPr>
              <a:cxnSpLocks/>
              <a:stCxn id="7169" idx="7"/>
            </p:cNvCxnSpPr>
            <p:nvPr/>
          </p:nvCxnSpPr>
          <p:spPr bwMode="auto">
            <a:xfrm flipV="1">
              <a:off x="2503488" y="2522538"/>
              <a:ext cx="1636712" cy="887412"/>
            </a:xfrm>
            <a:prstGeom prst="line">
              <a:avLst/>
            </a:prstGeom>
            <a:noFill/>
            <a:ln w="12700" algn="ctr">
              <a:solidFill>
                <a:srgbClr val="000000"/>
              </a:solidFill>
              <a:round/>
              <a:headEnd/>
              <a:tailEnd/>
            </a:ln>
          </p:spPr>
        </p:cxnSp>
        <p:cxnSp>
          <p:nvCxnSpPr>
            <p:cNvPr id="9" name="Gerader Verbinder 75">
              <a:extLst>
                <a:ext uri="{FF2B5EF4-FFF2-40B4-BE49-F238E27FC236}">
                  <a16:creationId xmlns:a16="http://schemas.microsoft.com/office/drawing/2014/main" id="{28C8B409-78C0-9C9B-0D63-85DF4268CE29}"/>
                </a:ext>
              </a:extLst>
            </p:cNvPr>
            <p:cNvCxnSpPr>
              <a:cxnSpLocks/>
              <a:stCxn id="23" idx="7"/>
            </p:cNvCxnSpPr>
            <p:nvPr/>
          </p:nvCxnSpPr>
          <p:spPr bwMode="auto">
            <a:xfrm flipV="1">
              <a:off x="3367088" y="3340100"/>
              <a:ext cx="912812" cy="711200"/>
            </a:xfrm>
            <a:prstGeom prst="line">
              <a:avLst/>
            </a:prstGeom>
            <a:noFill/>
            <a:ln w="12700" algn="ctr">
              <a:solidFill>
                <a:srgbClr val="000000"/>
              </a:solidFill>
              <a:round/>
              <a:headEnd/>
              <a:tailEnd/>
            </a:ln>
          </p:spPr>
        </p:cxnSp>
        <p:cxnSp>
          <p:nvCxnSpPr>
            <p:cNvPr id="10" name="Gerader Verbinder 77">
              <a:extLst>
                <a:ext uri="{FF2B5EF4-FFF2-40B4-BE49-F238E27FC236}">
                  <a16:creationId xmlns:a16="http://schemas.microsoft.com/office/drawing/2014/main" id="{EE48B073-330C-BEF1-68A0-B2DFC9CB4575}"/>
                </a:ext>
              </a:extLst>
            </p:cNvPr>
            <p:cNvCxnSpPr>
              <a:cxnSpLocks/>
              <a:stCxn id="22" idx="1"/>
            </p:cNvCxnSpPr>
            <p:nvPr/>
          </p:nvCxnSpPr>
          <p:spPr bwMode="auto">
            <a:xfrm flipH="1" flipV="1">
              <a:off x="4491038" y="4025900"/>
              <a:ext cx="1881187" cy="300038"/>
            </a:xfrm>
            <a:prstGeom prst="line">
              <a:avLst/>
            </a:prstGeom>
            <a:noFill/>
            <a:ln w="12700" algn="ctr">
              <a:solidFill>
                <a:srgbClr val="000000"/>
              </a:solidFill>
              <a:round/>
              <a:headEnd/>
              <a:tailEnd/>
            </a:ln>
          </p:spPr>
        </p:cxnSp>
        <p:cxnSp>
          <p:nvCxnSpPr>
            <p:cNvPr id="11" name="Gerader Verbinder 79">
              <a:extLst>
                <a:ext uri="{FF2B5EF4-FFF2-40B4-BE49-F238E27FC236}">
                  <a16:creationId xmlns:a16="http://schemas.microsoft.com/office/drawing/2014/main" id="{7A0B2ACA-D371-89CF-0621-16A1511BE807}"/>
                </a:ext>
              </a:extLst>
            </p:cNvPr>
            <p:cNvCxnSpPr>
              <a:cxnSpLocks/>
              <a:stCxn id="26" idx="1"/>
            </p:cNvCxnSpPr>
            <p:nvPr/>
          </p:nvCxnSpPr>
          <p:spPr bwMode="auto">
            <a:xfrm flipH="1">
              <a:off x="5241925" y="2965450"/>
              <a:ext cx="1562100" cy="398463"/>
            </a:xfrm>
            <a:prstGeom prst="line">
              <a:avLst/>
            </a:prstGeom>
            <a:noFill/>
            <a:ln w="12700" algn="ctr">
              <a:solidFill>
                <a:srgbClr val="000000"/>
              </a:solidFill>
              <a:round/>
              <a:headEnd/>
              <a:tailEnd/>
            </a:ln>
          </p:spPr>
        </p:cxnSp>
        <p:cxnSp>
          <p:nvCxnSpPr>
            <p:cNvPr id="12" name="Gerader Verbinder 83">
              <a:extLst>
                <a:ext uri="{FF2B5EF4-FFF2-40B4-BE49-F238E27FC236}">
                  <a16:creationId xmlns:a16="http://schemas.microsoft.com/office/drawing/2014/main" id="{A0882FF8-7460-6C59-C14B-152630AAA651}"/>
                </a:ext>
              </a:extLst>
            </p:cNvPr>
            <p:cNvCxnSpPr>
              <a:cxnSpLocks/>
            </p:cNvCxnSpPr>
            <p:nvPr/>
          </p:nvCxnSpPr>
          <p:spPr bwMode="auto">
            <a:xfrm flipH="1">
              <a:off x="4323373" y="1976989"/>
              <a:ext cx="2447925" cy="906462"/>
            </a:xfrm>
            <a:prstGeom prst="line">
              <a:avLst/>
            </a:prstGeom>
            <a:noFill/>
            <a:ln w="12700" algn="ctr">
              <a:solidFill>
                <a:srgbClr val="000000"/>
              </a:solidFill>
              <a:round/>
              <a:headEnd/>
              <a:tailEnd/>
            </a:ln>
          </p:spPr>
        </p:cxnSp>
      </p:grpSp>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Tree>
    <p:extLst>
      <p:ext uri="{BB962C8B-B14F-4D97-AF65-F5344CB8AC3E}">
        <p14:creationId xmlns:p14="http://schemas.microsoft.com/office/powerpoint/2010/main" val="222804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C85366-848C-4043-BED3-65660F321BB6}"/>
              </a:ext>
            </a:extLst>
          </p:cNvPr>
          <p:cNvSpPr>
            <a:spLocks noGrp="1" noChangeArrowheads="1"/>
          </p:cNvSpPr>
          <p:nvPr>
            <p:ph type="title" idx="4294967295"/>
          </p:nvPr>
        </p:nvSpPr>
        <p:spPr/>
        <p:txBody>
          <a:bodyPr/>
          <a:lstStyle/>
          <a:p>
            <a:pPr eaLnBrk="1" hangingPunct="1"/>
            <a:r>
              <a:rPr lang="de-DE" altLang="de-DE"/>
              <a:t>Tafelbildinfo</a:t>
            </a:r>
          </a:p>
        </p:txBody>
      </p:sp>
      <p:sp>
        <p:nvSpPr>
          <p:cNvPr id="10243" name="Rectangle 5">
            <a:extLst>
              <a:ext uri="{FF2B5EF4-FFF2-40B4-BE49-F238E27FC236}">
                <a16:creationId xmlns:a16="http://schemas.microsoft.com/office/drawing/2014/main" id="{72FC2F80-6EC8-F127-479D-82F5600C74AE}"/>
              </a:ext>
            </a:extLst>
          </p:cNvPr>
          <p:cNvSpPr>
            <a:spLocks noChangeArrowheads="1"/>
          </p:cNvSpPr>
          <p:nvPr/>
        </p:nvSpPr>
        <p:spPr bwMode="auto">
          <a:xfrm>
            <a:off x="0" y="6237288"/>
            <a:ext cx="9144000" cy="620712"/>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endParaRPr lang="de-DE" altLang="de-DE" sz="3800">
              <a:latin typeface="Arial" panose="020B0604020202020204" pitchFamily="34" charset="0"/>
            </a:endParaRPr>
          </a:p>
        </p:txBody>
      </p:sp>
      <p:sp>
        <p:nvSpPr>
          <p:cNvPr id="10244" name="AutoShape 4">
            <a:hlinkClick r:id="" action="ppaction://hlinkshowjump?jump=lastslideviewed" highlightClick="1"/>
            <a:extLst>
              <a:ext uri="{FF2B5EF4-FFF2-40B4-BE49-F238E27FC236}">
                <a16:creationId xmlns:a16="http://schemas.microsoft.com/office/drawing/2014/main" id="{0F6B0AD6-8141-21BB-CB9F-224A86AC8018}"/>
              </a:ext>
            </a:extLst>
          </p:cNvPr>
          <p:cNvSpPr>
            <a:spLocks noChangeArrowheads="1"/>
          </p:cNvSpPr>
          <p:nvPr/>
        </p:nvSpPr>
        <p:spPr bwMode="auto">
          <a:xfrm>
            <a:off x="539750" y="5876925"/>
            <a:ext cx="287338" cy="287338"/>
          </a:xfrm>
          <a:prstGeom prst="actionButtonReturn">
            <a:avLst/>
          </a:prstGeom>
          <a:solidFill>
            <a:srgbClr val="FBC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45" name="Rectangle 6">
            <a:extLst>
              <a:ext uri="{FF2B5EF4-FFF2-40B4-BE49-F238E27FC236}">
                <a16:creationId xmlns:a16="http://schemas.microsoft.com/office/drawing/2014/main" id="{6495CDE6-09F0-C3F0-23A3-DD35962BBBF8}"/>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100" dirty="0"/>
              <a:t> </a:t>
            </a:r>
            <a:endParaRPr lang="de-DE" altLang="de-DE" sz="1100" b="1" dirty="0"/>
          </a:p>
          <a:p>
            <a:pPr eaLnBrk="1" hangingPunct="1">
              <a:spcBef>
                <a:spcPct val="0"/>
              </a:spcBef>
              <a:buClrTx/>
              <a:buFontTx/>
              <a:buNone/>
            </a:pPr>
            <a:r>
              <a:rPr lang="de-DE" altLang="de-DE" sz="1200" b="1">
                <a:latin typeface="Arial" panose="020B0604020202020204" pitchFamily="34" charset="0"/>
              </a:rPr>
              <a:t>Hinweise zum Einsatz</a:t>
            </a:r>
          </a:p>
          <a:p>
            <a:pPr eaLnBrk="1" hangingPunct="1">
              <a:lnSpc>
                <a:spcPct val="80000"/>
              </a:lnSpc>
              <a:buClr>
                <a:schemeClr val="tx1"/>
              </a:buClr>
              <a:buFontTx/>
              <a:buChar char="•"/>
            </a:pPr>
            <a:r>
              <a:rPr lang="de-DE" altLang="de-DE" sz="1200" dirty="0">
                <a:latin typeface="Arial" panose="020B0604020202020204" pitchFamily="34" charset="0"/>
              </a:rPr>
              <a:t> Die Folie „Schrittweiser Aufbau des Tafelbildes“ ermöglicht ein Vorgehen in Schritten mit der Maustaste, die Folie wird entwickelnd nach Klick aufgebaut.</a:t>
            </a:r>
          </a:p>
          <a:p>
            <a:pPr eaLnBrk="1" hangingPunct="1">
              <a:lnSpc>
                <a:spcPct val="80000"/>
              </a:lnSpc>
              <a:buClr>
                <a:schemeClr val="tx1"/>
              </a:buClr>
              <a:buFontTx/>
              <a:buChar char="•"/>
            </a:pPr>
            <a:r>
              <a:rPr lang="de-DE" altLang="de-DE" sz="1200" dirty="0">
                <a:latin typeface="Arial" panose="020B0604020202020204" pitchFamily="34" charset="0"/>
              </a:rPr>
              <a:t> Die Folie „Vollständige Ansicht“ erscheint sofort als Vollbild.</a:t>
            </a:r>
          </a:p>
          <a:p>
            <a:pPr eaLnBrk="1" hangingPunct="1">
              <a:lnSpc>
                <a:spcPct val="80000"/>
              </a:lnSpc>
              <a:buClr>
                <a:schemeClr val="tx1"/>
              </a:buClr>
              <a:buFontTx/>
              <a:buChar char="•"/>
            </a:pPr>
            <a:r>
              <a:rPr lang="de-DE" altLang="de-DE" sz="1200" dirty="0">
                <a:latin typeface="Arial" panose="020B0604020202020204" pitchFamily="34" charset="0"/>
              </a:rPr>
              <a:t> Die letzte Folie „Zum Ausfüllen“ gibt nur ein Gerüst vor, das Sie ausfüllen können: entweder auf eine OHP-Folie kopiert oder mit Hilfe des Whiteboards und der Stiftfunktion in </a:t>
            </a:r>
            <a:r>
              <a:rPr lang="de-DE" altLang="de-DE" sz="1200" dirty="0" err="1">
                <a:latin typeface="Arial" panose="020B0604020202020204" pitchFamily="34" charset="0"/>
              </a:rPr>
              <a:t>Powerpoint</a:t>
            </a:r>
            <a:r>
              <a:rPr lang="de-DE" altLang="de-DE" sz="1200" dirty="0">
                <a:latin typeface="Arial" panose="020B0604020202020204" pitchFamily="34" charset="0"/>
              </a:rPr>
              <a:t>. Oder Sie drucken die Folie einfach aus und beschriften sie dann.</a:t>
            </a:r>
          </a:p>
          <a:p>
            <a:pPr eaLnBrk="1" hangingPunct="1">
              <a:lnSpc>
                <a:spcPct val="80000"/>
              </a:lnSpc>
              <a:buFontTx/>
              <a:buChar char="-"/>
            </a:pPr>
            <a:endParaRPr lang="de-DE" altLang="de-DE" sz="1200" dirty="0">
              <a:latin typeface="Arial" panose="020B0604020202020204" pitchFamily="34" charset="0"/>
            </a:endParaRPr>
          </a:p>
          <a:p>
            <a:pPr eaLnBrk="1" hangingPunct="1">
              <a:lnSpc>
                <a:spcPct val="80000"/>
              </a:lnSpc>
              <a:buFontTx/>
              <a:buNone/>
            </a:pPr>
            <a:r>
              <a:rPr lang="de-DE" altLang="de-DE" sz="1200" dirty="0">
                <a:latin typeface="Arial" panose="020B0604020202020204" pitchFamily="34" charset="0"/>
              </a:rPr>
              <a:t>Wir wünschen Ihnen einen erfolgreichen Unterricht!</a:t>
            </a: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p:txBody>
      </p:sp>
      <p:sp>
        <p:nvSpPr>
          <p:cNvPr id="10246" name="Rectangle 6">
            <a:extLst>
              <a:ext uri="{FF2B5EF4-FFF2-40B4-BE49-F238E27FC236}">
                <a16:creationId xmlns:a16="http://schemas.microsoft.com/office/drawing/2014/main" id="{0DEB3EA4-7C72-50D5-15F1-B1206ED9FF59}"/>
              </a:ext>
            </a:extLst>
          </p:cNvPr>
          <p:cNvSpPr>
            <a:spLocks noChangeArrowheads="1"/>
          </p:cNvSpPr>
          <p:nvPr/>
        </p:nvSpPr>
        <p:spPr bwMode="auto">
          <a:xfrm>
            <a:off x="4427538" y="692150"/>
            <a:ext cx="44656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200">
                <a:latin typeface="Arial" panose="020B0604020202020204" pitchFamily="34" charset="0"/>
              </a:rPr>
              <a:t> </a:t>
            </a:r>
            <a:endParaRPr lang="de-DE" altLang="de-DE" sz="1200" b="1">
              <a:latin typeface="Arial" panose="020B0604020202020204" pitchFamily="34" charset="0"/>
            </a:endParaRPr>
          </a:p>
          <a:p>
            <a:pPr eaLnBrk="1" hangingPunct="1">
              <a:spcBef>
                <a:spcPct val="0"/>
              </a:spcBef>
              <a:buClrTx/>
              <a:buFontTx/>
              <a:buNone/>
            </a:pPr>
            <a:r>
              <a:rPr lang="de-DE" altLang="de-DE" sz="1200" b="1">
                <a:latin typeface="Arial" panose="020B0604020202020204" pitchFamily="34" charset="0"/>
              </a:rPr>
              <a:t>Impressum</a:t>
            </a:r>
          </a:p>
          <a:p>
            <a:pPr eaLnBrk="1" hangingPunct="1">
              <a:spcBef>
                <a:spcPct val="0"/>
              </a:spcBef>
              <a:buClrTx/>
              <a:buFontTx/>
              <a:buNone/>
            </a:pPr>
            <a:r>
              <a:rPr lang="de-DE" altLang="de-DE" sz="1200">
                <a:latin typeface="Arial" panose="020B0604020202020204" pitchFamily="34" charset="0"/>
                <a:cs typeface="Arial" panose="020B0604020202020204" pitchFamily="34" charset="0"/>
              </a:rPr>
              <a:t>© Österreichischer Bundesverlag Schulbuch GmbH &amp; Co. KG, Wien 2024</a:t>
            </a:r>
            <a:br>
              <a:rPr lang="de-DE" altLang="de-DE" sz="1200">
                <a:latin typeface="Arial" panose="020B0604020202020204" pitchFamily="34" charset="0"/>
                <a:cs typeface="Arial" panose="020B0604020202020204" pitchFamily="34" charset="0"/>
              </a:rPr>
            </a:br>
            <a:r>
              <a:rPr lang="de-DE" altLang="de-DE" sz="1200">
                <a:latin typeface="Arial" panose="020B0604020202020204" pitchFamily="34" charset="0"/>
                <a:cs typeface="Arial" panose="020B0604020202020204" pitchFamily="34" charset="0"/>
              </a:rPr>
              <a:t>Redaktion und Herstellung: Dr. Marion Reich, Wien</a:t>
            </a:r>
            <a:br>
              <a:rPr lang="de-DE" altLang="de-DE" sz="1200">
                <a:latin typeface="Arial" panose="020B0604020202020204" pitchFamily="34" charset="0"/>
                <a:cs typeface="Arial" panose="020B0604020202020204" pitchFamily="34" charset="0"/>
              </a:rPr>
            </a:br>
            <a:r>
              <a:rPr lang="de-DE" altLang="de-DE" sz="1200">
                <a:latin typeface="Arial" panose="020B0604020202020204" pitchFamily="34" charset="0"/>
              </a:rPr>
              <a:t>Grafiknachweis: Dr. Michel Fleck, Wien</a:t>
            </a:r>
          </a:p>
          <a:p>
            <a:pPr eaLnBrk="1" hangingPunct="1">
              <a:spcBef>
                <a:spcPct val="0"/>
              </a:spcBef>
              <a:buClrTx/>
              <a:buFontTx/>
              <a:buNone/>
            </a:pPr>
            <a:endParaRPr lang="de-DE" altLang="de-DE" sz="1200">
              <a:latin typeface="Arial" panose="020B0604020202020204" pitchFamily="34" charset="0"/>
              <a:cs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cs typeface="Arial" panose="020B0604020202020204" pitchFamily="34" charset="0"/>
              </a:rPr>
              <a:t>Alle Rechte vorbehalten.</a:t>
            </a:r>
          </a:p>
          <a:p>
            <a:pPr eaLnBrk="1" hangingPunct="1">
              <a:spcBef>
                <a:spcPct val="0"/>
              </a:spcBef>
              <a:buClrTx/>
              <a:buFontTx/>
              <a:buNone/>
            </a:pPr>
            <a:r>
              <a:rPr lang="de-DE" altLang="de-DE" sz="1200">
                <a:latin typeface="Arial" panose="020B0604020202020204" pitchFamily="34" charset="0"/>
              </a:rPr>
              <a:t>www.oebv.at</a:t>
            </a: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rPr>
              <a:t>Jede Nutzung in anderen als den genannten Fällen bedarf der vorherigen schriftlichen Einwilligung des Verlages.</a:t>
            </a:r>
          </a:p>
        </p:txBody>
      </p:sp>
      <p:pic>
        <p:nvPicPr>
          <p:cNvPr id="10247" name="Picture 2">
            <a:extLst>
              <a:ext uri="{FF2B5EF4-FFF2-40B4-BE49-F238E27FC236}">
                <a16:creationId xmlns:a16="http://schemas.microsoft.com/office/drawing/2014/main" id="{9C5C97D0-E3DF-D827-F33E-FF8334D7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006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BioTOP  2">
  <a:themeElements>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2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ioTOP  2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ioTOP  2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ioTOP  2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ioTOP  2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ioTOP  2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PoloST11KLeicht"/>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enutzerdefiniertes Design 1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5">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6">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070327_EMFR</Template>
  <TotalTime>0</TotalTime>
  <Words>318</Words>
  <Application>Microsoft Office PowerPoint</Application>
  <PresentationFormat>Bildschirmpräsentation (4:3)</PresentationFormat>
  <Paragraphs>84</Paragraphs>
  <Slides>5</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PoloST11KBuch</vt:lpstr>
      <vt:lpstr>PoloST11KLeicht</vt:lpstr>
      <vt:lpstr>Wingdings</vt:lpstr>
      <vt:lpstr>BioTOP  2</vt:lpstr>
      <vt:lpstr>Benutzerdefiniertes Design</vt:lpstr>
      <vt:lpstr>Das Gehirn</vt:lpstr>
      <vt:lpstr>Das Gehirn</vt:lpstr>
      <vt:lpstr>Das Gehirn</vt:lpstr>
      <vt:lpstr>Das Gehirn</vt:lpstr>
      <vt:lpstr>Tafelbildinfo</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tierische Zelle</dc:title>
  <dc:creator>Sabrina</dc:creator>
  <cp:lastModifiedBy>Patricia Dolejsi</cp:lastModifiedBy>
  <cp:revision>189</cp:revision>
  <dcterms:created xsi:type="dcterms:W3CDTF">2008-04-29T08:40:23Z</dcterms:created>
  <dcterms:modified xsi:type="dcterms:W3CDTF">2024-01-31T08:28:45Z</dcterms:modified>
</cp:coreProperties>
</file>