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0" y="673462"/>
            <a:ext cx="914400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Österreich – eine repräsentative Demokratie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13358" y="6010874"/>
            <a:ext cx="864096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>
                <a:solidFill>
                  <a:srgbClr val="333333"/>
                </a:solidFill>
                <a:latin typeface="Calibri" panose="020F0502020204030204" pitchFamily="34" charset="0"/>
              </a:rPr>
              <a:t>österreichische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Staatsbürgerinnen und Staatsbürger ab 16 Jahren</a:t>
            </a:r>
          </a:p>
        </p:txBody>
      </p:sp>
      <p:sp>
        <p:nvSpPr>
          <p:cNvPr id="4" name="Pfeil nach unten 3"/>
          <p:cNvSpPr>
            <a:spLocks noChangeArrowheads="1"/>
          </p:cNvSpPr>
          <p:nvPr/>
        </p:nvSpPr>
        <p:spPr bwMode="auto">
          <a:xfrm rot="10800000">
            <a:off x="5829982" y="5017421"/>
            <a:ext cx="2880320" cy="894731"/>
          </a:xfrm>
          <a:prstGeom prst="downArrow">
            <a:avLst>
              <a:gd name="adj1" fmla="val 50233"/>
              <a:gd name="adj2" fmla="val 3866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685966" y="3693829"/>
            <a:ext cx="3168352" cy="1200329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</a:rPr>
              <a:t>Nationalrat</a:t>
            </a:r>
          </a:p>
          <a:p>
            <a:pPr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183 Abgeordnete</a:t>
            </a:r>
          </a:p>
          <a:p>
            <a:pPr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beschließt Gesetze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211274" y="1487498"/>
            <a:ext cx="3168000" cy="1200329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</a:rPr>
              <a:t>Bundesregierung</a:t>
            </a:r>
          </a:p>
          <a:p>
            <a:pPr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verwaltet den Staat</a:t>
            </a:r>
          </a:p>
          <a:p>
            <a:pPr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bereitet Gesetze vor</a:t>
            </a:r>
          </a:p>
        </p:txBody>
      </p:sp>
      <p:sp>
        <p:nvSpPr>
          <p:cNvPr id="8" name="Rechteckiger Pfeil 7"/>
          <p:cNvSpPr/>
          <p:nvPr/>
        </p:nvSpPr>
        <p:spPr bwMode="auto">
          <a:xfrm flipH="1">
            <a:off x="6444208" y="1500942"/>
            <a:ext cx="2410106" cy="2094166"/>
          </a:xfrm>
          <a:prstGeom prst="bentArrow">
            <a:avLst>
              <a:gd name="adj1" fmla="val 29718"/>
              <a:gd name="adj2" fmla="val 26580"/>
              <a:gd name="adj3" fmla="val 25000"/>
              <a:gd name="adj4" fmla="val 26527"/>
            </a:avLst>
          </a:prstGeom>
          <a:solidFill>
            <a:srgbClr val="FF6600"/>
          </a:solidFill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605296" y="5081156"/>
            <a:ext cx="13296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alle</a:t>
            </a:r>
          </a:p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5 Jahre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834139" y="1816614"/>
            <a:ext cx="16302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kontrolliert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65255" y="3693829"/>
            <a:ext cx="3672408" cy="1200329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FF6600"/>
                </a:solidFill>
                <a:latin typeface="Calibri" panose="020F0502020204030204" pitchFamily="34" charset="0"/>
              </a:rPr>
              <a:t>Bundesrat</a:t>
            </a:r>
          </a:p>
          <a:p>
            <a:pPr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62 Abgeordnete</a:t>
            </a:r>
          </a:p>
          <a:p>
            <a:pPr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von Landtagen entsandt</a:t>
            </a:r>
          </a:p>
        </p:txBody>
      </p:sp>
      <p:sp>
        <p:nvSpPr>
          <p:cNvPr id="13" name="Pfeil nach unten 12"/>
          <p:cNvSpPr>
            <a:spLocks noChangeArrowheads="1"/>
          </p:cNvSpPr>
          <p:nvPr/>
        </p:nvSpPr>
        <p:spPr bwMode="auto">
          <a:xfrm rot="16200000">
            <a:off x="4401183" y="3502576"/>
            <a:ext cx="769366" cy="1512168"/>
          </a:xfrm>
          <a:prstGeom prst="downArrow">
            <a:avLst>
              <a:gd name="adj1" fmla="val 50233"/>
              <a:gd name="adj2" fmla="val 38662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937663" y="4027826"/>
            <a:ext cx="16302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</a:rPr>
              <a:t>kontrolliert</a:t>
            </a:r>
          </a:p>
        </p:txBody>
      </p:sp>
      <p:sp>
        <p:nvSpPr>
          <p:cNvPr id="15" name="Rechteck 14"/>
          <p:cNvSpPr/>
          <p:nvPr/>
        </p:nvSpPr>
        <p:spPr bwMode="auto">
          <a:xfrm>
            <a:off x="107504" y="2996952"/>
            <a:ext cx="8928992" cy="2808312"/>
          </a:xfrm>
          <a:prstGeom prst="rect">
            <a:avLst/>
          </a:prstGeom>
          <a:noFill/>
          <a:ln w="9525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4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Syntax LT Std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937663" y="3099300"/>
            <a:ext cx="17152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de-DE" altLang="de-DE" sz="2800" dirty="0">
                <a:solidFill>
                  <a:srgbClr val="FF6600"/>
                </a:solidFill>
                <a:latin typeface="Calibri" panose="020F0502020204030204" pitchFamily="34" charset="0"/>
              </a:rPr>
              <a:t>Parlament</a:t>
            </a: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8" grpId="0" animBg="1"/>
      <p:bldP spid="9" grpId="0"/>
      <p:bldP spid="11" grpId="0"/>
      <p:bldP spid="12" grpId="0" animBg="1"/>
      <p:bldP spid="13" grpId="0" animBg="1"/>
      <p:bldP spid="14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Bildschirmpräsentation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55</cp:revision>
  <dcterms:created xsi:type="dcterms:W3CDTF">2011-07-14T19:54:09Z</dcterms:created>
  <dcterms:modified xsi:type="dcterms:W3CDTF">2019-05-09T08:59:52Z</dcterms:modified>
</cp:coreProperties>
</file>