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15.12.2023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Rassismus</a:t>
            </a:r>
          </a:p>
        </p:txBody>
      </p:sp>
      <p:sp>
        <p:nvSpPr>
          <p:cNvPr id="3" name="Text Box 10">
            <a:extLst>
              <a:ext uri="{FF2B5EF4-FFF2-40B4-BE49-F238E27FC236}">
                <a16:creationId xmlns:a16="http://schemas.microsoft.com/office/drawing/2014/main" id="{F040FA03-4669-4508-15DA-AE86539F19A8}"/>
              </a:ext>
            </a:extLst>
          </p:cNvPr>
          <p:cNvSpPr txBox="1">
            <a:spLocks noChangeArrowheads="1"/>
          </p:cNvSpPr>
          <p:nvPr/>
        </p:nvSpPr>
        <p:spPr bwMode="auto">
          <a:xfrm>
            <a:off x="1079611" y="1539734"/>
            <a:ext cx="698477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Ausgrenzung, Demütigung, Beleidigung und Bedrohung aufgrund von </a:t>
            </a:r>
            <a:r>
              <a:rPr lang="de-DE" altLang="de-DE" sz="2800" err="1">
                <a:solidFill>
                  <a:srgbClr val="333333"/>
                </a:solidFill>
                <a:latin typeface="Calibri" panose="020F0502020204030204" pitchFamily="34" charset="0"/>
              </a:rPr>
              <a:t>z</a:t>
            </a:r>
            <a:r>
              <a:rPr lang="de-DE" altLang="de-DE" sz="2800">
                <a:solidFill>
                  <a:srgbClr val="333333"/>
                </a:solidFill>
                <a:latin typeface="Calibri" panose="020F0502020204030204" pitchFamily="34" charset="0"/>
              </a:rPr>
              <a:t>.B. …</a:t>
            </a:r>
            <a:endParaRPr lang="de-DE" altLang="de-DE" sz="2800" dirty="0">
              <a:solidFill>
                <a:srgbClr val="333333"/>
              </a:solidFill>
              <a:latin typeface="Calibri" panose="020F0502020204030204" pitchFamily="34" charset="0"/>
            </a:endParaRPr>
          </a:p>
        </p:txBody>
      </p:sp>
      <p:sp>
        <p:nvSpPr>
          <p:cNvPr id="4" name="Text Box 10">
            <a:extLst>
              <a:ext uri="{FF2B5EF4-FFF2-40B4-BE49-F238E27FC236}">
                <a16:creationId xmlns:a16="http://schemas.microsoft.com/office/drawing/2014/main" id="{08B40CB3-DB32-5767-D79C-914F4F2A26AF}"/>
              </a:ext>
            </a:extLst>
          </p:cNvPr>
          <p:cNvSpPr txBox="1">
            <a:spLocks noChangeArrowheads="1"/>
          </p:cNvSpPr>
          <p:nvPr/>
        </p:nvSpPr>
        <p:spPr bwMode="auto">
          <a:xfrm>
            <a:off x="406651" y="2951945"/>
            <a:ext cx="237626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körperlichen Merkmalen</a:t>
            </a:r>
          </a:p>
        </p:txBody>
      </p:sp>
      <p:sp>
        <p:nvSpPr>
          <p:cNvPr id="5" name="Text Box 10">
            <a:extLst>
              <a:ext uri="{FF2B5EF4-FFF2-40B4-BE49-F238E27FC236}">
                <a16:creationId xmlns:a16="http://schemas.microsoft.com/office/drawing/2014/main" id="{D23E7A31-DF44-61CF-5DAD-B4E1F514917D}"/>
              </a:ext>
            </a:extLst>
          </p:cNvPr>
          <p:cNvSpPr txBox="1">
            <a:spLocks noChangeArrowheads="1"/>
          </p:cNvSpPr>
          <p:nvPr/>
        </p:nvSpPr>
        <p:spPr bwMode="auto">
          <a:xfrm>
            <a:off x="3383867" y="2736502"/>
            <a:ext cx="2376264"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Herkunft oder Staats-angehörigkeit</a:t>
            </a:r>
          </a:p>
        </p:txBody>
      </p:sp>
      <p:sp>
        <p:nvSpPr>
          <p:cNvPr id="6" name="Text Box 10">
            <a:extLst>
              <a:ext uri="{FF2B5EF4-FFF2-40B4-BE49-F238E27FC236}">
                <a16:creationId xmlns:a16="http://schemas.microsoft.com/office/drawing/2014/main" id="{5CE953B7-E3A6-0A55-BC63-AD161C519E0E}"/>
              </a:ext>
            </a:extLst>
          </p:cNvPr>
          <p:cNvSpPr txBox="1">
            <a:spLocks noChangeArrowheads="1"/>
          </p:cNvSpPr>
          <p:nvPr/>
        </p:nvSpPr>
        <p:spPr bwMode="auto">
          <a:xfrm>
            <a:off x="6361083" y="3122155"/>
            <a:ext cx="19396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Religion</a:t>
            </a:r>
          </a:p>
        </p:txBody>
      </p:sp>
      <p:sp>
        <p:nvSpPr>
          <p:cNvPr id="7" name="Text Box 10">
            <a:extLst>
              <a:ext uri="{FF2B5EF4-FFF2-40B4-BE49-F238E27FC236}">
                <a16:creationId xmlns:a16="http://schemas.microsoft.com/office/drawing/2014/main" id="{A5563BFD-D640-FF69-A387-F700402C9B97}"/>
              </a:ext>
            </a:extLst>
          </p:cNvPr>
          <p:cNvSpPr txBox="1">
            <a:spLocks noChangeArrowheads="1"/>
          </p:cNvSpPr>
          <p:nvPr/>
        </p:nvSpPr>
        <p:spPr bwMode="auto">
          <a:xfrm>
            <a:off x="1097909" y="4912271"/>
            <a:ext cx="6984776"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FF0000"/>
                </a:solidFill>
                <a:latin typeface="Calibri" panose="020F0502020204030204" pitchFamily="34" charset="0"/>
              </a:rPr>
              <a:t>Rassistische Meinungen können wissenschaftlich nicht bewiesen werden und sind daher unsinnig!</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„Wir sind nicht </a:t>
            </a:r>
            <a:r>
              <a:rPr lang="de-DE" altLang="de-DE" sz="1100" b="0">
                <a:solidFill>
                  <a:schemeClr val="tx1"/>
                </a:solidFill>
                <a:latin typeface="Arial" charset="0"/>
                <a:cs typeface="Arial" charset="0"/>
              </a:rPr>
              <a:t>alle gleich“ </a:t>
            </a:r>
            <a:r>
              <a:rPr lang="de-DE" altLang="de-DE" sz="1100" b="0" dirty="0">
                <a:solidFill>
                  <a:schemeClr val="tx1"/>
                </a:solidFill>
                <a:latin typeface="Arial" charset="0"/>
                <a:cs typeface="Arial" charset="0"/>
              </a:rPr>
              <a:t>auf den Seiten 90 bis 91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206</Words>
  <Application>Microsoft Office PowerPoint</Application>
  <PresentationFormat>Bildschirmpräsentation (4:3)</PresentationFormat>
  <Paragraphs>25</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2023-12-15T14:02:03Z</dcterms:modified>
</cp:coreProperties>
</file>