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7" r:id="rId2"/>
    <p:sldId id="294" r:id="rId3"/>
    <p:sldId id="298" r:id="rId4"/>
    <p:sldId id="296"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8E84439-F485-3DD0-A269-4BCAE90F3D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291CA766-3396-A729-B04E-F10C9F260E4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86776D4-0371-46BF-AC8F-889B607AEA18}" type="datetimeFigureOut">
              <a:rPr lang="de-AT"/>
              <a:pPr>
                <a:defRPr/>
              </a:pPr>
              <a:t>07.06.2022</a:t>
            </a:fld>
            <a:endParaRPr lang="de-AT"/>
          </a:p>
        </p:txBody>
      </p:sp>
      <p:sp>
        <p:nvSpPr>
          <p:cNvPr id="4" name="Fußzeilenplatzhalter 3">
            <a:extLst>
              <a:ext uri="{FF2B5EF4-FFF2-40B4-BE49-F238E27FC236}">
                <a16:creationId xmlns:a16="http://schemas.microsoft.com/office/drawing/2014/main" id="{4B452A55-C39B-43C2-58CE-64345CD9A78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CE0F8D98-A25A-3DFA-7553-5C9405383AC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A13D3A7-03C8-46C3-BA20-5AAE87BD78E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26B2614-B762-95C9-AD0D-9630F99179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70A22BE5-8021-FBCE-5998-CE9AFD8B0CB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EB298D4-A486-424C-8EEF-78239FA72D6B}" type="datetimeFigureOut">
              <a:rPr lang="de-AT"/>
              <a:pPr>
                <a:defRPr/>
              </a:pPr>
              <a:t>07.06.2022</a:t>
            </a:fld>
            <a:endParaRPr lang="de-AT"/>
          </a:p>
        </p:txBody>
      </p:sp>
      <p:sp>
        <p:nvSpPr>
          <p:cNvPr id="4" name="Folienbildplatzhalter 3">
            <a:extLst>
              <a:ext uri="{FF2B5EF4-FFF2-40B4-BE49-F238E27FC236}">
                <a16:creationId xmlns:a16="http://schemas.microsoft.com/office/drawing/2014/main" id="{4F888CE4-B91A-57AF-D810-43B6A222421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F8DF01F3-C6FF-B849-6B5A-5B46B7484A3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6ADB832C-93A2-480F-D36F-A98ABC5836C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96D5166C-BF60-90E4-06A4-B261C12F2E4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D788DC0-5A94-490D-9E5C-4CF904C1E025}"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241017713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323850" y="2060575"/>
            <a:ext cx="8229600" cy="408305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841DEFF-97FB-187E-0474-BDDA47B01D77}"/>
              </a:ext>
            </a:extLst>
          </p:cNvPr>
          <p:cNvSpPr>
            <a:spLocks noGrp="1"/>
          </p:cNvSpPr>
          <p:nvPr>
            <p:ph type="dt" sz="half" idx="10"/>
          </p:nvPr>
        </p:nvSpPr>
        <p:spPr/>
        <p:txBody>
          <a:bodyPr/>
          <a:lstStyle>
            <a:lvl1pPr>
              <a:defRPr/>
            </a:lvl1pPr>
          </a:lstStyle>
          <a:p>
            <a:pPr>
              <a:defRPr/>
            </a:pPr>
            <a:fld id="{00F679E8-FEC8-4BB2-BFC8-F600964863F3}" type="datetimeFigureOut">
              <a:rPr lang="de-AT"/>
              <a:pPr>
                <a:defRPr/>
              </a:pPr>
              <a:t>07.06.2022</a:t>
            </a:fld>
            <a:endParaRPr lang="de-AT"/>
          </a:p>
        </p:txBody>
      </p:sp>
      <p:sp>
        <p:nvSpPr>
          <p:cNvPr id="5" name="Fußzeilenplatzhalter 4">
            <a:extLst>
              <a:ext uri="{FF2B5EF4-FFF2-40B4-BE49-F238E27FC236}">
                <a16:creationId xmlns:a16="http://schemas.microsoft.com/office/drawing/2014/main" id="{BE492239-A929-4063-FDAC-E4D23FE91F2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238149B9-C211-D6E2-71FC-8AB60F571926}"/>
              </a:ext>
            </a:extLst>
          </p:cNvPr>
          <p:cNvSpPr>
            <a:spLocks noGrp="1"/>
          </p:cNvSpPr>
          <p:nvPr>
            <p:ph type="sldNum" sz="quarter" idx="12"/>
          </p:nvPr>
        </p:nvSpPr>
        <p:spPr/>
        <p:txBody>
          <a:bodyPr/>
          <a:lstStyle>
            <a:lvl1pPr>
              <a:defRPr/>
            </a:lvl1pPr>
          </a:lstStyle>
          <a:p>
            <a:pPr>
              <a:defRPr/>
            </a:pPr>
            <a:fld id="{7CCBD1CE-BBC3-4758-A55A-60014E213275}" type="slidenum">
              <a:rPr lang="de-AT" altLang="de-DE"/>
              <a:pPr>
                <a:defRPr/>
              </a:pPr>
              <a:t>‹Nr.›</a:t>
            </a:fld>
            <a:endParaRPr lang="de-AT" altLang="de-DE"/>
          </a:p>
        </p:txBody>
      </p:sp>
    </p:spTree>
    <p:extLst>
      <p:ext uri="{BB962C8B-B14F-4D97-AF65-F5344CB8AC3E}">
        <p14:creationId xmlns:p14="http://schemas.microsoft.com/office/powerpoint/2010/main" val="314028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6DABA01-8E25-7E07-E9F1-3C66EEC7F01D}"/>
              </a:ext>
            </a:extLst>
          </p:cNvPr>
          <p:cNvSpPr>
            <a:spLocks noGrp="1"/>
          </p:cNvSpPr>
          <p:nvPr>
            <p:ph type="dt" sz="half" idx="10"/>
          </p:nvPr>
        </p:nvSpPr>
        <p:spPr/>
        <p:txBody>
          <a:bodyPr/>
          <a:lstStyle>
            <a:lvl1pPr>
              <a:defRPr/>
            </a:lvl1pPr>
          </a:lstStyle>
          <a:p>
            <a:pPr>
              <a:defRPr/>
            </a:pPr>
            <a:fld id="{45B72554-195F-4792-A93A-FBF5B456926D}" type="datetimeFigureOut">
              <a:rPr lang="de-AT"/>
              <a:pPr>
                <a:defRPr/>
              </a:pPr>
              <a:t>07.06.2022</a:t>
            </a:fld>
            <a:endParaRPr lang="de-AT"/>
          </a:p>
        </p:txBody>
      </p:sp>
      <p:sp>
        <p:nvSpPr>
          <p:cNvPr id="5" name="Fußzeilenplatzhalter 4">
            <a:extLst>
              <a:ext uri="{FF2B5EF4-FFF2-40B4-BE49-F238E27FC236}">
                <a16:creationId xmlns:a16="http://schemas.microsoft.com/office/drawing/2014/main" id="{64590A06-764C-06E0-CAB7-9BE19A08A60D}"/>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40BBD508-6703-5588-DFBE-66186F91F054}"/>
              </a:ext>
            </a:extLst>
          </p:cNvPr>
          <p:cNvSpPr>
            <a:spLocks noGrp="1"/>
          </p:cNvSpPr>
          <p:nvPr>
            <p:ph type="sldNum" sz="quarter" idx="12"/>
          </p:nvPr>
        </p:nvSpPr>
        <p:spPr/>
        <p:txBody>
          <a:bodyPr/>
          <a:lstStyle>
            <a:lvl1pPr>
              <a:defRPr/>
            </a:lvl1pPr>
          </a:lstStyle>
          <a:p>
            <a:pPr>
              <a:defRPr/>
            </a:pPr>
            <a:fld id="{767063AC-F129-4E63-9085-0F0118FD9B65}" type="slidenum">
              <a:rPr lang="de-AT" altLang="de-DE"/>
              <a:pPr>
                <a:defRPr/>
              </a:pPr>
              <a:t>‹Nr.›</a:t>
            </a:fld>
            <a:endParaRPr lang="de-AT" altLang="de-DE"/>
          </a:p>
        </p:txBody>
      </p:sp>
    </p:spTree>
    <p:extLst>
      <p:ext uri="{BB962C8B-B14F-4D97-AF65-F5344CB8AC3E}">
        <p14:creationId xmlns:p14="http://schemas.microsoft.com/office/powerpoint/2010/main" val="380013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a:prstGeom prst="rect">
            <a:avLst/>
          </a:prstGeom>
        </p:spPr>
        <p:txBody>
          <a:bodyPr/>
          <a:lstStyle/>
          <a:p>
            <a:r>
              <a:rPr lang="de-DE" dirty="0"/>
              <a:t>Titelmasterformat durch Klicken bearbeiten</a:t>
            </a:r>
            <a:endParaRPr lang="de-AT" dirty="0"/>
          </a:p>
        </p:txBody>
      </p:sp>
      <p:sp>
        <p:nvSpPr>
          <p:cNvPr id="3" name="Inhaltsplatzhalter 2"/>
          <p:cNvSpPr>
            <a:spLocks noGrp="1"/>
          </p:cNvSpPr>
          <p:nvPr>
            <p:ph idx="1"/>
          </p:nvPr>
        </p:nvSpPr>
        <p:spPr>
          <a:xfrm>
            <a:off x="323850" y="2060575"/>
            <a:ext cx="8229600" cy="40830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1BE24A01-8873-D632-001A-F3674D0276E7}"/>
              </a:ext>
            </a:extLst>
          </p:cNvPr>
          <p:cNvSpPr>
            <a:spLocks noGrp="1"/>
          </p:cNvSpPr>
          <p:nvPr>
            <p:ph type="dt" sz="half" idx="10"/>
          </p:nvPr>
        </p:nvSpPr>
        <p:spPr/>
        <p:txBody>
          <a:bodyPr/>
          <a:lstStyle>
            <a:lvl1pPr>
              <a:defRPr/>
            </a:lvl1pPr>
          </a:lstStyle>
          <a:p>
            <a:pPr>
              <a:defRPr/>
            </a:pPr>
            <a:fld id="{47051E94-9868-452E-BB95-1A92B4671D27}" type="datetimeFigureOut">
              <a:rPr lang="de-AT"/>
              <a:pPr>
                <a:defRPr/>
              </a:pPr>
              <a:t>07.06.2022</a:t>
            </a:fld>
            <a:endParaRPr lang="de-AT"/>
          </a:p>
        </p:txBody>
      </p:sp>
      <p:sp>
        <p:nvSpPr>
          <p:cNvPr id="5" name="Fußzeilenplatzhalter 4">
            <a:extLst>
              <a:ext uri="{FF2B5EF4-FFF2-40B4-BE49-F238E27FC236}">
                <a16:creationId xmlns:a16="http://schemas.microsoft.com/office/drawing/2014/main" id="{92DDA846-926A-4A1B-C5BC-F0D1F1DDBF9E}"/>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CC3E6343-CC79-D2E0-82D9-72487D9F887B}"/>
              </a:ext>
            </a:extLst>
          </p:cNvPr>
          <p:cNvSpPr>
            <a:spLocks noGrp="1"/>
          </p:cNvSpPr>
          <p:nvPr>
            <p:ph type="sldNum" sz="quarter" idx="12"/>
          </p:nvPr>
        </p:nvSpPr>
        <p:spPr/>
        <p:txBody>
          <a:bodyPr/>
          <a:lstStyle>
            <a:lvl1pPr>
              <a:defRPr/>
            </a:lvl1pPr>
          </a:lstStyle>
          <a:p>
            <a:pPr>
              <a:defRPr/>
            </a:pPr>
            <a:fld id="{4BE043B4-C256-43E3-88FB-DD7BE53B7F7E}" type="slidenum">
              <a:rPr lang="de-AT" altLang="de-DE"/>
              <a:pPr>
                <a:defRPr/>
              </a:pPr>
              <a:t>‹Nr.›</a:t>
            </a:fld>
            <a:endParaRPr lang="de-AT" altLang="de-DE"/>
          </a:p>
        </p:txBody>
      </p:sp>
    </p:spTree>
    <p:extLst>
      <p:ext uri="{BB962C8B-B14F-4D97-AF65-F5344CB8AC3E}">
        <p14:creationId xmlns:p14="http://schemas.microsoft.com/office/powerpoint/2010/main" val="167458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A1251859-C755-1A5F-461E-A9F96CFA3B42}"/>
              </a:ext>
            </a:extLst>
          </p:cNvPr>
          <p:cNvSpPr>
            <a:spLocks noGrp="1"/>
          </p:cNvSpPr>
          <p:nvPr>
            <p:ph type="dt" sz="half" idx="10"/>
          </p:nvPr>
        </p:nvSpPr>
        <p:spPr/>
        <p:txBody>
          <a:bodyPr/>
          <a:lstStyle>
            <a:lvl1pPr>
              <a:defRPr/>
            </a:lvl1pPr>
          </a:lstStyle>
          <a:p>
            <a:pPr>
              <a:defRPr/>
            </a:pPr>
            <a:fld id="{5FA248A6-8549-4156-BA6F-37A996859F61}" type="datetimeFigureOut">
              <a:rPr lang="de-AT"/>
              <a:pPr>
                <a:defRPr/>
              </a:pPr>
              <a:t>07.06.2022</a:t>
            </a:fld>
            <a:endParaRPr lang="de-AT"/>
          </a:p>
        </p:txBody>
      </p:sp>
      <p:sp>
        <p:nvSpPr>
          <p:cNvPr id="5" name="Fußzeilenplatzhalter 4">
            <a:extLst>
              <a:ext uri="{FF2B5EF4-FFF2-40B4-BE49-F238E27FC236}">
                <a16:creationId xmlns:a16="http://schemas.microsoft.com/office/drawing/2014/main" id="{F4C602A1-1A92-2F68-BEA6-F371A4A1FB6E}"/>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3399571-1686-701C-4587-EB316FECDEE6}"/>
              </a:ext>
            </a:extLst>
          </p:cNvPr>
          <p:cNvSpPr>
            <a:spLocks noGrp="1"/>
          </p:cNvSpPr>
          <p:nvPr>
            <p:ph type="sldNum" sz="quarter" idx="12"/>
          </p:nvPr>
        </p:nvSpPr>
        <p:spPr/>
        <p:txBody>
          <a:bodyPr/>
          <a:lstStyle>
            <a:lvl1pPr>
              <a:defRPr/>
            </a:lvl1pPr>
          </a:lstStyle>
          <a:p>
            <a:pPr>
              <a:defRPr/>
            </a:pPr>
            <a:fld id="{D7E3D9EB-9AC5-4B4E-B910-A12AF0892145}" type="slidenum">
              <a:rPr lang="de-AT" altLang="de-DE"/>
              <a:pPr>
                <a:defRPr/>
              </a:pPr>
              <a:t>‹Nr.›</a:t>
            </a:fld>
            <a:endParaRPr lang="de-AT" altLang="de-DE"/>
          </a:p>
        </p:txBody>
      </p:sp>
    </p:spTree>
    <p:extLst>
      <p:ext uri="{BB962C8B-B14F-4D97-AF65-F5344CB8AC3E}">
        <p14:creationId xmlns:p14="http://schemas.microsoft.com/office/powerpoint/2010/main" val="233101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579CCBC-8CB0-BA16-E2C8-D5A8719F703B}"/>
              </a:ext>
            </a:extLst>
          </p:cNvPr>
          <p:cNvSpPr>
            <a:spLocks noGrp="1"/>
          </p:cNvSpPr>
          <p:nvPr>
            <p:ph type="dt" sz="half" idx="10"/>
          </p:nvPr>
        </p:nvSpPr>
        <p:spPr/>
        <p:txBody>
          <a:bodyPr/>
          <a:lstStyle>
            <a:lvl1pPr>
              <a:defRPr/>
            </a:lvl1pPr>
          </a:lstStyle>
          <a:p>
            <a:pPr>
              <a:defRPr/>
            </a:pPr>
            <a:fld id="{41CE7A55-8B96-4E3C-A9BD-6036F6D34315}" type="datetimeFigureOut">
              <a:rPr lang="de-AT"/>
              <a:pPr>
                <a:defRPr/>
              </a:pPr>
              <a:t>07.06.2022</a:t>
            </a:fld>
            <a:endParaRPr lang="de-AT"/>
          </a:p>
        </p:txBody>
      </p:sp>
      <p:sp>
        <p:nvSpPr>
          <p:cNvPr id="6" name="Fußzeilenplatzhalter 4">
            <a:extLst>
              <a:ext uri="{FF2B5EF4-FFF2-40B4-BE49-F238E27FC236}">
                <a16:creationId xmlns:a16="http://schemas.microsoft.com/office/drawing/2014/main" id="{4712396E-3FAC-D2BA-B96C-196410316262}"/>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91BB295-0452-5049-5ECD-5A9C38C9D902}"/>
              </a:ext>
            </a:extLst>
          </p:cNvPr>
          <p:cNvSpPr>
            <a:spLocks noGrp="1"/>
          </p:cNvSpPr>
          <p:nvPr>
            <p:ph type="sldNum" sz="quarter" idx="12"/>
          </p:nvPr>
        </p:nvSpPr>
        <p:spPr/>
        <p:txBody>
          <a:bodyPr/>
          <a:lstStyle>
            <a:lvl1pPr>
              <a:defRPr/>
            </a:lvl1pPr>
          </a:lstStyle>
          <a:p>
            <a:pPr>
              <a:defRPr/>
            </a:pPr>
            <a:fld id="{E14D9106-23D3-48B8-92B3-D944F9B20EA1}" type="slidenum">
              <a:rPr lang="de-AT" altLang="de-DE"/>
              <a:pPr>
                <a:defRPr/>
              </a:pPr>
              <a:t>‹Nr.›</a:t>
            </a:fld>
            <a:endParaRPr lang="de-AT" altLang="de-DE"/>
          </a:p>
        </p:txBody>
      </p:sp>
    </p:spTree>
    <p:extLst>
      <p:ext uri="{BB962C8B-B14F-4D97-AF65-F5344CB8AC3E}">
        <p14:creationId xmlns:p14="http://schemas.microsoft.com/office/powerpoint/2010/main" val="266931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DBAC174E-EBD0-8F64-4DF0-0550E0DBF233}"/>
              </a:ext>
            </a:extLst>
          </p:cNvPr>
          <p:cNvSpPr>
            <a:spLocks noGrp="1"/>
          </p:cNvSpPr>
          <p:nvPr>
            <p:ph type="dt" sz="half" idx="10"/>
          </p:nvPr>
        </p:nvSpPr>
        <p:spPr/>
        <p:txBody>
          <a:bodyPr/>
          <a:lstStyle>
            <a:lvl1pPr>
              <a:defRPr/>
            </a:lvl1pPr>
          </a:lstStyle>
          <a:p>
            <a:pPr>
              <a:defRPr/>
            </a:pPr>
            <a:fld id="{CAD0B503-ED7D-4C41-839C-35C1F22D61EF}" type="datetimeFigureOut">
              <a:rPr lang="de-AT"/>
              <a:pPr>
                <a:defRPr/>
              </a:pPr>
              <a:t>07.06.2022</a:t>
            </a:fld>
            <a:endParaRPr lang="de-AT"/>
          </a:p>
        </p:txBody>
      </p:sp>
      <p:sp>
        <p:nvSpPr>
          <p:cNvPr id="8" name="Fußzeilenplatzhalter 4">
            <a:extLst>
              <a:ext uri="{FF2B5EF4-FFF2-40B4-BE49-F238E27FC236}">
                <a16:creationId xmlns:a16="http://schemas.microsoft.com/office/drawing/2014/main" id="{D2970BFD-DE98-9620-81AF-F35A812E17DF}"/>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CBE59B50-02A0-AC94-7D76-2ABF4497E958}"/>
              </a:ext>
            </a:extLst>
          </p:cNvPr>
          <p:cNvSpPr>
            <a:spLocks noGrp="1"/>
          </p:cNvSpPr>
          <p:nvPr>
            <p:ph type="sldNum" sz="quarter" idx="12"/>
          </p:nvPr>
        </p:nvSpPr>
        <p:spPr/>
        <p:txBody>
          <a:bodyPr/>
          <a:lstStyle>
            <a:lvl1pPr>
              <a:defRPr/>
            </a:lvl1pPr>
          </a:lstStyle>
          <a:p>
            <a:pPr>
              <a:defRPr/>
            </a:pPr>
            <a:fld id="{7826A55E-2AF9-4739-9ADA-09A3FDF70FC0}" type="slidenum">
              <a:rPr lang="de-AT" altLang="de-DE"/>
              <a:pPr>
                <a:defRPr/>
              </a:pPr>
              <a:t>‹Nr.›</a:t>
            </a:fld>
            <a:endParaRPr lang="de-AT" altLang="de-DE"/>
          </a:p>
        </p:txBody>
      </p:sp>
    </p:spTree>
    <p:extLst>
      <p:ext uri="{BB962C8B-B14F-4D97-AF65-F5344CB8AC3E}">
        <p14:creationId xmlns:p14="http://schemas.microsoft.com/office/powerpoint/2010/main" val="382769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F1C184E4-E39B-515E-C373-A420BAB87756}"/>
              </a:ext>
            </a:extLst>
          </p:cNvPr>
          <p:cNvSpPr>
            <a:spLocks noGrp="1"/>
          </p:cNvSpPr>
          <p:nvPr>
            <p:ph type="dt" sz="half" idx="10"/>
          </p:nvPr>
        </p:nvSpPr>
        <p:spPr/>
        <p:txBody>
          <a:bodyPr/>
          <a:lstStyle>
            <a:lvl1pPr>
              <a:defRPr/>
            </a:lvl1pPr>
          </a:lstStyle>
          <a:p>
            <a:pPr>
              <a:defRPr/>
            </a:pPr>
            <a:fld id="{36350265-AF49-4EBF-B876-A36402034E07}" type="datetimeFigureOut">
              <a:rPr lang="de-AT"/>
              <a:pPr>
                <a:defRPr/>
              </a:pPr>
              <a:t>07.06.2022</a:t>
            </a:fld>
            <a:endParaRPr lang="de-AT"/>
          </a:p>
        </p:txBody>
      </p:sp>
      <p:sp>
        <p:nvSpPr>
          <p:cNvPr id="4" name="Fußzeilenplatzhalter 4">
            <a:extLst>
              <a:ext uri="{FF2B5EF4-FFF2-40B4-BE49-F238E27FC236}">
                <a16:creationId xmlns:a16="http://schemas.microsoft.com/office/drawing/2014/main" id="{7A192402-9466-2E74-1E4F-EE910747674D}"/>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03806E87-B8E2-0552-50B5-EF1388648926}"/>
              </a:ext>
            </a:extLst>
          </p:cNvPr>
          <p:cNvSpPr>
            <a:spLocks noGrp="1"/>
          </p:cNvSpPr>
          <p:nvPr>
            <p:ph type="sldNum" sz="quarter" idx="12"/>
          </p:nvPr>
        </p:nvSpPr>
        <p:spPr/>
        <p:txBody>
          <a:bodyPr/>
          <a:lstStyle>
            <a:lvl1pPr>
              <a:defRPr/>
            </a:lvl1pPr>
          </a:lstStyle>
          <a:p>
            <a:pPr>
              <a:defRPr/>
            </a:pPr>
            <a:fld id="{E969C2CF-2736-49FB-A29F-F279ECB23F62}" type="slidenum">
              <a:rPr lang="de-AT" altLang="de-DE"/>
              <a:pPr>
                <a:defRPr/>
              </a:pPr>
              <a:t>‹Nr.›</a:t>
            </a:fld>
            <a:endParaRPr lang="de-AT" altLang="de-DE"/>
          </a:p>
        </p:txBody>
      </p:sp>
    </p:spTree>
    <p:extLst>
      <p:ext uri="{BB962C8B-B14F-4D97-AF65-F5344CB8AC3E}">
        <p14:creationId xmlns:p14="http://schemas.microsoft.com/office/powerpoint/2010/main" val="4250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7D2B2C5E-B0B2-2BC9-945B-2FC33E3D9EDA}"/>
              </a:ext>
            </a:extLst>
          </p:cNvPr>
          <p:cNvSpPr>
            <a:spLocks noGrp="1"/>
          </p:cNvSpPr>
          <p:nvPr>
            <p:ph type="dt" sz="half" idx="10"/>
          </p:nvPr>
        </p:nvSpPr>
        <p:spPr/>
        <p:txBody>
          <a:bodyPr/>
          <a:lstStyle>
            <a:lvl1pPr>
              <a:defRPr/>
            </a:lvl1pPr>
          </a:lstStyle>
          <a:p>
            <a:pPr>
              <a:defRPr/>
            </a:pPr>
            <a:fld id="{4FE9AB6E-1E07-4F66-852E-571FFD35B5DB}" type="datetimeFigureOut">
              <a:rPr lang="de-AT"/>
              <a:pPr>
                <a:defRPr/>
              </a:pPr>
              <a:t>07.06.2022</a:t>
            </a:fld>
            <a:endParaRPr lang="de-AT"/>
          </a:p>
        </p:txBody>
      </p:sp>
      <p:sp>
        <p:nvSpPr>
          <p:cNvPr id="3" name="Fußzeilenplatzhalter 4">
            <a:extLst>
              <a:ext uri="{FF2B5EF4-FFF2-40B4-BE49-F238E27FC236}">
                <a16:creationId xmlns:a16="http://schemas.microsoft.com/office/drawing/2014/main" id="{DC3B1F36-1E79-E1B7-AB40-E63504F6259C}"/>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BFA8CD63-4BED-A93B-DD03-4F8444DAD611}"/>
              </a:ext>
            </a:extLst>
          </p:cNvPr>
          <p:cNvSpPr>
            <a:spLocks noGrp="1"/>
          </p:cNvSpPr>
          <p:nvPr>
            <p:ph type="sldNum" sz="quarter" idx="12"/>
          </p:nvPr>
        </p:nvSpPr>
        <p:spPr/>
        <p:txBody>
          <a:bodyPr/>
          <a:lstStyle>
            <a:lvl1pPr>
              <a:defRPr/>
            </a:lvl1pPr>
          </a:lstStyle>
          <a:p>
            <a:pPr>
              <a:defRPr/>
            </a:pPr>
            <a:fld id="{FC202FC1-4A52-4386-BA0B-D0962FCECAB5}" type="slidenum">
              <a:rPr lang="de-AT" altLang="de-DE"/>
              <a:pPr>
                <a:defRPr/>
              </a:pPr>
              <a:t>‹Nr.›</a:t>
            </a:fld>
            <a:endParaRPr lang="de-AT" altLang="de-DE"/>
          </a:p>
        </p:txBody>
      </p:sp>
    </p:spTree>
    <p:extLst>
      <p:ext uri="{BB962C8B-B14F-4D97-AF65-F5344CB8AC3E}">
        <p14:creationId xmlns:p14="http://schemas.microsoft.com/office/powerpoint/2010/main" val="401165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88B26EA-D293-FDA8-2A21-01B7915FAC70}"/>
              </a:ext>
            </a:extLst>
          </p:cNvPr>
          <p:cNvSpPr>
            <a:spLocks noGrp="1"/>
          </p:cNvSpPr>
          <p:nvPr>
            <p:ph type="dt" sz="half" idx="10"/>
          </p:nvPr>
        </p:nvSpPr>
        <p:spPr/>
        <p:txBody>
          <a:bodyPr/>
          <a:lstStyle>
            <a:lvl1pPr>
              <a:defRPr/>
            </a:lvl1pPr>
          </a:lstStyle>
          <a:p>
            <a:pPr>
              <a:defRPr/>
            </a:pPr>
            <a:fld id="{738A266E-0367-4AE9-B829-5C1AF055B678}" type="datetimeFigureOut">
              <a:rPr lang="de-AT"/>
              <a:pPr>
                <a:defRPr/>
              </a:pPr>
              <a:t>07.06.2022</a:t>
            </a:fld>
            <a:endParaRPr lang="de-AT"/>
          </a:p>
        </p:txBody>
      </p:sp>
      <p:sp>
        <p:nvSpPr>
          <p:cNvPr id="6" name="Fußzeilenplatzhalter 4">
            <a:extLst>
              <a:ext uri="{FF2B5EF4-FFF2-40B4-BE49-F238E27FC236}">
                <a16:creationId xmlns:a16="http://schemas.microsoft.com/office/drawing/2014/main" id="{C5194346-1386-4DE1-8492-3073EFD1391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2E705433-A645-73E8-E217-86894119AC15}"/>
              </a:ext>
            </a:extLst>
          </p:cNvPr>
          <p:cNvSpPr>
            <a:spLocks noGrp="1"/>
          </p:cNvSpPr>
          <p:nvPr>
            <p:ph type="sldNum" sz="quarter" idx="12"/>
          </p:nvPr>
        </p:nvSpPr>
        <p:spPr/>
        <p:txBody>
          <a:bodyPr/>
          <a:lstStyle>
            <a:lvl1pPr>
              <a:defRPr/>
            </a:lvl1pPr>
          </a:lstStyle>
          <a:p>
            <a:pPr>
              <a:defRPr/>
            </a:pPr>
            <a:fld id="{213BE5A8-F6A5-4837-AAC3-2AFD2DB1E7DC}" type="slidenum">
              <a:rPr lang="de-AT" altLang="de-DE"/>
              <a:pPr>
                <a:defRPr/>
              </a:pPr>
              <a:t>‹Nr.›</a:t>
            </a:fld>
            <a:endParaRPr lang="de-AT" altLang="de-DE"/>
          </a:p>
        </p:txBody>
      </p:sp>
    </p:spTree>
    <p:extLst>
      <p:ext uri="{BB962C8B-B14F-4D97-AF65-F5344CB8AC3E}">
        <p14:creationId xmlns:p14="http://schemas.microsoft.com/office/powerpoint/2010/main" val="280070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A2236170-F8F6-A73D-F1C3-2FE0088EF487}"/>
              </a:ext>
            </a:extLst>
          </p:cNvPr>
          <p:cNvSpPr>
            <a:spLocks noGrp="1"/>
          </p:cNvSpPr>
          <p:nvPr>
            <p:ph type="dt" sz="half" idx="10"/>
          </p:nvPr>
        </p:nvSpPr>
        <p:spPr/>
        <p:txBody>
          <a:bodyPr/>
          <a:lstStyle>
            <a:lvl1pPr>
              <a:defRPr/>
            </a:lvl1pPr>
          </a:lstStyle>
          <a:p>
            <a:pPr>
              <a:defRPr/>
            </a:pPr>
            <a:fld id="{07439A1D-FDDC-4B75-BBD6-FF9FAAEE68F9}" type="datetimeFigureOut">
              <a:rPr lang="de-AT"/>
              <a:pPr>
                <a:defRPr/>
              </a:pPr>
              <a:t>07.06.2022</a:t>
            </a:fld>
            <a:endParaRPr lang="de-AT"/>
          </a:p>
        </p:txBody>
      </p:sp>
      <p:sp>
        <p:nvSpPr>
          <p:cNvPr id="6" name="Fußzeilenplatzhalter 4">
            <a:extLst>
              <a:ext uri="{FF2B5EF4-FFF2-40B4-BE49-F238E27FC236}">
                <a16:creationId xmlns:a16="http://schemas.microsoft.com/office/drawing/2014/main" id="{E65329EE-3035-8B0E-359E-BF8B3404D65A}"/>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E13A39D2-DE37-104B-B270-1C59F572A037}"/>
              </a:ext>
            </a:extLst>
          </p:cNvPr>
          <p:cNvSpPr>
            <a:spLocks noGrp="1"/>
          </p:cNvSpPr>
          <p:nvPr>
            <p:ph type="sldNum" sz="quarter" idx="12"/>
          </p:nvPr>
        </p:nvSpPr>
        <p:spPr/>
        <p:txBody>
          <a:bodyPr/>
          <a:lstStyle>
            <a:lvl1pPr>
              <a:defRPr/>
            </a:lvl1pPr>
          </a:lstStyle>
          <a:p>
            <a:pPr>
              <a:defRPr/>
            </a:pPr>
            <a:fld id="{744A5461-B7B7-4FC7-ADFC-0F926C955C2C}" type="slidenum">
              <a:rPr lang="de-AT" altLang="de-DE"/>
              <a:pPr>
                <a:defRPr/>
              </a:pPr>
              <a:t>‹Nr.›</a:t>
            </a:fld>
            <a:endParaRPr lang="de-AT" altLang="de-DE"/>
          </a:p>
        </p:txBody>
      </p:sp>
    </p:spTree>
    <p:extLst>
      <p:ext uri="{BB962C8B-B14F-4D97-AF65-F5344CB8AC3E}">
        <p14:creationId xmlns:p14="http://schemas.microsoft.com/office/powerpoint/2010/main" val="70291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23026FF1-2740-C2F1-2B58-5D2F738EA60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8B4CF30F-A34D-99DC-1386-1BA1578D9224}"/>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F23C0EC3-F623-D88C-554C-1D52F9BBA618}"/>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16" name="Datumsplatzhalter 3">
            <a:extLst>
              <a:ext uri="{FF2B5EF4-FFF2-40B4-BE49-F238E27FC236}">
                <a16:creationId xmlns:a16="http://schemas.microsoft.com/office/drawing/2014/main" id="{9FC22F4D-D85F-497A-128C-31662801022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897F884-6C54-46E5-8B65-3F22FF816F21}" type="datetimeFigureOut">
              <a:rPr lang="de-AT"/>
              <a:pPr>
                <a:defRPr/>
              </a:pPr>
              <a:t>07.06.2022</a:t>
            </a:fld>
            <a:endParaRPr lang="de-AT"/>
          </a:p>
        </p:txBody>
      </p:sp>
      <p:sp>
        <p:nvSpPr>
          <p:cNvPr id="17" name="Fußzeilenplatzhalter 4">
            <a:extLst>
              <a:ext uri="{FF2B5EF4-FFF2-40B4-BE49-F238E27FC236}">
                <a16:creationId xmlns:a16="http://schemas.microsoft.com/office/drawing/2014/main" id="{D3688740-BFA8-6517-0E18-856AEB8A7C5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18" name="Foliennummernplatzhalter 5">
            <a:extLst>
              <a:ext uri="{FF2B5EF4-FFF2-40B4-BE49-F238E27FC236}">
                <a16:creationId xmlns:a16="http://schemas.microsoft.com/office/drawing/2014/main" id="{CA39C233-27B4-CC17-B627-C599BE4541E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94E8403-D527-4665-96A5-78C20624F4ED}" type="slidenum">
              <a:rPr lang="de-AT" altLang="de-DE"/>
              <a:pPr>
                <a:defRPr/>
              </a:pPr>
              <a:t>‹Nr.›</a:t>
            </a:fld>
            <a:endParaRPr lang="de-AT" altLang="de-DE"/>
          </a:p>
        </p:txBody>
      </p:sp>
      <p:pic>
        <p:nvPicPr>
          <p:cNvPr id="1032" name="Picture 19">
            <a:extLst>
              <a:ext uri="{FF2B5EF4-FFF2-40B4-BE49-F238E27FC236}">
                <a16:creationId xmlns:a16="http://schemas.microsoft.com/office/drawing/2014/main" id="{9857DE55-9C0A-02AF-7BCF-CAB9878B877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08E0561B-5940-3DD6-A025-DD2F2F82ABE9}"/>
              </a:ext>
            </a:extLst>
          </p:cNvPr>
          <p:cNvPicPr preferRelativeResize="0">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hteck 21">
            <a:extLst>
              <a:ext uri="{FF2B5EF4-FFF2-40B4-BE49-F238E27FC236}">
                <a16:creationId xmlns:a16="http://schemas.microsoft.com/office/drawing/2014/main" id="{9C65712A-8F04-003F-06E9-2E5B4836D8DC}"/>
              </a:ext>
            </a:extLst>
          </p:cNvPr>
          <p:cNvSpPr>
            <a:spLocks noChangeArrowheads="1"/>
          </p:cNvSpPr>
          <p:nvPr userDrawn="1"/>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1035" name="Picture 13" descr="I:\500-vs_hs\Aushilfen\___Carina\Unterwegs\uw1_schriftzug_weiss.gif">
            <a:extLst>
              <a:ext uri="{FF2B5EF4-FFF2-40B4-BE49-F238E27FC236}">
                <a16:creationId xmlns:a16="http://schemas.microsoft.com/office/drawing/2014/main" id="{65FFB244-639C-1941-CDEA-2B594C4951A5}"/>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E5E5B137-E439-E60C-87E7-0D5E8CE1AD0B}"/>
              </a:ext>
            </a:extLst>
          </p:cNvPr>
          <p:cNvSpPr>
            <a:spLocks noGrp="1"/>
          </p:cNvSpPr>
          <p:nvPr>
            <p:ph type="title"/>
          </p:nvPr>
        </p:nvSpPr>
        <p:spPr>
          <a:xfrm>
            <a:off x="539750" y="2565400"/>
            <a:ext cx="8229600" cy="676275"/>
          </a:xfrm>
        </p:spPr>
        <p:txBody>
          <a:bodyPr/>
          <a:lstStyle/>
          <a:p>
            <a:r>
              <a:rPr lang="de-DE" altLang="de-DE"/>
              <a:t>Das Wetter</a:t>
            </a:r>
            <a:endParaRPr lang="de-AT" alt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A87723E4-1BBD-A82E-69B3-725565B60AA8}"/>
              </a:ext>
            </a:extLst>
          </p:cNvPr>
          <p:cNvSpPr>
            <a:spLocks noGrp="1"/>
          </p:cNvSpPr>
          <p:nvPr>
            <p:ph type="ctrTitle" idx="4294967295"/>
          </p:nvPr>
        </p:nvSpPr>
        <p:spPr>
          <a:xfrm>
            <a:off x="755650" y="730250"/>
            <a:ext cx="6672263" cy="677863"/>
          </a:xfrm>
        </p:spPr>
        <p:txBody>
          <a:bodyPr/>
          <a:lstStyle/>
          <a:p>
            <a:pPr eaLnBrk="1" hangingPunct="1"/>
            <a:r>
              <a:rPr lang="de-AT" altLang="de-DE"/>
              <a:t>Das Wetter</a:t>
            </a:r>
          </a:p>
        </p:txBody>
      </p:sp>
      <p:sp>
        <p:nvSpPr>
          <p:cNvPr id="3" name="Untertitel 2">
            <a:extLst>
              <a:ext uri="{FF2B5EF4-FFF2-40B4-BE49-F238E27FC236}">
                <a16:creationId xmlns:a16="http://schemas.microsoft.com/office/drawing/2014/main" id="{CE94060D-D4CD-E009-49A1-DACE36C610D9}"/>
              </a:ext>
            </a:extLst>
          </p:cNvPr>
          <p:cNvSpPr>
            <a:spLocks noGrp="1"/>
          </p:cNvSpPr>
          <p:nvPr>
            <p:ph type="subTitle" idx="4294967295"/>
          </p:nvPr>
        </p:nvSpPr>
        <p:spPr>
          <a:xfrm>
            <a:off x="179388" y="1362075"/>
            <a:ext cx="2447925" cy="622300"/>
          </a:xfrm>
        </p:spPr>
        <p:txBody>
          <a:bodyPr/>
          <a:lstStyle/>
          <a:p>
            <a:pPr marL="0" indent="0" eaLnBrk="1" hangingPunct="1">
              <a:buFont typeface="Arial" panose="020B0604020202020204" pitchFamily="34" charset="0"/>
              <a:buNone/>
            </a:pPr>
            <a:r>
              <a:rPr altLang="de-DE" sz="2800"/>
              <a:t>Bausteine</a:t>
            </a:r>
          </a:p>
        </p:txBody>
      </p:sp>
      <p:sp>
        <p:nvSpPr>
          <p:cNvPr id="9" name="Untertitel 2">
            <a:extLst>
              <a:ext uri="{FF2B5EF4-FFF2-40B4-BE49-F238E27FC236}">
                <a16:creationId xmlns:a16="http://schemas.microsoft.com/office/drawing/2014/main" id="{BD5F60C0-3765-2396-ACD1-8CCB5B20FF3B}"/>
              </a:ext>
            </a:extLst>
          </p:cNvPr>
          <p:cNvSpPr txBox="1">
            <a:spLocks/>
          </p:cNvSpPr>
          <p:nvPr/>
        </p:nvSpPr>
        <p:spPr bwMode="auto">
          <a:xfrm>
            <a:off x="234950" y="2697163"/>
            <a:ext cx="2232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2800"/>
              <a:t>Messgeräte</a:t>
            </a:r>
          </a:p>
        </p:txBody>
      </p:sp>
      <p:sp>
        <p:nvSpPr>
          <p:cNvPr id="10" name="Untertitel 2">
            <a:extLst>
              <a:ext uri="{FF2B5EF4-FFF2-40B4-BE49-F238E27FC236}">
                <a16:creationId xmlns:a16="http://schemas.microsoft.com/office/drawing/2014/main" id="{C730259C-1E86-A192-9684-E1EC78291F91}"/>
              </a:ext>
            </a:extLst>
          </p:cNvPr>
          <p:cNvSpPr txBox="1">
            <a:spLocks/>
          </p:cNvSpPr>
          <p:nvPr/>
        </p:nvSpPr>
        <p:spPr>
          <a:xfrm>
            <a:off x="7094538" y="5635625"/>
            <a:ext cx="1368425" cy="3556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sz="1800"/>
              <a:t>Windsack</a:t>
            </a:r>
          </a:p>
          <a:p>
            <a:pPr marL="0" indent="0" fontAlgn="auto">
              <a:spcAft>
                <a:spcPts val="0"/>
              </a:spcAft>
              <a:buFont typeface="Arial" panose="020B0604020202020204" pitchFamily="34" charset="0"/>
              <a:buNone/>
              <a:defRPr/>
            </a:pPr>
            <a:endParaRPr sz="1800"/>
          </a:p>
        </p:txBody>
      </p:sp>
      <p:sp>
        <p:nvSpPr>
          <p:cNvPr id="12" name="Untertitel 2">
            <a:extLst>
              <a:ext uri="{FF2B5EF4-FFF2-40B4-BE49-F238E27FC236}">
                <a16:creationId xmlns:a16="http://schemas.microsoft.com/office/drawing/2014/main" id="{8AE23119-35A3-B372-F6E4-E9D6FB436C14}"/>
              </a:ext>
            </a:extLst>
          </p:cNvPr>
          <p:cNvSpPr txBox="1">
            <a:spLocks/>
          </p:cNvSpPr>
          <p:nvPr/>
        </p:nvSpPr>
        <p:spPr bwMode="auto">
          <a:xfrm>
            <a:off x="7094538" y="2805113"/>
            <a:ext cx="13684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Barometer</a:t>
            </a:r>
          </a:p>
          <a:p>
            <a:pPr eaLnBrk="1" hangingPunct="1">
              <a:buFont typeface="Arial" panose="020B0604020202020204" pitchFamily="34" charset="0"/>
              <a:buNone/>
            </a:pPr>
            <a:endParaRPr lang="de-AT" altLang="de-DE" sz="1800"/>
          </a:p>
        </p:txBody>
      </p:sp>
      <p:sp>
        <p:nvSpPr>
          <p:cNvPr id="13" name="Untertitel 2">
            <a:extLst>
              <a:ext uri="{FF2B5EF4-FFF2-40B4-BE49-F238E27FC236}">
                <a16:creationId xmlns:a16="http://schemas.microsoft.com/office/drawing/2014/main" id="{236DD420-5C2F-1562-874F-BDF7B62BEB7E}"/>
              </a:ext>
            </a:extLst>
          </p:cNvPr>
          <p:cNvSpPr txBox="1">
            <a:spLocks/>
          </p:cNvSpPr>
          <p:nvPr/>
        </p:nvSpPr>
        <p:spPr bwMode="auto">
          <a:xfrm>
            <a:off x="7094538" y="4595813"/>
            <a:ext cx="17541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Thermometer</a:t>
            </a:r>
          </a:p>
          <a:p>
            <a:pPr eaLnBrk="1" hangingPunct="1">
              <a:buFont typeface="Arial" panose="020B0604020202020204" pitchFamily="34" charset="0"/>
              <a:buNone/>
            </a:pPr>
            <a:endParaRPr lang="de-AT" altLang="de-DE" sz="1800"/>
          </a:p>
        </p:txBody>
      </p:sp>
      <p:sp>
        <p:nvSpPr>
          <p:cNvPr id="14" name="Untertitel 2">
            <a:extLst>
              <a:ext uri="{FF2B5EF4-FFF2-40B4-BE49-F238E27FC236}">
                <a16:creationId xmlns:a16="http://schemas.microsoft.com/office/drawing/2014/main" id="{84C663B9-DC60-D59A-1D6A-8C928DC1C804}"/>
              </a:ext>
            </a:extLst>
          </p:cNvPr>
          <p:cNvSpPr txBox="1">
            <a:spLocks/>
          </p:cNvSpPr>
          <p:nvPr/>
        </p:nvSpPr>
        <p:spPr bwMode="auto">
          <a:xfrm>
            <a:off x="7094538" y="4221163"/>
            <a:ext cx="18399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Regenmesser</a:t>
            </a:r>
          </a:p>
        </p:txBody>
      </p:sp>
      <p:sp>
        <p:nvSpPr>
          <p:cNvPr id="15" name="Untertitel 2">
            <a:extLst>
              <a:ext uri="{FF2B5EF4-FFF2-40B4-BE49-F238E27FC236}">
                <a16:creationId xmlns:a16="http://schemas.microsoft.com/office/drawing/2014/main" id="{FAA89DC2-C48E-5DC3-D85B-673878EA4A65}"/>
              </a:ext>
            </a:extLst>
          </p:cNvPr>
          <p:cNvSpPr txBox="1">
            <a:spLocks/>
          </p:cNvSpPr>
          <p:nvPr/>
        </p:nvSpPr>
        <p:spPr bwMode="auto">
          <a:xfrm>
            <a:off x="7094538" y="3152775"/>
            <a:ext cx="14192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Bewölkung</a:t>
            </a:r>
          </a:p>
        </p:txBody>
      </p:sp>
      <p:sp>
        <p:nvSpPr>
          <p:cNvPr id="16" name="Untertitel 2">
            <a:extLst>
              <a:ext uri="{FF2B5EF4-FFF2-40B4-BE49-F238E27FC236}">
                <a16:creationId xmlns:a16="http://schemas.microsoft.com/office/drawing/2014/main" id="{8A442BAB-47E4-329E-D30A-81CA196C3B63}"/>
              </a:ext>
            </a:extLst>
          </p:cNvPr>
          <p:cNvSpPr txBox="1">
            <a:spLocks/>
          </p:cNvSpPr>
          <p:nvPr/>
        </p:nvSpPr>
        <p:spPr>
          <a:xfrm>
            <a:off x="7094538" y="3567113"/>
            <a:ext cx="1368425" cy="3556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sz="1800"/>
              <a:t>Luftdruck</a:t>
            </a:r>
          </a:p>
        </p:txBody>
      </p:sp>
      <p:sp>
        <p:nvSpPr>
          <p:cNvPr id="17" name="Untertitel 2">
            <a:extLst>
              <a:ext uri="{FF2B5EF4-FFF2-40B4-BE49-F238E27FC236}">
                <a16:creationId xmlns:a16="http://schemas.microsoft.com/office/drawing/2014/main" id="{D4AF9034-C77C-0C9E-2EF4-4DFEBDE941C2}"/>
              </a:ext>
            </a:extLst>
          </p:cNvPr>
          <p:cNvSpPr txBox="1">
            <a:spLocks/>
          </p:cNvSpPr>
          <p:nvPr/>
        </p:nvSpPr>
        <p:spPr bwMode="auto">
          <a:xfrm>
            <a:off x="7094538" y="5289550"/>
            <a:ext cx="1368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Wind</a:t>
            </a:r>
          </a:p>
        </p:txBody>
      </p:sp>
      <p:sp>
        <p:nvSpPr>
          <p:cNvPr id="18" name="Untertitel 2">
            <a:extLst>
              <a:ext uri="{FF2B5EF4-FFF2-40B4-BE49-F238E27FC236}">
                <a16:creationId xmlns:a16="http://schemas.microsoft.com/office/drawing/2014/main" id="{ABA0C570-9CD9-944D-9FAE-13D72B2E1749}"/>
              </a:ext>
            </a:extLst>
          </p:cNvPr>
          <p:cNvSpPr txBox="1">
            <a:spLocks/>
          </p:cNvSpPr>
          <p:nvPr/>
        </p:nvSpPr>
        <p:spPr bwMode="auto">
          <a:xfrm>
            <a:off x="7094538" y="3879850"/>
            <a:ext cx="17430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Niederschlag</a:t>
            </a:r>
          </a:p>
        </p:txBody>
      </p:sp>
      <p:sp>
        <p:nvSpPr>
          <p:cNvPr id="19" name="Untertitel 2">
            <a:extLst>
              <a:ext uri="{FF2B5EF4-FFF2-40B4-BE49-F238E27FC236}">
                <a16:creationId xmlns:a16="http://schemas.microsoft.com/office/drawing/2014/main" id="{67C23402-64C3-1D0D-BA19-FEADE0C7A18B}"/>
              </a:ext>
            </a:extLst>
          </p:cNvPr>
          <p:cNvSpPr txBox="1">
            <a:spLocks/>
          </p:cNvSpPr>
          <p:nvPr/>
        </p:nvSpPr>
        <p:spPr bwMode="auto">
          <a:xfrm>
            <a:off x="7094538" y="4962525"/>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Temperatur</a:t>
            </a:r>
          </a:p>
          <a:p>
            <a:pPr eaLnBrk="1" hangingPunct="1">
              <a:buFont typeface="Arial" panose="020B0604020202020204" pitchFamily="34" charset="0"/>
              <a:buNone/>
            </a:pPr>
            <a:endParaRPr lang="de-AT" altLang="de-DE" sz="1800"/>
          </a:p>
        </p:txBody>
      </p:sp>
      <p:sp>
        <p:nvSpPr>
          <p:cNvPr id="20" name="Untertitel 2">
            <a:extLst>
              <a:ext uri="{FF2B5EF4-FFF2-40B4-BE49-F238E27FC236}">
                <a16:creationId xmlns:a16="http://schemas.microsoft.com/office/drawing/2014/main" id="{C82713F1-F25C-3EF8-66C5-3B685D2D2C4F}"/>
              </a:ext>
            </a:extLst>
          </p:cNvPr>
          <p:cNvSpPr txBox="1">
            <a:spLocks/>
          </p:cNvSpPr>
          <p:nvPr/>
        </p:nvSpPr>
        <p:spPr>
          <a:xfrm>
            <a:off x="325438" y="1985963"/>
            <a:ext cx="1509712"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pic>
        <p:nvPicPr>
          <p:cNvPr id="3095" name="Picture 27">
            <a:extLst>
              <a:ext uri="{FF2B5EF4-FFF2-40B4-BE49-F238E27FC236}">
                <a16:creationId xmlns:a16="http://schemas.microsoft.com/office/drawing/2014/main" id="{41C1927D-3522-7E08-9BF1-DCA98F2F5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938" y="3994150"/>
            <a:ext cx="142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28">
            <a:extLst>
              <a:ext uri="{FF2B5EF4-FFF2-40B4-BE49-F238E27FC236}">
                <a16:creationId xmlns:a16="http://schemas.microsoft.com/office/drawing/2014/main" id="{76A0F804-02B3-E0E2-5365-BE636608E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4065588"/>
            <a:ext cx="2465388"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30">
            <a:extLst>
              <a:ext uri="{FF2B5EF4-FFF2-40B4-BE49-F238E27FC236}">
                <a16:creationId xmlns:a16="http://schemas.microsoft.com/office/drawing/2014/main" id="{E9854484-8A4C-F2A8-B874-4D881C9CC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225" y="3986213"/>
            <a:ext cx="1416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8" name="Picture 27" descr="C:\Users\swoboda\Downloads\Fotolia_46653137_L.jpg">
            <a:extLst>
              <a:ext uri="{FF2B5EF4-FFF2-40B4-BE49-F238E27FC236}">
                <a16:creationId xmlns:a16="http://schemas.microsoft.com/office/drawing/2014/main" id="{B1AD97EF-0DC2-00F8-8187-6EA8508E5B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898900"/>
            <a:ext cx="1481138"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Untertitel 2">
            <a:extLst>
              <a:ext uri="{FF2B5EF4-FFF2-40B4-BE49-F238E27FC236}">
                <a16:creationId xmlns:a16="http://schemas.microsoft.com/office/drawing/2014/main" id="{FE57C6AA-4A0C-786D-A254-B83A317F87FF}"/>
              </a:ext>
            </a:extLst>
          </p:cNvPr>
          <p:cNvSpPr txBox="1">
            <a:spLocks/>
          </p:cNvSpPr>
          <p:nvPr/>
        </p:nvSpPr>
        <p:spPr>
          <a:xfrm>
            <a:off x="1835150" y="1985963"/>
            <a:ext cx="1511300"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0" name="Untertitel 2">
            <a:extLst>
              <a:ext uri="{FF2B5EF4-FFF2-40B4-BE49-F238E27FC236}">
                <a16:creationId xmlns:a16="http://schemas.microsoft.com/office/drawing/2014/main" id="{4D900205-A068-AAFA-C676-CF77905C5EA9}"/>
              </a:ext>
            </a:extLst>
          </p:cNvPr>
          <p:cNvSpPr txBox="1">
            <a:spLocks/>
          </p:cNvSpPr>
          <p:nvPr/>
        </p:nvSpPr>
        <p:spPr>
          <a:xfrm>
            <a:off x="3346450" y="1985963"/>
            <a:ext cx="1509713"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1" name="Untertitel 2">
            <a:extLst>
              <a:ext uri="{FF2B5EF4-FFF2-40B4-BE49-F238E27FC236}">
                <a16:creationId xmlns:a16="http://schemas.microsoft.com/office/drawing/2014/main" id="{BA9EB89F-4061-0858-4C9F-8C03233250B5}"/>
              </a:ext>
            </a:extLst>
          </p:cNvPr>
          <p:cNvSpPr txBox="1">
            <a:spLocks/>
          </p:cNvSpPr>
          <p:nvPr/>
        </p:nvSpPr>
        <p:spPr>
          <a:xfrm>
            <a:off x="4856163" y="1985963"/>
            <a:ext cx="1509712"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2" name="Untertitel 2">
            <a:extLst>
              <a:ext uri="{FF2B5EF4-FFF2-40B4-BE49-F238E27FC236}">
                <a16:creationId xmlns:a16="http://schemas.microsoft.com/office/drawing/2014/main" id="{D60EE06A-4D13-01C7-A769-3B11329E9011}"/>
              </a:ext>
            </a:extLst>
          </p:cNvPr>
          <p:cNvSpPr txBox="1">
            <a:spLocks/>
          </p:cNvSpPr>
          <p:nvPr/>
        </p:nvSpPr>
        <p:spPr>
          <a:xfrm>
            <a:off x="6372225" y="1985963"/>
            <a:ext cx="1509713"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3" name="Untertitel 2">
            <a:extLst>
              <a:ext uri="{FF2B5EF4-FFF2-40B4-BE49-F238E27FC236}">
                <a16:creationId xmlns:a16="http://schemas.microsoft.com/office/drawing/2014/main" id="{692E56E4-4BAF-F97E-A45E-9BDD66B73CEA}"/>
              </a:ext>
            </a:extLst>
          </p:cNvPr>
          <p:cNvSpPr txBox="1">
            <a:spLocks/>
          </p:cNvSpPr>
          <p:nvPr/>
        </p:nvSpPr>
        <p:spPr>
          <a:xfrm>
            <a:off x="336550" y="3279775"/>
            <a:ext cx="1509713" cy="471488"/>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4" name="Untertitel 2">
            <a:extLst>
              <a:ext uri="{FF2B5EF4-FFF2-40B4-BE49-F238E27FC236}">
                <a16:creationId xmlns:a16="http://schemas.microsoft.com/office/drawing/2014/main" id="{8D0F3E60-D2CA-CC8E-550F-2EDDF6ECF9A5}"/>
              </a:ext>
            </a:extLst>
          </p:cNvPr>
          <p:cNvSpPr txBox="1">
            <a:spLocks/>
          </p:cNvSpPr>
          <p:nvPr/>
        </p:nvSpPr>
        <p:spPr>
          <a:xfrm>
            <a:off x="1846263" y="3279775"/>
            <a:ext cx="1509712" cy="471488"/>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5" name="Untertitel 2">
            <a:extLst>
              <a:ext uri="{FF2B5EF4-FFF2-40B4-BE49-F238E27FC236}">
                <a16:creationId xmlns:a16="http://schemas.microsoft.com/office/drawing/2014/main" id="{7603C621-2A3B-8BDC-ADDF-32F60BD60EBF}"/>
              </a:ext>
            </a:extLst>
          </p:cNvPr>
          <p:cNvSpPr txBox="1">
            <a:spLocks/>
          </p:cNvSpPr>
          <p:nvPr/>
        </p:nvSpPr>
        <p:spPr>
          <a:xfrm>
            <a:off x="3355975" y="3279775"/>
            <a:ext cx="1511300" cy="471488"/>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6" name="Untertitel 2">
            <a:extLst>
              <a:ext uri="{FF2B5EF4-FFF2-40B4-BE49-F238E27FC236}">
                <a16:creationId xmlns:a16="http://schemas.microsoft.com/office/drawing/2014/main" id="{CA9301EF-42E1-E82B-B7A7-4B8EA9075406}"/>
              </a:ext>
            </a:extLst>
          </p:cNvPr>
          <p:cNvSpPr txBox="1">
            <a:spLocks/>
          </p:cNvSpPr>
          <p:nvPr/>
        </p:nvSpPr>
        <p:spPr>
          <a:xfrm>
            <a:off x="4867275" y="3279775"/>
            <a:ext cx="1509713" cy="471488"/>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64" presetClass="path" presetSubtype="0" accel="50000" decel="50000" fill="hold" grpId="0" nodeType="clickEffect">
                                  <p:stCondLst>
                                    <p:cond delay="0"/>
                                  </p:stCondLst>
                                  <p:childTnLst>
                                    <p:animMotion origin="layout" path="M 2.77778E-7 -2.96296E-6 L -0.72969 -0.42569 " pathEditMode="relative" rAng="0" ptsTypes="AA">
                                      <p:cBhvr>
                                        <p:cTn id="20" dur="2000" fill="hold"/>
                                        <p:tgtEl>
                                          <p:spTgt spid="19"/>
                                        </p:tgtEl>
                                        <p:attrNameLst>
                                          <p:attrName>ppt_x</p:attrName>
                                          <p:attrName>ppt_y</p:attrName>
                                        </p:attrNameLst>
                                      </p:cBhvr>
                                      <p:rCtr x="-36493" y="-21296"/>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64" presetClass="path" presetSubtype="0" accel="50000" decel="50000" fill="hold" grpId="0" nodeType="clickEffect">
                                  <p:stCondLst>
                                    <p:cond delay="0"/>
                                  </p:stCondLst>
                                  <p:childTnLst>
                                    <p:animMotion origin="layout" path="M -4.44444E-6 -4.81481E-6 L -0.55538 -0.2162 " pathEditMode="relative" rAng="0" ptsTypes="AA">
                                      <p:cBhvr>
                                        <p:cTn id="24" dur="2000" fill="hold"/>
                                        <p:tgtEl>
                                          <p:spTgt spid="16"/>
                                        </p:tgtEl>
                                        <p:attrNameLst>
                                          <p:attrName>ppt_x</p:attrName>
                                          <p:attrName>ppt_y</p:attrName>
                                        </p:attrNameLst>
                                      </p:cBhvr>
                                      <p:rCtr x="-27778" y="-10810"/>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64" presetClass="path" presetSubtype="0" accel="50000" decel="50000" fill="hold" grpId="0" nodeType="clickEffect">
                                  <p:stCondLst>
                                    <p:cond delay="0"/>
                                  </p:stCondLst>
                                  <p:childTnLst>
                                    <p:animMotion origin="layout" path="M -5.55556E-7 -2.59259E-6 L -0.40226 -0.26898 " pathEditMode="relative" rAng="0" ptsTypes="AA">
                                      <p:cBhvr>
                                        <p:cTn id="28" dur="2000" fill="hold"/>
                                        <p:tgtEl>
                                          <p:spTgt spid="18"/>
                                        </p:tgtEl>
                                        <p:attrNameLst>
                                          <p:attrName>ppt_x</p:attrName>
                                          <p:attrName>ppt_y</p:attrName>
                                        </p:attrNameLst>
                                      </p:cBhvr>
                                      <p:rCtr x="-20122" y="-13449"/>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64" presetClass="path" presetSubtype="0" accel="50000" decel="50000" fill="hold" grpId="0" nodeType="clickEffect">
                                  <p:stCondLst>
                                    <p:cond delay="0"/>
                                  </p:stCondLst>
                                  <p:childTnLst>
                                    <p:animMotion origin="layout" path="M -4.44444E-6 2.96296E-6 L -0.19479 -0.47801 " pathEditMode="relative" rAng="0" ptsTypes="AA">
                                      <p:cBhvr>
                                        <p:cTn id="32" dur="2000" fill="hold"/>
                                        <p:tgtEl>
                                          <p:spTgt spid="17"/>
                                        </p:tgtEl>
                                        <p:attrNameLst>
                                          <p:attrName>ppt_x</p:attrName>
                                          <p:attrName>ppt_y</p:attrName>
                                        </p:attrNameLst>
                                      </p:cBhvr>
                                      <p:rCtr x="-9740" y="-23912"/>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64" presetClass="path" presetSubtype="0" accel="50000" decel="50000" fill="hold" grpId="0" nodeType="clickEffect">
                                  <p:stCondLst>
                                    <p:cond delay="0"/>
                                  </p:stCondLst>
                                  <p:childTnLst>
                                    <p:animMotion origin="layout" path="M -2.22222E-6 -4.07407E-6 L -0.06215 -0.16088 " pathEditMode="relative" rAng="0" ptsTypes="AA">
                                      <p:cBhvr>
                                        <p:cTn id="36" dur="2000" fill="hold"/>
                                        <p:tgtEl>
                                          <p:spTgt spid="15"/>
                                        </p:tgtEl>
                                        <p:attrNameLst>
                                          <p:attrName>ppt_x</p:attrName>
                                          <p:attrName>ppt_y</p:attrName>
                                        </p:attrNameLst>
                                      </p:cBhvr>
                                      <p:rCtr x="-3108" y="-8056"/>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grpId="0" nodeType="clickEffect">
                                  <p:stCondLst>
                                    <p:cond delay="0"/>
                                  </p:stCondLst>
                                  <p:childTnLst>
                                    <p:animMotion origin="layout" path="M -1.38889E-6 0 L -0.74184 -0.18056 " pathEditMode="relative" rAng="0" ptsTypes="AA">
                                      <p:cBhvr>
                                        <p:cTn id="52" dur="2000" fill="hold"/>
                                        <p:tgtEl>
                                          <p:spTgt spid="13"/>
                                        </p:tgtEl>
                                        <p:attrNameLst>
                                          <p:attrName>ppt_x</p:attrName>
                                          <p:attrName>ppt_y</p:attrName>
                                        </p:attrNameLst>
                                      </p:cBhvr>
                                      <p:rCtr x="-37101" y="-9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09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64" presetClass="path" presetSubtype="0" accel="50000" decel="50000" fill="hold" grpId="0" nodeType="clickEffect">
                                  <p:stCondLst>
                                    <p:cond delay="0"/>
                                  </p:stCondLst>
                                  <p:childTnLst>
                                    <p:animMotion origin="layout" path="M -4.44444E-6 1.48148E-6 L -0.56336 0.08217 " pathEditMode="relative" rAng="0" ptsTypes="AA">
                                      <p:cBhvr>
                                        <p:cTn id="60" dur="2000" fill="hold"/>
                                        <p:tgtEl>
                                          <p:spTgt spid="12"/>
                                        </p:tgtEl>
                                        <p:attrNameLst>
                                          <p:attrName>ppt_x</p:attrName>
                                          <p:attrName>ppt_y</p:attrName>
                                        </p:attrNameLst>
                                      </p:cBhvr>
                                      <p:rCtr x="-28177" y="4097"/>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309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path" presetSubtype="0" accel="50000" decel="50000" fill="hold" grpId="0" nodeType="clickEffect">
                                  <p:stCondLst>
                                    <p:cond delay="0"/>
                                  </p:stCondLst>
                                  <p:childTnLst>
                                    <p:animMotion origin="layout" path="M -0.0033 0.0037 L -0.4033 -0.12732 " pathEditMode="relative" rAng="0" ptsTypes="AA">
                                      <p:cBhvr>
                                        <p:cTn id="68" dur="2000" fill="hold"/>
                                        <p:tgtEl>
                                          <p:spTgt spid="14"/>
                                        </p:tgtEl>
                                        <p:attrNameLst>
                                          <p:attrName>ppt_x</p:attrName>
                                          <p:attrName>ppt_y</p:attrName>
                                        </p:attrNameLst>
                                      </p:cBhvr>
                                      <p:rCtr x="-20000" y="-6551"/>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3097"/>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64" presetClass="path" presetSubtype="0" accel="50000" decel="50000" fill="hold" grpId="0" nodeType="clickEffect">
                                  <p:stCondLst>
                                    <p:cond delay="0"/>
                                  </p:stCondLst>
                                  <p:childTnLst>
                                    <p:animMotion origin="layout" path="M -4.44444E-6 0.0037 L -0.22118 -0.32755 " pathEditMode="relative" rAng="0" ptsTypes="AA">
                                      <p:cBhvr>
                                        <p:cTn id="76" dur="2000" fill="hold"/>
                                        <p:tgtEl>
                                          <p:spTgt spid="10"/>
                                        </p:tgtEl>
                                        <p:attrNameLst>
                                          <p:attrName>ppt_x</p:attrName>
                                          <p:attrName>ppt_y</p:attrName>
                                        </p:attrNameLst>
                                      </p:cBhvr>
                                      <p:rCtr x="-11059" y="-16574"/>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2" grpId="0"/>
      <p:bldP spid="13" grpId="0"/>
      <p:bldP spid="14" grpId="0"/>
      <p:bldP spid="15" grpId="0"/>
      <p:bldP spid="16" grpId="0"/>
      <p:bldP spid="17" grpId="0"/>
      <p:bldP spid="18" grpId="0"/>
      <p:bldP spid="19" grpId="0"/>
      <p:bldP spid="20"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258C3A15-420F-BEE4-17B6-FD5C9F609B3A}"/>
              </a:ext>
            </a:extLst>
          </p:cNvPr>
          <p:cNvSpPr>
            <a:spLocks noGrp="1"/>
          </p:cNvSpPr>
          <p:nvPr>
            <p:ph type="ctrTitle" idx="4294967295"/>
          </p:nvPr>
        </p:nvSpPr>
        <p:spPr>
          <a:xfrm>
            <a:off x="755650" y="730250"/>
            <a:ext cx="6672263" cy="677863"/>
          </a:xfrm>
        </p:spPr>
        <p:txBody>
          <a:bodyPr/>
          <a:lstStyle/>
          <a:p>
            <a:pPr eaLnBrk="1" hangingPunct="1"/>
            <a:r>
              <a:rPr lang="de-AT" altLang="de-DE"/>
              <a:t>Das Wetter</a:t>
            </a:r>
          </a:p>
        </p:txBody>
      </p:sp>
      <p:sp>
        <p:nvSpPr>
          <p:cNvPr id="17411" name="Untertitel 2">
            <a:extLst>
              <a:ext uri="{FF2B5EF4-FFF2-40B4-BE49-F238E27FC236}">
                <a16:creationId xmlns:a16="http://schemas.microsoft.com/office/drawing/2014/main" id="{F3EC1E17-EB63-79CD-321A-591E3640A869}"/>
              </a:ext>
            </a:extLst>
          </p:cNvPr>
          <p:cNvSpPr>
            <a:spLocks noGrp="1"/>
          </p:cNvSpPr>
          <p:nvPr>
            <p:ph type="subTitle" idx="4294967295"/>
          </p:nvPr>
        </p:nvSpPr>
        <p:spPr>
          <a:xfrm>
            <a:off x="179388" y="1362075"/>
            <a:ext cx="2447925" cy="622300"/>
          </a:xfrm>
        </p:spPr>
        <p:txBody>
          <a:bodyPr/>
          <a:lstStyle/>
          <a:p>
            <a:pPr marL="0" indent="0" eaLnBrk="1" hangingPunct="1">
              <a:buFont typeface="Arial" panose="020B0604020202020204" pitchFamily="34" charset="0"/>
              <a:buNone/>
            </a:pPr>
            <a:r>
              <a:rPr altLang="de-DE" sz="2800"/>
              <a:t>Bausteine</a:t>
            </a:r>
          </a:p>
        </p:txBody>
      </p:sp>
      <p:sp>
        <p:nvSpPr>
          <p:cNvPr id="17412" name="Untertitel 2">
            <a:extLst>
              <a:ext uri="{FF2B5EF4-FFF2-40B4-BE49-F238E27FC236}">
                <a16:creationId xmlns:a16="http://schemas.microsoft.com/office/drawing/2014/main" id="{4B72C185-9007-23EB-EB66-013BA03CFB2E}"/>
              </a:ext>
            </a:extLst>
          </p:cNvPr>
          <p:cNvSpPr txBox="1">
            <a:spLocks/>
          </p:cNvSpPr>
          <p:nvPr/>
        </p:nvSpPr>
        <p:spPr bwMode="auto">
          <a:xfrm>
            <a:off x="234950" y="2697163"/>
            <a:ext cx="2232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2800"/>
              <a:t>Messgeräte</a:t>
            </a:r>
          </a:p>
        </p:txBody>
      </p:sp>
      <p:sp>
        <p:nvSpPr>
          <p:cNvPr id="10" name="Untertitel 2">
            <a:extLst>
              <a:ext uri="{FF2B5EF4-FFF2-40B4-BE49-F238E27FC236}">
                <a16:creationId xmlns:a16="http://schemas.microsoft.com/office/drawing/2014/main" id="{1403CA25-5353-D604-C610-6873CF7CF31D}"/>
              </a:ext>
            </a:extLst>
          </p:cNvPr>
          <p:cNvSpPr txBox="1">
            <a:spLocks/>
          </p:cNvSpPr>
          <p:nvPr/>
        </p:nvSpPr>
        <p:spPr>
          <a:xfrm>
            <a:off x="5072063" y="3348038"/>
            <a:ext cx="1368425" cy="3556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sz="1800"/>
              <a:t>Windsack</a:t>
            </a:r>
          </a:p>
          <a:p>
            <a:pPr marL="0" indent="0" fontAlgn="auto">
              <a:spcAft>
                <a:spcPts val="0"/>
              </a:spcAft>
              <a:buFont typeface="Arial" panose="020B0604020202020204" pitchFamily="34" charset="0"/>
              <a:buNone/>
              <a:defRPr/>
            </a:pPr>
            <a:endParaRPr sz="1800"/>
          </a:p>
        </p:txBody>
      </p:sp>
      <p:sp>
        <p:nvSpPr>
          <p:cNvPr id="17414" name="Untertitel 2">
            <a:extLst>
              <a:ext uri="{FF2B5EF4-FFF2-40B4-BE49-F238E27FC236}">
                <a16:creationId xmlns:a16="http://schemas.microsoft.com/office/drawing/2014/main" id="{0916DB28-3572-81E3-FEA8-424B93E00581}"/>
              </a:ext>
            </a:extLst>
          </p:cNvPr>
          <p:cNvSpPr txBox="1">
            <a:spLocks/>
          </p:cNvSpPr>
          <p:nvPr/>
        </p:nvSpPr>
        <p:spPr bwMode="auto">
          <a:xfrm>
            <a:off x="2051050" y="3305175"/>
            <a:ext cx="13684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Barometer</a:t>
            </a:r>
          </a:p>
          <a:p>
            <a:pPr eaLnBrk="1" hangingPunct="1">
              <a:buFont typeface="Arial" panose="020B0604020202020204" pitchFamily="34" charset="0"/>
              <a:buNone/>
            </a:pPr>
            <a:endParaRPr lang="de-AT" altLang="de-DE" sz="1800"/>
          </a:p>
        </p:txBody>
      </p:sp>
      <p:sp>
        <p:nvSpPr>
          <p:cNvPr id="17415" name="Untertitel 2">
            <a:extLst>
              <a:ext uri="{FF2B5EF4-FFF2-40B4-BE49-F238E27FC236}">
                <a16:creationId xmlns:a16="http://schemas.microsoft.com/office/drawing/2014/main" id="{E509BE5F-30FC-D5AF-8503-5DDC9D8F5613}"/>
              </a:ext>
            </a:extLst>
          </p:cNvPr>
          <p:cNvSpPr txBox="1">
            <a:spLocks/>
          </p:cNvSpPr>
          <p:nvPr/>
        </p:nvSpPr>
        <p:spPr bwMode="auto">
          <a:xfrm>
            <a:off x="336550" y="3297238"/>
            <a:ext cx="17541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Thermometer</a:t>
            </a:r>
          </a:p>
          <a:p>
            <a:pPr eaLnBrk="1" hangingPunct="1">
              <a:buFont typeface="Arial" panose="020B0604020202020204" pitchFamily="34" charset="0"/>
              <a:buNone/>
            </a:pPr>
            <a:endParaRPr lang="de-AT" altLang="de-DE" sz="1800"/>
          </a:p>
        </p:txBody>
      </p:sp>
      <p:sp>
        <p:nvSpPr>
          <p:cNvPr id="17416" name="Untertitel 2">
            <a:extLst>
              <a:ext uri="{FF2B5EF4-FFF2-40B4-BE49-F238E27FC236}">
                <a16:creationId xmlns:a16="http://schemas.microsoft.com/office/drawing/2014/main" id="{02629097-3BE9-4264-F871-93243A7BEC0A}"/>
              </a:ext>
            </a:extLst>
          </p:cNvPr>
          <p:cNvSpPr txBox="1">
            <a:spLocks/>
          </p:cNvSpPr>
          <p:nvPr/>
        </p:nvSpPr>
        <p:spPr bwMode="auto">
          <a:xfrm>
            <a:off x="3448050" y="3314700"/>
            <a:ext cx="18399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Regenmesser</a:t>
            </a:r>
          </a:p>
        </p:txBody>
      </p:sp>
      <p:sp>
        <p:nvSpPr>
          <p:cNvPr id="17417" name="Untertitel 2">
            <a:extLst>
              <a:ext uri="{FF2B5EF4-FFF2-40B4-BE49-F238E27FC236}">
                <a16:creationId xmlns:a16="http://schemas.microsoft.com/office/drawing/2014/main" id="{BEACE01C-4DD7-BC06-5103-B70761E3B53E}"/>
              </a:ext>
            </a:extLst>
          </p:cNvPr>
          <p:cNvSpPr txBox="1">
            <a:spLocks/>
          </p:cNvSpPr>
          <p:nvPr/>
        </p:nvSpPr>
        <p:spPr bwMode="auto">
          <a:xfrm>
            <a:off x="6546850" y="2017713"/>
            <a:ext cx="14192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Bewölkung</a:t>
            </a:r>
          </a:p>
        </p:txBody>
      </p:sp>
      <p:sp>
        <p:nvSpPr>
          <p:cNvPr id="16" name="Untertitel 2">
            <a:extLst>
              <a:ext uri="{FF2B5EF4-FFF2-40B4-BE49-F238E27FC236}">
                <a16:creationId xmlns:a16="http://schemas.microsoft.com/office/drawing/2014/main" id="{A9085EB8-1B1A-AF65-7A23-952663EE5E2E}"/>
              </a:ext>
            </a:extLst>
          </p:cNvPr>
          <p:cNvSpPr txBox="1">
            <a:spLocks/>
          </p:cNvSpPr>
          <p:nvPr/>
        </p:nvSpPr>
        <p:spPr>
          <a:xfrm>
            <a:off x="2020888" y="2039938"/>
            <a:ext cx="1368425" cy="3556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sz="1800"/>
              <a:t>Luftdruck</a:t>
            </a:r>
          </a:p>
        </p:txBody>
      </p:sp>
      <p:sp>
        <p:nvSpPr>
          <p:cNvPr id="17419" name="Untertitel 2">
            <a:extLst>
              <a:ext uri="{FF2B5EF4-FFF2-40B4-BE49-F238E27FC236}">
                <a16:creationId xmlns:a16="http://schemas.microsoft.com/office/drawing/2014/main" id="{E73A07B3-4509-4629-B279-1C2EF73CA05A}"/>
              </a:ext>
            </a:extLst>
          </p:cNvPr>
          <p:cNvSpPr txBox="1">
            <a:spLocks/>
          </p:cNvSpPr>
          <p:nvPr/>
        </p:nvSpPr>
        <p:spPr bwMode="auto">
          <a:xfrm>
            <a:off x="5268913" y="2035175"/>
            <a:ext cx="1368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Wind</a:t>
            </a:r>
          </a:p>
        </p:txBody>
      </p:sp>
      <p:sp>
        <p:nvSpPr>
          <p:cNvPr id="17420" name="Untertitel 2">
            <a:extLst>
              <a:ext uri="{FF2B5EF4-FFF2-40B4-BE49-F238E27FC236}">
                <a16:creationId xmlns:a16="http://schemas.microsoft.com/office/drawing/2014/main" id="{8F3E97EC-3B17-7B11-926D-9588E2FA942A}"/>
              </a:ext>
            </a:extLst>
          </p:cNvPr>
          <p:cNvSpPr txBox="1">
            <a:spLocks/>
          </p:cNvSpPr>
          <p:nvPr/>
        </p:nvSpPr>
        <p:spPr bwMode="auto">
          <a:xfrm>
            <a:off x="3479800" y="2028825"/>
            <a:ext cx="17430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Niederschlag</a:t>
            </a:r>
          </a:p>
        </p:txBody>
      </p:sp>
      <p:sp>
        <p:nvSpPr>
          <p:cNvPr id="17421" name="Untertitel 2">
            <a:extLst>
              <a:ext uri="{FF2B5EF4-FFF2-40B4-BE49-F238E27FC236}">
                <a16:creationId xmlns:a16="http://schemas.microsoft.com/office/drawing/2014/main" id="{65BE0AC7-9CB7-742F-3C0D-0FE39268E949}"/>
              </a:ext>
            </a:extLst>
          </p:cNvPr>
          <p:cNvSpPr txBox="1">
            <a:spLocks/>
          </p:cNvSpPr>
          <p:nvPr/>
        </p:nvSpPr>
        <p:spPr bwMode="auto">
          <a:xfrm>
            <a:off x="404813" y="2003425"/>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AT" altLang="de-DE" sz="1800"/>
              <a:t>Temperatur</a:t>
            </a:r>
          </a:p>
          <a:p>
            <a:pPr eaLnBrk="1" hangingPunct="1">
              <a:buFont typeface="Arial" panose="020B0604020202020204" pitchFamily="34" charset="0"/>
              <a:buNone/>
            </a:pPr>
            <a:endParaRPr lang="de-AT" altLang="de-DE" sz="1800"/>
          </a:p>
        </p:txBody>
      </p:sp>
      <p:sp>
        <p:nvSpPr>
          <p:cNvPr id="20" name="Untertitel 2">
            <a:extLst>
              <a:ext uri="{FF2B5EF4-FFF2-40B4-BE49-F238E27FC236}">
                <a16:creationId xmlns:a16="http://schemas.microsoft.com/office/drawing/2014/main" id="{FEBB370A-40A0-3AA2-6953-7AA40DD5AC10}"/>
              </a:ext>
            </a:extLst>
          </p:cNvPr>
          <p:cNvSpPr txBox="1">
            <a:spLocks/>
          </p:cNvSpPr>
          <p:nvPr/>
        </p:nvSpPr>
        <p:spPr>
          <a:xfrm>
            <a:off x="325438" y="1985963"/>
            <a:ext cx="1509712"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pic>
        <p:nvPicPr>
          <p:cNvPr id="17423" name="Picture 27">
            <a:extLst>
              <a:ext uri="{FF2B5EF4-FFF2-40B4-BE49-F238E27FC236}">
                <a16:creationId xmlns:a16="http://schemas.microsoft.com/office/drawing/2014/main" id="{1140EABE-0C49-31E6-D106-61AFA53F4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938" y="3994150"/>
            <a:ext cx="142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4" name="Picture 28">
            <a:extLst>
              <a:ext uri="{FF2B5EF4-FFF2-40B4-BE49-F238E27FC236}">
                <a16:creationId xmlns:a16="http://schemas.microsoft.com/office/drawing/2014/main" id="{5EBE6944-F64D-7617-582C-2A836C84B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4065588"/>
            <a:ext cx="2465388"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5" name="Picture 30">
            <a:extLst>
              <a:ext uri="{FF2B5EF4-FFF2-40B4-BE49-F238E27FC236}">
                <a16:creationId xmlns:a16="http://schemas.microsoft.com/office/drawing/2014/main" id="{E7E97033-35F6-9009-512A-E24A97128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225" y="3986213"/>
            <a:ext cx="1416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6" name="Picture 27" descr="C:\Users\swoboda\Downloads\Fotolia_46653137_L.jpg">
            <a:extLst>
              <a:ext uri="{FF2B5EF4-FFF2-40B4-BE49-F238E27FC236}">
                <a16:creationId xmlns:a16="http://schemas.microsoft.com/office/drawing/2014/main" id="{E3145DC4-14D5-9607-569F-5E301DD0D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898900"/>
            <a:ext cx="1481138"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Untertitel 2">
            <a:extLst>
              <a:ext uri="{FF2B5EF4-FFF2-40B4-BE49-F238E27FC236}">
                <a16:creationId xmlns:a16="http://schemas.microsoft.com/office/drawing/2014/main" id="{011CE2A6-334A-3F37-4997-321540683903}"/>
              </a:ext>
            </a:extLst>
          </p:cNvPr>
          <p:cNvSpPr txBox="1">
            <a:spLocks/>
          </p:cNvSpPr>
          <p:nvPr/>
        </p:nvSpPr>
        <p:spPr>
          <a:xfrm>
            <a:off x="1835150" y="1985963"/>
            <a:ext cx="1511300"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0" name="Untertitel 2">
            <a:extLst>
              <a:ext uri="{FF2B5EF4-FFF2-40B4-BE49-F238E27FC236}">
                <a16:creationId xmlns:a16="http://schemas.microsoft.com/office/drawing/2014/main" id="{2D9EB550-A869-C8FF-CA35-340B796DD093}"/>
              </a:ext>
            </a:extLst>
          </p:cNvPr>
          <p:cNvSpPr txBox="1">
            <a:spLocks/>
          </p:cNvSpPr>
          <p:nvPr/>
        </p:nvSpPr>
        <p:spPr>
          <a:xfrm>
            <a:off x="3346450" y="1985963"/>
            <a:ext cx="1509713"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1" name="Untertitel 2">
            <a:extLst>
              <a:ext uri="{FF2B5EF4-FFF2-40B4-BE49-F238E27FC236}">
                <a16:creationId xmlns:a16="http://schemas.microsoft.com/office/drawing/2014/main" id="{5215C637-1BDD-2ADF-E572-0C5D74AA55F7}"/>
              </a:ext>
            </a:extLst>
          </p:cNvPr>
          <p:cNvSpPr txBox="1">
            <a:spLocks/>
          </p:cNvSpPr>
          <p:nvPr/>
        </p:nvSpPr>
        <p:spPr>
          <a:xfrm>
            <a:off x="4856163" y="1985963"/>
            <a:ext cx="1509712"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2" name="Untertitel 2">
            <a:extLst>
              <a:ext uri="{FF2B5EF4-FFF2-40B4-BE49-F238E27FC236}">
                <a16:creationId xmlns:a16="http://schemas.microsoft.com/office/drawing/2014/main" id="{F05BBFCD-3D6D-E459-DC2D-75E0E413A9B2}"/>
              </a:ext>
            </a:extLst>
          </p:cNvPr>
          <p:cNvSpPr txBox="1">
            <a:spLocks/>
          </p:cNvSpPr>
          <p:nvPr/>
        </p:nvSpPr>
        <p:spPr>
          <a:xfrm>
            <a:off x="6372225" y="1985963"/>
            <a:ext cx="1509713" cy="471487"/>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3" name="Untertitel 2">
            <a:extLst>
              <a:ext uri="{FF2B5EF4-FFF2-40B4-BE49-F238E27FC236}">
                <a16:creationId xmlns:a16="http://schemas.microsoft.com/office/drawing/2014/main" id="{B0C8ACC7-D040-D295-D9E9-5FF426862E3F}"/>
              </a:ext>
            </a:extLst>
          </p:cNvPr>
          <p:cNvSpPr txBox="1">
            <a:spLocks/>
          </p:cNvSpPr>
          <p:nvPr/>
        </p:nvSpPr>
        <p:spPr>
          <a:xfrm>
            <a:off x="336550" y="3279775"/>
            <a:ext cx="1509713" cy="471488"/>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4" name="Untertitel 2">
            <a:extLst>
              <a:ext uri="{FF2B5EF4-FFF2-40B4-BE49-F238E27FC236}">
                <a16:creationId xmlns:a16="http://schemas.microsoft.com/office/drawing/2014/main" id="{C4FE3DB0-1F36-D483-89E5-DED4C3E990F8}"/>
              </a:ext>
            </a:extLst>
          </p:cNvPr>
          <p:cNvSpPr txBox="1">
            <a:spLocks/>
          </p:cNvSpPr>
          <p:nvPr/>
        </p:nvSpPr>
        <p:spPr>
          <a:xfrm>
            <a:off x="1846263" y="3279775"/>
            <a:ext cx="1509712" cy="471488"/>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5" name="Untertitel 2">
            <a:extLst>
              <a:ext uri="{FF2B5EF4-FFF2-40B4-BE49-F238E27FC236}">
                <a16:creationId xmlns:a16="http://schemas.microsoft.com/office/drawing/2014/main" id="{C3877D80-0894-E29C-0440-950B564FCC7B}"/>
              </a:ext>
            </a:extLst>
          </p:cNvPr>
          <p:cNvSpPr txBox="1">
            <a:spLocks/>
          </p:cNvSpPr>
          <p:nvPr/>
        </p:nvSpPr>
        <p:spPr>
          <a:xfrm>
            <a:off x="3355975" y="3279775"/>
            <a:ext cx="1511300" cy="471488"/>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
        <p:nvSpPr>
          <p:cNvPr id="36" name="Untertitel 2">
            <a:extLst>
              <a:ext uri="{FF2B5EF4-FFF2-40B4-BE49-F238E27FC236}">
                <a16:creationId xmlns:a16="http://schemas.microsoft.com/office/drawing/2014/main" id="{9F453FCD-F990-168E-5C6A-042F176BA377}"/>
              </a:ext>
            </a:extLst>
          </p:cNvPr>
          <p:cNvSpPr txBox="1">
            <a:spLocks/>
          </p:cNvSpPr>
          <p:nvPr/>
        </p:nvSpPr>
        <p:spPr>
          <a:xfrm>
            <a:off x="4867275" y="3279775"/>
            <a:ext cx="1509713" cy="471488"/>
          </a:xfrm>
          <a:prstGeom prst="rect">
            <a:avLst/>
          </a:prstGeom>
          <a:ln>
            <a:solidFill>
              <a:schemeClr val="tx1">
                <a:lumMod val="95000"/>
                <a:lumOff val="5000"/>
              </a:schemeClr>
            </a:solid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de-AT" sz="3800" b="1" kern="1200" baseline="0" dirty="0">
                <a:solidFill>
                  <a:srgbClr val="333333"/>
                </a:solidFill>
                <a:latin typeface="Syntax LT Std" pitchFamily="34" charset="0"/>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sz="280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55AF320-9E5F-0E94-6799-45902940CC3C}"/>
              </a:ext>
            </a:extLst>
          </p:cNvPr>
          <p:cNvSpPr>
            <a:spLocks noChangeArrowheads="1"/>
          </p:cNvSpPr>
          <p:nvPr/>
        </p:nvSpPr>
        <p:spPr bwMode="auto">
          <a:xfrm>
            <a:off x="4427538" y="692150"/>
            <a:ext cx="4465637" cy="5761038"/>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Carina Sattlberger; Angelika Leitner</a:t>
            </a:r>
            <a:br>
              <a:rPr lang="de-DE" altLang="de-DE" sz="1200" kern="0" dirty="0"/>
            </a:br>
            <a:br>
              <a:rPr lang="de-DE" altLang="de-DE" sz="1200" kern="0" dirty="0"/>
            </a:br>
            <a:r>
              <a:rPr lang="de-DE" altLang="de-DE" sz="1200" kern="0" dirty="0"/>
              <a:t>Fotos: </a:t>
            </a:r>
            <a:r>
              <a:rPr lang="de-DE" altLang="de-DE" sz="1200" kern="0" dirty="0">
                <a:latin typeface="Arial"/>
                <a:cs typeface="Arial"/>
              </a:rPr>
              <a:t>©</a:t>
            </a:r>
            <a:r>
              <a:rPr lang="de-DE" altLang="de-DE" sz="1200" kern="0" dirty="0"/>
              <a:t> </a:t>
            </a:r>
            <a:r>
              <a:rPr lang="de-DE" altLang="de-DE" sz="1200" kern="0" dirty="0" err="1"/>
              <a:t>irontrybex</a:t>
            </a:r>
            <a:r>
              <a:rPr lang="de-DE" altLang="de-DE" sz="1200" kern="0" dirty="0"/>
              <a:t> / </a:t>
            </a:r>
            <a:r>
              <a:rPr lang="de-DE" altLang="de-DE" sz="1200" kern="0" dirty="0" err="1"/>
              <a:t>Thinkstock</a:t>
            </a:r>
            <a:r>
              <a:rPr lang="de-DE" altLang="de-DE" sz="1200" kern="0" dirty="0"/>
              <a:t>, </a:t>
            </a:r>
            <a:r>
              <a:rPr lang="de-DE" altLang="de-DE" sz="1200" kern="0" dirty="0">
                <a:latin typeface="Arial"/>
                <a:cs typeface="Arial"/>
              </a:rPr>
              <a:t>© </a:t>
            </a:r>
            <a:r>
              <a:rPr lang="de-DE" altLang="de-DE" sz="1200" kern="0" dirty="0" err="1">
                <a:latin typeface="Arial"/>
                <a:cs typeface="Arial"/>
              </a:rPr>
              <a:t>Teteline</a:t>
            </a:r>
            <a:r>
              <a:rPr lang="de-DE" altLang="de-DE" sz="1200" kern="0" dirty="0">
                <a:latin typeface="Arial"/>
                <a:cs typeface="Arial"/>
              </a:rPr>
              <a:t> – Fotolia.com, </a:t>
            </a:r>
            <a:br>
              <a:rPr lang="de-DE" altLang="de-DE" sz="1200" kern="0" dirty="0">
                <a:latin typeface="Arial"/>
                <a:cs typeface="Arial"/>
              </a:rPr>
            </a:br>
            <a:r>
              <a:rPr lang="de-DE" altLang="de-DE" sz="1200" kern="0" dirty="0">
                <a:latin typeface="Arial"/>
                <a:cs typeface="Arial"/>
              </a:rPr>
              <a:t>©  </a:t>
            </a:r>
            <a:r>
              <a:rPr lang="de-DE" altLang="de-DE" sz="1200" kern="0" dirty="0" err="1">
                <a:latin typeface="Arial"/>
                <a:cs typeface="Arial"/>
              </a:rPr>
              <a:t>graja</a:t>
            </a:r>
            <a:r>
              <a:rPr lang="de-DE" altLang="de-DE" sz="1200" kern="0" dirty="0">
                <a:latin typeface="Arial"/>
                <a:cs typeface="Arial"/>
              </a:rPr>
              <a:t> – Fotolia.com, © </a:t>
            </a:r>
            <a:r>
              <a:rPr lang="de-DE" altLang="de-DE" sz="1200" kern="0" dirty="0" err="1">
                <a:latin typeface="Arial"/>
                <a:cs typeface="Arial"/>
              </a:rPr>
              <a:t>qphotomania</a:t>
            </a:r>
            <a:r>
              <a:rPr lang="de-DE" altLang="de-DE" sz="1200" kern="0" dirty="0">
                <a:latin typeface="Arial"/>
                <a:cs typeface="Arial"/>
              </a:rPr>
              <a:t> – Fotolia.com</a:t>
            </a: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5" name="Rectangle 6">
            <a:extLst>
              <a:ext uri="{FF2B5EF4-FFF2-40B4-BE49-F238E27FC236}">
                <a16:creationId xmlns:a16="http://schemas.microsoft.com/office/drawing/2014/main" id="{E567F792-31AA-40D4-1BB8-A8D1744EF336}"/>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latin typeface="Arial" pitchFamily="34" charset="0"/>
              </a:rPr>
              <a:t>Das Tafelbild bezieht sich auf das Thema „Wetter – beobachten, auswerten, vorhersagen“ auf den Seiten 66 und 67 im Schulbuch </a:t>
            </a:r>
            <a:r>
              <a:rPr lang="de-DE" altLang="de-DE" sz="1200" i="1" kern="0" dirty="0">
                <a:latin typeface="Arial" pitchFamily="34" charset="0"/>
              </a:rPr>
              <a:t>unterwegs 1</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Bildschirmpräsentation (4:3)</PresentationFormat>
  <Paragraphs>44</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Calibri</vt:lpstr>
      <vt:lpstr>Arial</vt:lpstr>
      <vt:lpstr>Syntax LT Std</vt:lpstr>
      <vt:lpstr>Wingdings</vt:lpstr>
      <vt:lpstr>Larissa</vt:lpstr>
      <vt:lpstr>Das Wetter</vt:lpstr>
      <vt:lpstr>Das Wetter</vt:lpstr>
      <vt:lpstr>Das Wetter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201</cp:revision>
  <dcterms:created xsi:type="dcterms:W3CDTF">2013-10-08T07:58:50Z</dcterms:created>
  <dcterms:modified xsi:type="dcterms:W3CDTF">2022-06-07T07:33:44Z</dcterms:modified>
</cp:coreProperties>
</file>