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8"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1092EAC-802E-AE6C-392A-D25FA10BEF6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53BC059-8CFD-15CA-F0E7-CA0F3FFCDD4A}"/>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58854A0-AE4C-4F0B-8C41-497C6AC7EA22}" type="datetimeFigureOut">
              <a:rPr lang="de-AT"/>
              <a:pPr>
                <a:defRPr/>
              </a:pPr>
              <a:t>07.07.2025</a:t>
            </a:fld>
            <a:endParaRPr lang="de-AT"/>
          </a:p>
        </p:txBody>
      </p:sp>
      <p:sp>
        <p:nvSpPr>
          <p:cNvPr id="4" name="Fußzeilenplatzhalter 3">
            <a:extLst>
              <a:ext uri="{FF2B5EF4-FFF2-40B4-BE49-F238E27FC236}">
                <a16:creationId xmlns:a16="http://schemas.microsoft.com/office/drawing/2014/main" id="{0363B4F1-91ED-4204-9A69-85830ECC71D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5FF1E9F-0CCC-AF1F-3FB5-36C1DE6AE25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9717C90-8BE7-40D4-A846-47EE6FC8ABDB}"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DEFF2DE-EEB1-D22E-3855-08004F14B46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3A88B33-5474-3572-016B-BDE493A31B6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F31E7BF-7E07-404F-9976-16F8DC848F54}" type="datetimeFigureOut">
              <a:rPr lang="de-AT"/>
              <a:pPr>
                <a:defRPr/>
              </a:pPr>
              <a:t>07.07.2025</a:t>
            </a:fld>
            <a:endParaRPr lang="de-AT"/>
          </a:p>
        </p:txBody>
      </p:sp>
      <p:sp>
        <p:nvSpPr>
          <p:cNvPr id="4" name="Folienbildplatzhalter 3">
            <a:extLst>
              <a:ext uri="{FF2B5EF4-FFF2-40B4-BE49-F238E27FC236}">
                <a16:creationId xmlns:a16="http://schemas.microsoft.com/office/drawing/2014/main" id="{046E4298-CB4B-D6E4-E15A-C39CDD328CF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455D5ED0-B50D-0E0C-640F-DE4C4C1871B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E4DE7679-9394-32FA-BD19-31B60236397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725171D-69C6-D831-0A92-6101E449211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ADA56C9-832C-4C31-B32B-8D5A8E9F038C}"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29813128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1EE9F9F-B5AA-7049-F820-1026E460DFD3}"/>
              </a:ext>
            </a:extLst>
          </p:cNvPr>
          <p:cNvSpPr>
            <a:spLocks noGrp="1"/>
          </p:cNvSpPr>
          <p:nvPr>
            <p:ph type="dt" sz="half" idx="10"/>
          </p:nvPr>
        </p:nvSpPr>
        <p:spPr/>
        <p:txBody>
          <a:bodyPr/>
          <a:lstStyle>
            <a:lvl1pPr>
              <a:defRPr/>
            </a:lvl1pPr>
          </a:lstStyle>
          <a:p>
            <a:pPr>
              <a:defRPr/>
            </a:pPr>
            <a:fld id="{3ADC6B63-E0CD-4E3D-A2FC-06095F34BD91}" type="datetimeFigureOut">
              <a:rPr lang="de-AT"/>
              <a:pPr>
                <a:defRPr/>
              </a:pPr>
              <a:t>07.07.2025</a:t>
            </a:fld>
            <a:endParaRPr lang="de-AT"/>
          </a:p>
        </p:txBody>
      </p:sp>
      <p:sp>
        <p:nvSpPr>
          <p:cNvPr id="5" name="Fußzeilenplatzhalter 4">
            <a:extLst>
              <a:ext uri="{FF2B5EF4-FFF2-40B4-BE49-F238E27FC236}">
                <a16:creationId xmlns:a16="http://schemas.microsoft.com/office/drawing/2014/main" id="{E5CCA534-6182-2448-847C-5524E1C5231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9BA2F91-DB52-9B72-7B73-D515F01D41C8}"/>
              </a:ext>
            </a:extLst>
          </p:cNvPr>
          <p:cNvSpPr>
            <a:spLocks noGrp="1"/>
          </p:cNvSpPr>
          <p:nvPr>
            <p:ph type="sldNum" sz="quarter" idx="12"/>
          </p:nvPr>
        </p:nvSpPr>
        <p:spPr/>
        <p:txBody>
          <a:bodyPr/>
          <a:lstStyle>
            <a:lvl1pPr>
              <a:defRPr/>
            </a:lvl1pPr>
          </a:lstStyle>
          <a:p>
            <a:pPr>
              <a:defRPr/>
            </a:pPr>
            <a:fld id="{549F8A95-16E5-46D8-8365-E8C8A142C21C}" type="slidenum">
              <a:rPr lang="de-AT" altLang="de-DE"/>
              <a:pPr>
                <a:defRPr/>
              </a:pPr>
              <a:t>‹Nr.›</a:t>
            </a:fld>
            <a:endParaRPr lang="de-AT" altLang="de-DE"/>
          </a:p>
        </p:txBody>
      </p:sp>
    </p:spTree>
    <p:extLst>
      <p:ext uri="{BB962C8B-B14F-4D97-AF65-F5344CB8AC3E}">
        <p14:creationId xmlns:p14="http://schemas.microsoft.com/office/powerpoint/2010/main" val="2965690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6D8AFDD-8446-3F4A-1F42-3AF23DC9E23F}"/>
              </a:ext>
            </a:extLst>
          </p:cNvPr>
          <p:cNvSpPr>
            <a:spLocks noGrp="1"/>
          </p:cNvSpPr>
          <p:nvPr>
            <p:ph type="dt" sz="half" idx="10"/>
          </p:nvPr>
        </p:nvSpPr>
        <p:spPr/>
        <p:txBody>
          <a:bodyPr/>
          <a:lstStyle>
            <a:lvl1pPr>
              <a:defRPr/>
            </a:lvl1pPr>
          </a:lstStyle>
          <a:p>
            <a:pPr>
              <a:defRPr/>
            </a:pPr>
            <a:fld id="{182F1DCC-6108-4F07-8A1D-6FCEA0C72D6C}" type="datetimeFigureOut">
              <a:rPr lang="de-AT"/>
              <a:pPr>
                <a:defRPr/>
              </a:pPr>
              <a:t>07.07.2025</a:t>
            </a:fld>
            <a:endParaRPr lang="de-AT"/>
          </a:p>
        </p:txBody>
      </p:sp>
      <p:sp>
        <p:nvSpPr>
          <p:cNvPr id="5" name="Fußzeilenplatzhalter 4">
            <a:extLst>
              <a:ext uri="{FF2B5EF4-FFF2-40B4-BE49-F238E27FC236}">
                <a16:creationId xmlns:a16="http://schemas.microsoft.com/office/drawing/2014/main" id="{2E531FDA-4053-F91F-FD9A-A8A354735A0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AEBBE56-5B03-DB34-7CBB-B3F86663D08E}"/>
              </a:ext>
            </a:extLst>
          </p:cNvPr>
          <p:cNvSpPr>
            <a:spLocks noGrp="1"/>
          </p:cNvSpPr>
          <p:nvPr>
            <p:ph type="sldNum" sz="quarter" idx="12"/>
          </p:nvPr>
        </p:nvSpPr>
        <p:spPr/>
        <p:txBody>
          <a:bodyPr/>
          <a:lstStyle>
            <a:lvl1pPr>
              <a:defRPr/>
            </a:lvl1pPr>
          </a:lstStyle>
          <a:p>
            <a:pPr>
              <a:defRPr/>
            </a:pPr>
            <a:fld id="{C618EB8B-A23D-4AE8-9A12-3891C9EA1334}" type="slidenum">
              <a:rPr lang="de-AT" altLang="de-DE"/>
              <a:pPr>
                <a:defRPr/>
              </a:pPr>
              <a:t>‹Nr.›</a:t>
            </a:fld>
            <a:endParaRPr lang="de-AT" altLang="de-DE"/>
          </a:p>
        </p:txBody>
      </p:sp>
    </p:spTree>
    <p:extLst>
      <p:ext uri="{BB962C8B-B14F-4D97-AF65-F5344CB8AC3E}">
        <p14:creationId xmlns:p14="http://schemas.microsoft.com/office/powerpoint/2010/main" val="235068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79B7151-6F43-7D8F-AF53-80B0B33A429A}"/>
              </a:ext>
            </a:extLst>
          </p:cNvPr>
          <p:cNvSpPr>
            <a:spLocks noGrp="1"/>
          </p:cNvSpPr>
          <p:nvPr>
            <p:ph type="dt" sz="half" idx="10"/>
          </p:nvPr>
        </p:nvSpPr>
        <p:spPr/>
        <p:txBody>
          <a:bodyPr/>
          <a:lstStyle>
            <a:lvl1pPr>
              <a:defRPr/>
            </a:lvl1pPr>
          </a:lstStyle>
          <a:p>
            <a:pPr>
              <a:defRPr/>
            </a:pPr>
            <a:fld id="{11EEB532-9B6D-4F07-9F71-83679553ABD2}" type="datetimeFigureOut">
              <a:rPr lang="de-AT"/>
              <a:pPr>
                <a:defRPr/>
              </a:pPr>
              <a:t>07.07.2025</a:t>
            </a:fld>
            <a:endParaRPr lang="de-AT"/>
          </a:p>
        </p:txBody>
      </p:sp>
      <p:sp>
        <p:nvSpPr>
          <p:cNvPr id="5" name="Fußzeilenplatzhalter 4">
            <a:extLst>
              <a:ext uri="{FF2B5EF4-FFF2-40B4-BE49-F238E27FC236}">
                <a16:creationId xmlns:a16="http://schemas.microsoft.com/office/drawing/2014/main" id="{F04DD452-39CF-7BEA-892B-1A41D391301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496C2ED-948D-BAEC-9429-692C651AE6FA}"/>
              </a:ext>
            </a:extLst>
          </p:cNvPr>
          <p:cNvSpPr>
            <a:spLocks noGrp="1"/>
          </p:cNvSpPr>
          <p:nvPr>
            <p:ph type="sldNum" sz="quarter" idx="12"/>
          </p:nvPr>
        </p:nvSpPr>
        <p:spPr/>
        <p:txBody>
          <a:bodyPr/>
          <a:lstStyle>
            <a:lvl1pPr>
              <a:defRPr/>
            </a:lvl1pPr>
          </a:lstStyle>
          <a:p>
            <a:pPr>
              <a:defRPr/>
            </a:pPr>
            <a:fld id="{B1C87C16-2625-433F-B15D-47EFE66736FF}" type="slidenum">
              <a:rPr lang="de-AT" altLang="de-DE"/>
              <a:pPr>
                <a:defRPr/>
              </a:pPr>
              <a:t>‹Nr.›</a:t>
            </a:fld>
            <a:endParaRPr lang="de-AT" altLang="de-DE"/>
          </a:p>
        </p:txBody>
      </p:sp>
    </p:spTree>
    <p:extLst>
      <p:ext uri="{BB962C8B-B14F-4D97-AF65-F5344CB8AC3E}">
        <p14:creationId xmlns:p14="http://schemas.microsoft.com/office/powerpoint/2010/main" val="200315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AFE7A2F-BF7E-11CB-A164-EC6521DBC4C1}"/>
              </a:ext>
            </a:extLst>
          </p:cNvPr>
          <p:cNvSpPr>
            <a:spLocks noGrp="1"/>
          </p:cNvSpPr>
          <p:nvPr>
            <p:ph type="dt" sz="half" idx="10"/>
          </p:nvPr>
        </p:nvSpPr>
        <p:spPr/>
        <p:txBody>
          <a:bodyPr/>
          <a:lstStyle>
            <a:lvl1pPr>
              <a:defRPr/>
            </a:lvl1pPr>
          </a:lstStyle>
          <a:p>
            <a:pPr>
              <a:defRPr/>
            </a:pPr>
            <a:fld id="{BD1A31A5-9A4C-46B7-8584-50886067DCC3}" type="datetimeFigureOut">
              <a:rPr lang="de-AT"/>
              <a:pPr>
                <a:defRPr/>
              </a:pPr>
              <a:t>07.07.2025</a:t>
            </a:fld>
            <a:endParaRPr lang="de-AT"/>
          </a:p>
        </p:txBody>
      </p:sp>
      <p:sp>
        <p:nvSpPr>
          <p:cNvPr id="5" name="Fußzeilenplatzhalter 4">
            <a:extLst>
              <a:ext uri="{FF2B5EF4-FFF2-40B4-BE49-F238E27FC236}">
                <a16:creationId xmlns:a16="http://schemas.microsoft.com/office/drawing/2014/main" id="{4326161F-4398-E5BC-DB75-93F12C2A946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DCFFAA2-E663-943F-A2D2-80583448F7C9}"/>
              </a:ext>
            </a:extLst>
          </p:cNvPr>
          <p:cNvSpPr>
            <a:spLocks noGrp="1"/>
          </p:cNvSpPr>
          <p:nvPr>
            <p:ph type="sldNum" sz="quarter" idx="12"/>
          </p:nvPr>
        </p:nvSpPr>
        <p:spPr/>
        <p:txBody>
          <a:bodyPr/>
          <a:lstStyle>
            <a:lvl1pPr>
              <a:defRPr/>
            </a:lvl1pPr>
          </a:lstStyle>
          <a:p>
            <a:pPr>
              <a:defRPr/>
            </a:pPr>
            <a:fld id="{3DE5C2C9-0AE6-4303-B1B2-B18C43F1F330}" type="slidenum">
              <a:rPr lang="de-AT" altLang="de-DE"/>
              <a:pPr>
                <a:defRPr/>
              </a:pPr>
              <a:t>‹Nr.›</a:t>
            </a:fld>
            <a:endParaRPr lang="de-AT" altLang="de-DE"/>
          </a:p>
        </p:txBody>
      </p:sp>
    </p:spTree>
    <p:extLst>
      <p:ext uri="{BB962C8B-B14F-4D97-AF65-F5344CB8AC3E}">
        <p14:creationId xmlns:p14="http://schemas.microsoft.com/office/powerpoint/2010/main" val="3325018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F6CE42B0-64C0-250B-DF14-059F4511645E}"/>
              </a:ext>
            </a:extLst>
          </p:cNvPr>
          <p:cNvSpPr>
            <a:spLocks noGrp="1"/>
          </p:cNvSpPr>
          <p:nvPr>
            <p:ph type="dt" sz="half" idx="10"/>
          </p:nvPr>
        </p:nvSpPr>
        <p:spPr/>
        <p:txBody>
          <a:bodyPr/>
          <a:lstStyle>
            <a:lvl1pPr>
              <a:defRPr/>
            </a:lvl1pPr>
          </a:lstStyle>
          <a:p>
            <a:pPr>
              <a:defRPr/>
            </a:pPr>
            <a:fld id="{2CAD92B3-A611-4BEB-97FC-264FFBBEF435}" type="datetimeFigureOut">
              <a:rPr lang="de-AT"/>
              <a:pPr>
                <a:defRPr/>
              </a:pPr>
              <a:t>07.07.2025</a:t>
            </a:fld>
            <a:endParaRPr lang="de-AT"/>
          </a:p>
        </p:txBody>
      </p:sp>
      <p:sp>
        <p:nvSpPr>
          <p:cNvPr id="6" name="Fußzeilenplatzhalter 4">
            <a:extLst>
              <a:ext uri="{FF2B5EF4-FFF2-40B4-BE49-F238E27FC236}">
                <a16:creationId xmlns:a16="http://schemas.microsoft.com/office/drawing/2014/main" id="{EC5D4E3E-AF3E-824F-16BF-A0D0E5B6BDE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82AB8C2-F100-6DA4-D636-6B332DD31B33}"/>
              </a:ext>
            </a:extLst>
          </p:cNvPr>
          <p:cNvSpPr>
            <a:spLocks noGrp="1"/>
          </p:cNvSpPr>
          <p:nvPr>
            <p:ph type="sldNum" sz="quarter" idx="12"/>
          </p:nvPr>
        </p:nvSpPr>
        <p:spPr/>
        <p:txBody>
          <a:bodyPr/>
          <a:lstStyle>
            <a:lvl1pPr>
              <a:defRPr/>
            </a:lvl1pPr>
          </a:lstStyle>
          <a:p>
            <a:pPr>
              <a:defRPr/>
            </a:pPr>
            <a:fld id="{7724A902-8D4A-4475-8AC3-E153A967B156}" type="slidenum">
              <a:rPr lang="de-AT" altLang="de-DE"/>
              <a:pPr>
                <a:defRPr/>
              </a:pPr>
              <a:t>‹Nr.›</a:t>
            </a:fld>
            <a:endParaRPr lang="de-AT" altLang="de-DE"/>
          </a:p>
        </p:txBody>
      </p:sp>
    </p:spTree>
    <p:extLst>
      <p:ext uri="{BB962C8B-B14F-4D97-AF65-F5344CB8AC3E}">
        <p14:creationId xmlns:p14="http://schemas.microsoft.com/office/powerpoint/2010/main" val="2864730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20DFE75-B4AD-0175-17CF-555A7F52872A}"/>
              </a:ext>
            </a:extLst>
          </p:cNvPr>
          <p:cNvSpPr>
            <a:spLocks noGrp="1"/>
          </p:cNvSpPr>
          <p:nvPr>
            <p:ph type="dt" sz="half" idx="10"/>
          </p:nvPr>
        </p:nvSpPr>
        <p:spPr/>
        <p:txBody>
          <a:bodyPr/>
          <a:lstStyle>
            <a:lvl1pPr>
              <a:defRPr/>
            </a:lvl1pPr>
          </a:lstStyle>
          <a:p>
            <a:pPr>
              <a:defRPr/>
            </a:pPr>
            <a:fld id="{D4F7A232-350A-4813-A273-089B5359D15B}" type="datetimeFigureOut">
              <a:rPr lang="de-AT"/>
              <a:pPr>
                <a:defRPr/>
              </a:pPr>
              <a:t>07.07.2025</a:t>
            </a:fld>
            <a:endParaRPr lang="de-AT"/>
          </a:p>
        </p:txBody>
      </p:sp>
      <p:sp>
        <p:nvSpPr>
          <p:cNvPr id="8" name="Fußzeilenplatzhalter 4">
            <a:extLst>
              <a:ext uri="{FF2B5EF4-FFF2-40B4-BE49-F238E27FC236}">
                <a16:creationId xmlns:a16="http://schemas.microsoft.com/office/drawing/2014/main" id="{4AA65CAC-EF33-336E-BB73-9724C7F3AED9}"/>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DBD44797-48E5-C25F-4589-CF4CC68C9A10}"/>
              </a:ext>
            </a:extLst>
          </p:cNvPr>
          <p:cNvSpPr>
            <a:spLocks noGrp="1"/>
          </p:cNvSpPr>
          <p:nvPr>
            <p:ph type="sldNum" sz="quarter" idx="12"/>
          </p:nvPr>
        </p:nvSpPr>
        <p:spPr/>
        <p:txBody>
          <a:bodyPr/>
          <a:lstStyle>
            <a:lvl1pPr>
              <a:defRPr/>
            </a:lvl1pPr>
          </a:lstStyle>
          <a:p>
            <a:pPr>
              <a:defRPr/>
            </a:pPr>
            <a:fld id="{FBE37255-AC20-487A-B847-C3318A7C532A}" type="slidenum">
              <a:rPr lang="de-AT" altLang="de-DE"/>
              <a:pPr>
                <a:defRPr/>
              </a:pPr>
              <a:t>‹Nr.›</a:t>
            </a:fld>
            <a:endParaRPr lang="de-AT" altLang="de-DE"/>
          </a:p>
        </p:txBody>
      </p:sp>
    </p:spTree>
    <p:extLst>
      <p:ext uri="{BB962C8B-B14F-4D97-AF65-F5344CB8AC3E}">
        <p14:creationId xmlns:p14="http://schemas.microsoft.com/office/powerpoint/2010/main" val="1209263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A4CDDC77-FDC5-A0BF-2B54-C72925862CB2}"/>
              </a:ext>
            </a:extLst>
          </p:cNvPr>
          <p:cNvSpPr>
            <a:spLocks noGrp="1"/>
          </p:cNvSpPr>
          <p:nvPr>
            <p:ph type="dt" sz="half" idx="10"/>
          </p:nvPr>
        </p:nvSpPr>
        <p:spPr/>
        <p:txBody>
          <a:bodyPr/>
          <a:lstStyle>
            <a:lvl1pPr>
              <a:defRPr/>
            </a:lvl1pPr>
          </a:lstStyle>
          <a:p>
            <a:pPr>
              <a:defRPr/>
            </a:pPr>
            <a:fld id="{650A005D-C6F1-4DB4-B804-E12E649491C4}" type="datetimeFigureOut">
              <a:rPr lang="de-AT"/>
              <a:pPr>
                <a:defRPr/>
              </a:pPr>
              <a:t>07.07.2025</a:t>
            </a:fld>
            <a:endParaRPr lang="de-AT"/>
          </a:p>
        </p:txBody>
      </p:sp>
      <p:sp>
        <p:nvSpPr>
          <p:cNvPr id="4" name="Fußzeilenplatzhalter 4">
            <a:extLst>
              <a:ext uri="{FF2B5EF4-FFF2-40B4-BE49-F238E27FC236}">
                <a16:creationId xmlns:a16="http://schemas.microsoft.com/office/drawing/2014/main" id="{49C7A6D1-2A41-C349-E9C4-16F404DDDDA4}"/>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D0EA912E-9AD0-3712-09A4-88A9ACCB57AB}"/>
              </a:ext>
            </a:extLst>
          </p:cNvPr>
          <p:cNvSpPr>
            <a:spLocks noGrp="1"/>
          </p:cNvSpPr>
          <p:nvPr>
            <p:ph type="sldNum" sz="quarter" idx="12"/>
          </p:nvPr>
        </p:nvSpPr>
        <p:spPr/>
        <p:txBody>
          <a:bodyPr/>
          <a:lstStyle>
            <a:lvl1pPr>
              <a:defRPr/>
            </a:lvl1pPr>
          </a:lstStyle>
          <a:p>
            <a:pPr>
              <a:defRPr/>
            </a:pPr>
            <a:fld id="{1BFE4A81-B144-4290-90E7-16163EB4F75A}" type="slidenum">
              <a:rPr lang="de-AT" altLang="de-DE"/>
              <a:pPr>
                <a:defRPr/>
              </a:pPr>
              <a:t>‹Nr.›</a:t>
            </a:fld>
            <a:endParaRPr lang="de-AT" altLang="de-DE"/>
          </a:p>
        </p:txBody>
      </p:sp>
    </p:spTree>
    <p:extLst>
      <p:ext uri="{BB962C8B-B14F-4D97-AF65-F5344CB8AC3E}">
        <p14:creationId xmlns:p14="http://schemas.microsoft.com/office/powerpoint/2010/main" val="2635965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33B1F03-977F-239D-935D-2607FD549ACD}"/>
              </a:ext>
            </a:extLst>
          </p:cNvPr>
          <p:cNvSpPr>
            <a:spLocks noGrp="1"/>
          </p:cNvSpPr>
          <p:nvPr>
            <p:ph type="dt" sz="half" idx="10"/>
          </p:nvPr>
        </p:nvSpPr>
        <p:spPr/>
        <p:txBody>
          <a:bodyPr/>
          <a:lstStyle>
            <a:lvl1pPr>
              <a:defRPr/>
            </a:lvl1pPr>
          </a:lstStyle>
          <a:p>
            <a:pPr>
              <a:defRPr/>
            </a:pPr>
            <a:fld id="{650AA42D-65F2-41AD-A32F-F0E47173D6F6}" type="datetimeFigureOut">
              <a:rPr lang="de-AT"/>
              <a:pPr>
                <a:defRPr/>
              </a:pPr>
              <a:t>07.07.2025</a:t>
            </a:fld>
            <a:endParaRPr lang="de-AT"/>
          </a:p>
        </p:txBody>
      </p:sp>
      <p:sp>
        <p:nvSpPr>
          <p:cNvPr id="3" name="Fußzeilenplatzhalter 4">
            <a:extLst>
              <a:ext uri="{FF2B5EF4-FFF2-40B4-BE49-F238E27FC236}">
                <a16:creationId xmlns:a16="http://schemas.microsoft.com/office/drawing/2014/main" id="{2C6754B1-3208-8AF6-3D74-4DD12D72F657}"/>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450A0B33-7336-6CCA-D34D-4B725D639DEF}"/>
              </a:ext>
            </a:extLst>
          </p:cNvPr>
          <p:cNvSpPr>
            <a:spLocks noGrp="1"/>
          </p:cNvSpPr>
          <p:nvPr>
            <p:ph type="sldNum" sz="quarter" idx="12"/>
          </p:nvPr>
        </p:nvSpPr>
        <p:spPr/>
        <p:txBody>
          <a:bodyPr/>
          <a:lstStyle>
            <a:lvl1pPr>
              <a:defRPr/>
            </a:lvl1pPr>
          </a:lstStyle>
          <a:p>
            <a:pPr>
              <a:defRPr/>
            </a:pPr>
            <a:fld id="{5F7F4E53-BDA1-4226-83D4-5B1376F75FF8}" type="slidenum">
              <a:rPr lang="de-AT" altLang="de-DE"/>
              <a:pPr>
                <a:defRPr/>
              </a:pPr>
              <a:t>‹Nr.›</a:t>
            </a:fld>
            <a:endParaRPr lang="de-AT" altLang="de-DE"/>
          </a:p>
        </p:txBody>
      </p:sp>
    </p:spTree>
    <p:extLst>
      <p:ext uri="{BB962C8B-B14F-4D97-AF65-F5344CB8AC3E}">
        <p14:creationId xmlns:p14="http://schemas.microsoft.com/office/powerpoint/2010/main" val="3147635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F0B0989-3CCF-2F04-96BD-516D06D30F11}"/>
              </a:ext>
            </a:extLst>
          </p:cNvPr>
          <p:cNvSpPr>
            <a:spLocks noGrp="1"/>
          </p:cNvSpPr>
          <p:nvPr>
            <p:ph type="dt" sz="half" idx="10"/>
          </p:nvPr>
        </p:nvSpPr>
        <p:spPr/>
        <p:txBody>
          <a:bodyPr/>
          <a:lstStyle>
            <a:lvl1pPr>
              <a:defRPr/>
            </a:lvl1pPr>
          </a:lstStyle>
          <a:p>
            <a:pPr>
              <a:defRPr/>
            </a:pPr>
            <a:fld id="{6FE66F90-BB72-4A3C-86D7-F79288301D3E}" type="datetimeFigureOut">
              <a:rPr lang="de-AT"/>
              <a:pPr>
                <a:defRPr/>
              </a:pPr>
              <a:t>07.07.2025</a:t>
            </a:fld>
            <a:endParaRPr lang="de-AT"/>
          </a:p>
        </p:txBody>
      </p:sp>
      <p:sp>
        <p:nvSpPr>
          <p:cNvPr id="6" name="Fußzeilenplatzhalter 4">
            <a:extLst>
              <a:ext uri="{FF2B5EF4-FFF2-40B4-BE49-F238E27FC236}">
                <a16:creationId xmlns:a16="http://schemas.microsoft.com/office/drawing/2014/main" id="{30688BC4-BA91-EBB3-CF4E-41AF329093F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7E524A6-9F5C-19D5-EA4C-407D5E22360E}"/>
              </a:ext>
            </a:extLst>
          </p:cNvPr>
          <p:cNvSpPr>
            <a:spLocks noGrp="1"/>
          </p:cNvSpPr>
          <p:nvPr>
            <p:ph type="sldNum" sz="quarter" idx="12"/>
          </p:nvPr>
        </p:nvSpPr>
        <p:spPr/>
        <p:txBody>
          <a:bodyPr/>
          <a:lstStyle>
            <a:lvl1pPr>
              <a:defRPr/>
            </a:lvl1pPr>
          </a:lstStyle>
          <a:p>
            <a:pPr>
              <a:defRPr/>
            </a:pPr>
            <a:fld id="{4F0C91E4-2818-4800-8DC3-1CA164B8F16B}" type="slidenum">
              <a:rPr lang="de-AT" altLang="de-DE"/>
              <a:pPr>
                <a:defRPr/>
              </a:pPr>
              <a:t>‹Nr.›</a:t>
            </a:fld>
            <a:endParaRPr lang="de-AT" altLang="de-DE"/>
          </a:p>
        </p:txBody>
      </p:sp>
    </p:spTree>
    <p:extLst>
      <p:ext uri="{BB962C8B-B14F-4D97-AF65-F5344CB8AC3E}">
        <p14:creationId xmlns:p14="http://schemas.microsoft.com/office/powerpoint/2010/main" val="3241902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3A8F050-3F69-6945-E86F-790D749BC9AA}"/>
              </a:ext>
            </a:extLst>
          </p:cNvPr>
          <p:cNvSpPr>
            <a:spLocks noGrp="1"/>
          </p:cNvSpPr>
          <p:nvPr>
            <p:ph type="dt" sz="half" idx="10"/>
          </p:nvPr>
        </p:nvSpPr>
        <p:spPr/>
        <p:txBody>
          <a:bodyPr/>
          <a:lstStyle>
            <a:lvl1pPr>
              <a:defRPr/>
            </a:lvl1pPr>
          </a:lstStyle>
          <a:p>
            <a:pPr>
              <a:defRPr/>
            </a:pPr>
            <a:fld id="{6B4A5879-DB28-41D8-8772-BE74F8643A19}" type="datetimeFigureOut">
              <a:rPr lang="de-AT"/>
              <a:pPr>
                <a:defRPr/>
              </a:pPr>
              <a:t>07.07.2025</a:t>
            </a:fld>
            <a:endParaRPr lang="de-AT"/>
          </a:p>
        </p:txBody>
      </p:sp>
      <p:sp>
        <p:nvSpPr>
          <p:cNvPr id="6" name="Fußzeilenplatzhalter 4">
            <a:extLst>
              <a:ext uri="{FF2B5EF4-FFF2-40B4-BE49-F238E27FC236}">
                <a16:creationId xmlns:a16="http://schemas.microsoft.com/office/drawing/2014/main" id="{EB23912D-B42C-6330-2F41-49CC3F7A2AE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DE20A89-8B61-EFDA-8D21-1EB719B109DC}"/>
              </a:ext>
            </a:extLst>
          </p:cNvPr>
          <p:cNvSpPr>
            <a:spLocks noGrp="1"/>
          </p:cNvSpPr>
          <p:nvPr>
            <p:ph type="sldNum" sz="quarter" idx="12"/>
          </p:nvPr>
        </p:nvSpPr>
        <p:spPr/>
        <p:txBody>
          <a:bodyPr/>
          <a:lstStyle>
            <a:lvl1pPr>
              <a:defRPr/>
            </a:lvl1pPr>
          </a:lstStyle>
          <a:p>
            <a:pPr>
              <a:defRPr/>
            </a:pPr>
            <a:fld id="{F60EF760-D28F-4723-BB64-C8DEEAA1B5A4}" type="slidenum">
              <a:rPr lang="de-AT" altLang="de-DE"/>
              <a:pPr>
                <a:defRPr/>
              </a:pPr>
              <a:t>‹Nr.›</a:t>
            </a:fld>
            <a:endParaRPr lang="de-AT" altLang="de-DE"/>
          </a:p>
        </p:txBody>
      </p:sp>
    </p:spTree>
    <p:extLst>
      <p:ext uri="{BB962C8B-B14F-4D97-AF65-F5344CB8AC3E}">
        <p14:creationId xmlns:p14="http://schemas.microsoft.com/office/powerpoint/2010/main" val="3574401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9DD40FA-8332-E4F1-EF8F-5D38C495BCB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3D425D18-70F5-8F8B-B5EF-008BE62AA111}"/>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8BE2A84-7292-0BCB-2E9B-FE9690306F30}"/>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492F39E2-D428-FF1F-84EA-8FAE845BF74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D6CB6FA-AE4E-4496-905C-EE6CBE6347BF}" type="datetimeFigureOut">
              <a:rPr lang="de-AT"/>
              <a:pPr>
                <a:defRPr/>
              </a:pPr>
              <a:t>07.07.2025</a:t>
            </a:fld>
            <a:endParaRPr lang="de-AT"/>
          </a:p>
        </p:txBody>
      </p:sp>
      <p:sp>
        <p:nvSpPr>
          <p:cNvPr id="5" name="Fußzeilenplatzhalter 4">
            <a:extLst>
              <a:ext uri="{FF2B5EF4-FFF2-40B4-BE49-F238E27FC236}">
                <a16:creationId xmlns:a16="http://schemas.microsoft.com/office/drawing/2014/main" id="{9B8E0C87-136F-C8F0-21BB-B1B4A0846B4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E794521-0F57-95D2-A2D3-FAF77744FE6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4866999F-5AFB-4110-B7B3-A93F93E42C41}" type="slidenum">
              <a:rPr lang="de-AT" altLang="de-DE"/>
              <a:pPr>
                <a:defRPr/>
              </a:pPr>
              <a:t>‹Nr.›</a:t>
            </a:fld>
            <a:endParaRPr lang="de-AT" altLang="de-DE"/>
          </a:p>
        </p:txBody>
      </p:sp>
      <p:pic>
        <p:nvPicPr>
          <p:cNvPr id="1032" name="Picture 19">
            <a:extLst>
              <a:ext uri="{FF2B5EF4-FFF2-40B4-BE49-F238E27FC236}">
                <a16:creationId xmlns:a16="http://schemas.microsoft.com/office/drawing/2014/main" id="{CC32B84C-7A8A-AD3C-A784-696F280947E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1209CB5C-C1D4-E616-58D6-DCAC659D3F50}"/>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4AF53D1-D826-BCE8-B066-E108883B1A7B}"/>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ECA57C56-33FB-8A68-D8A5-9ED7B847FC0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0C17A879-8D90-A3BD-5808-68A3D822DB03}"/>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27"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feld 1">
            <a:extLst>
              <a:ext uri="{FF2B5EF4-FFF2-40B4-BE49-F238E27FC236}">
                <a16:creationId xmlns:a16="http://schemas.microsoft.com/office/drawing/2014/main" id="{EC7E6FCE-C665-A6B0-739A-65124915A41C}"/>
              </a:ext>
            </a:extLst>
          </p:cNvPr>
          <p:cNvSpPr txBox="1">
            <a:spLocks noChangeArrowheads="1"/>
          </p:cNvSpPr>
          <p:nvPr/>
        </p:nvSpPr>
        <p:spPr bwMode="auto">
          <a:xfrm>
            <a:off x="1403350" y="2276475"/>
            <a:ext cx="6337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dirty="0">
                <a:solidFill>
                  <a:schemeClr val="tx1"/>
                </a:solidFill>
                <a:latin typeface="Calibri" panose="020F0502020204030204" pitchFamily="34" charset="0"/>
              </a:rPr>
              <a:t>weltweit etwa 40 Millionen Menschen mit HIV infiziert</a:t>
            </a:r>
          </a:p>
        </p:txBody>
      </p:sp>
      <p:sp>
        <p:nvSpPr>
          <p:cNvPr id="4099" name="Textfeld 2">
            <a:extLst>
              <a:ext uri="{FF2B5EF4-FFF2-40B4-BE49-F238E27FC236}">
                <a16:creationId xmlns:a16="http://schemas.microsoft.com/office/drawing/2014/main" id="{668EF9D9-5D7E-ED6C-2D29-CDFB4CCD1562}"/>
              </a:ext>
            </a:extLst>
          </p:cNvPr>
          <p:cNvSpPr txBox="1">
            <a:spLocks noChangeArrowheads="1"/>
          </p:cNvSpPr>
          <p:nvPr/>
        </p:nvSpPr>
        <p:spPr bwMode="auto">
          <a:xfrm>
            <a:off x="1584325" y="2997200"/>
            <a:ext cx="5975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2/3 davon leben in Afrika</a:t>
            </a:r>
          </a:p>
          <a:p>
            <a:pPr algn="ctr" eaLnBrk="1" hangingPunct="1">
              <a:spcBef>
                <a:spcPct val="0"/>
              </a:spcBef>
              <a:buFontTx/>
              <a:buNone/>
            </a:pPr>
            <a:r>
              <a:rPr lang="de-AT" altLang="de-DE" sz="1800" b="0">
                <a:solidFill>
                  <a:schemeClr val="tx1"/>
                </a:solidFill>
                <a:latin typeface="Calibri" panose="020F0502020204030204" pitchFamily="34" charset="0"/>
              </a:rPr>
              <a:t>hohe Sterberate, viele Waisenkinder</a:t>
            </a:r>
          </a:p>
        </p:txBody>
      </p:sp>
      <p:sp>
        <p:nvSpPr>
          <p:cNvPr id="5124" name="Textfeld 4">
            <a:extLst>
              <a:ext uri="{FF2B5EF4-FFF2-40B4-BE49-F238E27FC236}">
                <a16:creationId xmlns:a16="http://schemas.microsoft.com/office/drawing/2014/main" id="{027391CF-B2F6-B06A-AB47-726149DD4C8E}"/>
              </a:ext>
            </a:extLst>
          </p:cNvPr>
          <p:cNvSpPr txBox="1">
            <a:spLocks noChangeArrowheads="1"/>
          </p:cNvSpPr>
          <p:nvPr/>
        </p:nvSpPr>
        <p:spPr bwMode="auto">
          <a:xfrm>
            <a:off x="1584325" y="1219200"/>
            <a:ext cx="59753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4000">
                <a:solidFill>
                  <a:schemeClr val="tx1"/>
                </a:solidFill>
                <a:latin typeface="Calibri" panose="020F0502020204030204" pitchFamily="34" charset="0"/>
              </a:rPr>
              <a:t>HIV und AIDS in Afrika</a:t>
            </a:r>
          </a:p>
        </p:txBody>
      </p:sp>
      <p:sp>
        <p:nvSpPr>
          <p:cNvPr id="4101" name="Textfeld 5">
            <a:extLst>
              <a:ext uri="{FF2B5EF4-FFF2-40B4-BE49-F238E27FC236}">
                <a16:creationId xmlns:a16="http://schemas.microsoft.com/office/drawing/2014/main" id="{F9CD72F7-73F0-785D-504F-933E8E97A504}"/>
              </a:ext>
            </a:extLst>
          </p:cNvPr>
          <p:cNvSpPr txBox="1">
            <a:spLocks noChangeArrowheads="1"/>
          </p:cNvSpPr>
          <p:nvPr/>
        </p:nvSpPr>
        <p:spPr bwMode="auto">
          <a:xfrm>
            <a:off x="3095625" y="4005263"/>
            <a:ext cx="2952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a:solidFill>
                  <a:schemeClr val="tx1"/>
                </a:solidFill>
                <a:latin typeface="Calibri" panose="020F0502020204030204" pitchFamily="34" charset="0"/>
              </a:rPr>
              <a:t>Gründe für die Ausbreitung</a:t>
            </a:r>
          </a:p>
          <a:p>
            <a:pPr eaLnBrk="1" hangingPunct="1">
              <a:spcBef>
                <a:spcPct val="0"/>
              </a:spcBef>
              <a:buFontTx/>
              <a:buNone/>
            </a:pPr>
            <a:endParaRPr lang="de-AT" altLang="de-DE" sz="1800" b="0">
              <a:solidFill>
                <a:schemeClr val="tx1"/>
              </a:solidFill>
              <a:latin typeface="Calibri" panose="020F0502020204030204" pitchFamily="34" charset="0"/>
            </a:endParaRPr>
          </a:p>
        </p:txBody>
      </p:sp>
      <p:graphicFrame>
        <p:nvGraphicFramePr>
          <p:cNvPr id="10" name="Tabelle 9">
            <a:extLst>
              <a:ext uri="{FF2B5EF4-FFF2-40B4-BE49-F238E27FC236}">
                <a16:creationId xmlns:a16="http://schemas.microsoft.com/office/drawing/2014/main" id="{0BA7A0BC-472E-93DE-BE13-0764FFB99F84}"/>
              </a:ext>
            </a:extLst>
          </p:cNvPr>
          <p:cNvGraphicFramePr>
            <a:graphicFrameLocks noGrp="1"/>
          </p:cNvGraphicFramePr>
          <p:nvPr/>
        </p:nvGraphicFramePr>
        <p:xfrm>
          <a:off x="684213" y="4568825"/>
          <a:ext cx="2333625" cy="1597025"/>
        </p:xfrm>
        <a:graphic>
          <a:graphicData uri="http://schemas.openxmlformats.org/drawingml/2006/table">
            <a:tbl>
              <a:tblPr/>
              <a:tblGrid>
                <a:gridCol w="2333625">
                  <a:extLst>
                    <a:ext uri="{9D8B030D-6E8A-4147-A177-3AD203B41FA5}">
                      <a16:colId xmlns:a16="http://schemas.microsoft.com/office/drawing/2014/main" val="20000"/>
                    </a:ext>
                  </a:extLst>
                </a:gridCol>
              </a:tblGrid>
              <a:tr h="1597025">
                <a:tc>
                  <a:txBody>
                    <a:bodyPr/>
                    <a:lstStyle/>
                    <a:p>
                      <a:pPr algn="ctr"/>
                      <a:endParaRPr lang="de-AT" sz="1800" dirty="0"/>
                    </a:p>
                    <a:p>
                      <a:pPr algn="ctr"/>
                      <a:r>
                        <a:rPr lang="de-AT" sz="1800" dirty="0"/>
                        <a:t>viele</a:t>
                      </a:r>
                    </a:p>
                    <a:p>
                      <a:pPr algn="ctr"/>
                      <a:r>
                        <a:rPr lang="de-AT" sz="1800" dirty="0"/>
                        <a:t> Analphabetinnen</a:t>
                      </a:r>
                    </a:p>
                    <a:p>
                      <a:pPr algn="ctr"/>
                      <a:r>
                        <a:rPr lang="de-AT" sz="1800" dirty="0"/>
                        <a:t>und Analphabeten</a:t>
                      </a:r>
                    </a:p>
                    <a:p>
                      <a:endParaRPr lang="de-AT" sz="1800" dirty="0"/>
                    </a:p>
                  </a:txBody>
                  <a:tcPr marL="91434" marR="91434" marT="45727" marB="4572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0000"/>
                  </a:ext>
                </a:extLst>
              </a:tr>
            </a:tbl>
          </a:graphicData>
        </a:graphic>
      </p:graphicFrame>
      <p:graphicFrame>
        <p:nvGraphicFramePr>
          <p:cNvPr id="14" name="Tabelle 13">
            <a:extLst>
              <a:ext uri="{FF2B5EF4-FFF2-40B4-BE49-F238E27FC236}">
                <a16:creationId xmlns:a16="http://schemas.microsoft.com/office/drawing/2014/main" id="{30F856BB-2971-9EE4-C906-F415FB8FB711}"/>
              </a:ext>
            </a:extLst>
          </p:cNvPr>
          <p:cNvGraphicFramePr>
            <a:graphicFrameLocks noGrp="1"/>
          </p:cNvGraphicFramePr>
          <p:nvPr/>
        </p:nvGraphicFramePr>
        <p:xfrm>
          <a:off x="3419475" y="4568825"/>
          <a:ext cx="2333625" cy="1597025"/>
        </p:xfrm>
        <a:graphic>
          <a:graphicData uri="http://schemas.openxmlformats.org/drawingml/2006/table">
            <a:tbl>
              <a:tblPr/>
              <a:tblGrid>
                <a:gridCol w="2333625">
                  <a:extLst>
                    <a:ext uri="{9D8B030D-6E8A-4147-A177-3AD203B41FA5}">
                      <a16:colId xmlns:a16="http://schemas.microsoft.com/office/drawing/2014/main" val="20000"/>
                    </a:ext>
                  </a:extLst>
                </a:gridCol>
              </a:tblGrid>
              <a:tr h="1597025">
                <a:tc>
                  <a:txBody>
                    <a:bodyPr/>
                    <a:lstStyle/>
                    <a:p>
                      <a:pPr algn="ctr"/>
                      <a:endParaRPr lang="de-AT" sz="1800" dirty="0"/>
                    </a:p>
                    <a:p>
                      <a:pPr algn="ctr"/>
                      <a:r>
                        <a:rPr lang="de-AT" sz="1800" dirty="0"/>
                        <a:t>mangelnde</a:t>
                      </a:r>
                    </a:p>
                    <a:p>
                      <a:pPr algn="ctr"/>
                      <a:r>
                        <a:rPr lang="de-AT" sz="1800" dirty="0"/>
                        <a:t>Aufklärung über </a:t>
                      </a:r>
                    </a:p>
                    <a:p>
                      <a:pPr algn="ctr"/>
                      <a:r>
                        <a:rPr lang="de-AT" sz="1800" dirty="0"/>
                        <a:t>Schutz vor</a:t>
                      </a:r>
                      <a:r>
                        <a:rPr lang="de-AT" sz="1800" baseline="0" dirty="0"/>
                        <a:t> </a:t>
                      </a:r>
                      <a:r>
                        <a:rPr lang="de-AT" sz="1800" dirty="0"/>
                        <a:t>Ansteckung</a:t>
                      </a:r>
                    </a:p>
                  </a:txBody>
                  <a:tcPr marL="91434" marR="91434" marT="45727" marB="4572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0000"/>
                  </a:ext>
                </a:extLst>
              </a:tr>
            </a:tbl>
          </a:graphicData>
        </a:graphic>
      </p:graphicFrame>
      <p:graphicFrame>
        <p:nvGraphicFramePr>
          <p:cNvPr id="15" name="Tabelle 14">
            <a:extLst>
              <a:ext uri="{FF2B5EF4-FFF2-40B4-BE49-F238E27FC236}">
                <a16:creationId xmlns:a16="http://schemas.microsoft.com/office/drawing/2014/main" id="{B66BEF2F-1A07-658C-67D5-9D2A8A5A2825}"/>
              </a:ext>
            </a:extLst>
          </p:cNvPr>
          <p:cNvGraphicFramePr>
            <a:graphicFrameLocks noGrp="1"/>
          </p:cNvGraphicFramePr>
          <p:nvPr/>
        </p:nvGraphicFramePr>
        <p:xfrm>
          <a:off x="6156325" y="4581525"/>
          <a:ext cx="2333625" cy="1597025"/>
        </p:xfrm>
        <a:graphic>
          <a:graphicData uri="http://schemas.openxmlformats.org/drawingml/2006/table">
            <a:tbl>
              <a:tblPr/>
              <a:tblGrid>
                <a:gridCol w="2333625">
                  <a:extLst>
                    <a:ext uri="{9D8B030D-6E8A-4147-A177-3AD203B41FA5}">
                      <a16:colId xmlns:a16="http://schemas.microsoft.com/office/drawing/2014/main" val="20000"/>
                    </a:ext>
                  </a:extLst>
                </a:gridCol>
              </a:tblGrid>
              <a:tr h="1597025">
                <a:tc>
                  <a:txBody>
                    <a:bodyPr/>
                    <a:lstStyle/>
                    <a:p>
                      <a:pPr algn="ctr"/>
                      <a:r>
                        <a:rPr lang="de-AT" sz="1800" dirty="0"/>
                        <a:t>fehlende</a:t>
                      </a:r>
                    </a:p>
                    <a:p>
                      <a:pPr algn="ctr"/>
                      <a:r>
                        <a:rPr lang="de-AT" sz="1800" dirty="0"/>
                        <a:t> medizinische</a:t>
                      </a:r>
                    </a:p>
                    <a:p>
                      <a:pPr algn="ctr"/>
                      <a:r>
                        <a:rPr lang="de-AT" sz="1800" dirty="0"/>
                        <a:t>Versorgung mit </a:t>
                      </a:r>
                    </a:p>
                    <a:p>
                      <a:pPr algn="ctr"/>
                      <a:r>
                        <a:rPr lang="de-AT" sz="1800" dirty="0"/>
                        <a:t>teuren</a:t>
                      </a:r>
                    </a:p>
                    <a:p>
                      <a:pPr algn="ctr"/>
                      <a:r>
                        <a:rPr lang="de-AT" sz="1800" dirty="0"/>
                        <a:t>Medikamenten</a:t>
                      </a:r>
                    </a:p>
                  </a:txBody>
                  <a:tcPr marL="91434" marR="91434" marT="45727" marB="4572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0000"/>
                  </a:ext>
                </a:extLst>
              </a:tr>
            </a:tbl>
          </a:graphicData>
        </a:graphic>
      </p:graphicFrame>
      <p:grpSp>
        <p:nvGrpSpPr>
          <p:cNvPr id="9" name="Gruppieren 8">
            <a:extLst>
              <a:ext uri="{FF2B5EF4-FFF2-40B4-BE49-F238E27FC236}">
                <a16:creationId xmlns:a16="http://schemas.microsoft.com/office/drawing/2014/main" id="{864FE3FD-F3B9-2A8E-F119-BD2A4E1A3E54}"/>
              </a:ext>
            </a:extLst>
          </p:cNvPr>
          <p:cNvGrpSpPr>
            <a:grpSpLocks/>
          </p:cNvGrpSpPr>
          <p:nvPr/>
        </p:nvGrpSpPr>
        <p:grpSpPr bwMode="auto">
          <a:xfrm>
            <a:off x="684213" y="2852738"/>
            <a:ext cx="1795462" cy="1649412"/>
            <a:chOff x="683568" y="2852936"/>
            <a:chExt cx="1796143" cy="1648959"/>
          </a:xfrm>
        </p:grpSpPr>
        <p:pic>
          <p:nvPicPr>
            <p:cNvPr id="5148" name="Picture 24">
              <a:extLst>
                <a:ext uri="{FF2B5EF4-FFF2-40B4-BE49-F238E27FC236}">
                  <a16:creationId xmlns:a16="http://schemas.microsoft.com/office/drawing/2014/main" id="{E0EAD602-A311-2AC3-BE59-3DCE6CB1F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713" t="28102" r="54555" b="47853"/>
            <a:stretch>
              <a:fillRect/>
            </a:stretch>
          </p:blipFill>
          <p:spPr bwMode="auto">
            <a:xfrm>
              <a:off x="683568" y="2852936"/>
              <a:ext cx="1796143" cy="1648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Gerade Verbindung 2">
              <a:extLst>
                <a:ext uri="{FF2B5EF4-FFF2-40B4-BE49-F238E27FC236}">
                  <a16:creationId xmlns:a16="http://schemas.microsoft.com/office/drawing/2014/main" id="{EE03B1F9-20F8-0CA4-CFEB-EDBAB513AD7A}"/>
                </a:ext>
              </a:extLst>
            </p:cNvPr>
            <p:cNvCxnSpPr/>
            <p:nvPr/>
          </p:nvCxnSpPr>
          <p:spPr>
            <a:xfrm flipV="1">
              <a:off x="683568" y="2997358"/>
              <a:ext cx="1796143" cy="1504537"/>
            </a:xfrm>
            <a:prstGeom prst="line">
              <a:avLst/>
            </a:prstGeom>
            <a:ln w="889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 name="Gruppieren 11">
            <a:extLst>
              <a:ext uri="{FF2B5EF4-FFF2-40B4-BE49-F238E27FC236}">
                <a16:creationId xmlns:a16="http://schemas.microsoft.com/office/drawing/2014/main" id="{A1125140-1A32-5700-0922-67E9C48F92A8}"/>
              </a:ext>
            </a:extLst>
          </p:cNvPr>
          <p:cNvGrpSpPr>
            <a:grpSpLocks/>
          </p:cNvGrpSpPr>
          <p:nvPr/>
        </p:nvGrpSpPr>
        <p:grpSpPr bwMode="auto">
          <a:xfrm>
            <a:off x="6732588" y="2825750"/>
            <a:ext cx="1858962" cy="1649413"/>
            <a:chOff x="6732240" y="2826161"/>
            <a:chExt cx="1858551" cy="1648747"/>
          </a:xfrm>
        </p:grpSpPr>
        <p:pic>
          <p:nvPicPr>
            <p:cNvPr id="5146" name="Picture 24">
              <a:extLst>
                <a:ext uri="{FF2B5EF4-FFF2-40B4-BE49-F238E27FC236}">
                  <a16:creationId xmlns:a16="http://schemas.microsoft.com/office/drawing/2014/main" id="{45B5E899-D6F2-AE45-E3FD-BA371D0899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5177" t="57143" r="31071" b="19365"/>
            <a:stretch>
              <a:fillRect/>
            </a:stretch>
          </p:blipFill>
          <p:spPr bwMode="auto">
            <a:xfrm>
              <a:off x="6804248" y="2863822"/>
              <a:ext cx="1676400" cy="1611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6" name="Gerade Verbindung 15">
              <a:extLst>
                <a:ext uri="{FF2B5EF4-FFF2-40B4-BE49-F238E27FC236}">
                  <a16:creationId xmlns:a16="http://schemas.microsoft.com/office/drawing/2014/main" id="{6DACDD61-9C65-5CC9-A8CA-B820D77339AE}"/>
                </a:ext>
              </a:extLst>
            </p:cNvPr>
            <p:cNvCxnSpPr/>
            <p:nvPr/>
          </p:nvCxnSpPr>
          <p:spPr>
            <a:xfrm flipV="1">
              <a:off x="6732240" y="2826161"/>
              <a:ext cx="1858551" cy="1648747"/>
            </a:xfrm>
            <a:prstGeom prst="line">
              <a:avLst/>
            </a:prstGeom>
            <a:ln w="88900">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p:bldP spid="410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414B4E6-A188-BF89-8E0B-F48D07924D41}"/>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Illustrationen: Thomas Przygodda, Langenhagen</a:t>
            </a:r>
          </a:p>
          <a:p>
            <a:pPr eaLnBrk="1" fontAlgn="auto" hangingPunct="1">
              <a:spcBef>
                <a:spcPts val="0"/>
              </a:spcBef>
              <a:spcAft>
                <a:spcPts val="0"/>
              </a:spcAft>
              <a:defRPr/>
            </a:pPr>
            <a:br>
              <a:rPr lang="de-DE" altLang="de-DE" sz="1200" kern="0" dirty="0"/>
            </a:b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C4EBB92F-1556-4617-EA3C-408628DA3301}"/>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„Hilfe zur Selbsthilfe“ auf der Seite 68 und 69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217</Words>
  <Application>Microsoft Office PowerPoint</Application>
  <PresentationFormat>Bildschirmpräsentation (4:3)</PresentationFormat>
  <Paragraphs>36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Calibri</vt:lpstr>
      <vt:lpstr>Arial</vt:lpstr>
      <vt:lpstr>Syntax LT Std</vt:lpstr>
      <vt:lpstr>PoloBasisTB</vt:lpstr>
      <vt:lpstr>Wingdings</vt:lpstr>
      <vt:lpstr>Larissa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227</cp:revision>
  <dcterms:created xsi:type="dcterms:W3CDTF">2013-10-08T07:58:50Z</dcterms:created>
  <dcterms:modified xsi:type="dcterms:W3CDTF">2025-07-07T14:57:07Z</dcterms:modified>
</cp:coreProperties>
</file>