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4" r:id="rId3"/>
    <p:sldId id="295" r:id="rId4"/>
    <p:sldId id="292" r:id="rId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79" d="100"/>
          <a:sy n="79" d="100"/>
        </p:scale>
        <p:origin x="102" y="76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B22DEC8-9B43-B8CC-B71D-E006CAFBF0F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85AEBE4A-3EDC-B6E1-41B7-81F21BAF8BF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4E2B4DA-EA8C-4F87-A62D-C049AD6BE29C}" type="datetimeFigureOut">
              <a:rPr lang="de-AT"/>
              <a:pPr>
                <a:defRPr/>
              </a:pPr>
              <a:t>20.01.2023</a:t>
            </a:fld>
            <a:endParaRPr lang="de-AT"/>
          </a:p>
        </p:txBody>
      </p:sp>
      <p:sp>
        <p:nvSpPr>
          <p:cNvPr id="4" name="Fußzeilenplatzhalter 3">
            <a:extLst>
              <a:ext uri="{FF2B5EF4-FFF2-40B4-BE49-F238E27FC236}">
                <a16:creationId xmlns:a16="http://schemas.microsoft.com/office/drawing/2014/main" id="{E9C667CC-0832-48D9-1900-A8170E8FDEA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FF4AAC5A-F567-D691-49C8-E5E9EBE0FB5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47298E-7D4E-4A8E-AA89-B6F73CBF7DD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5228102-A4AD-0D95-97A2-F138935EB8B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3FA97B27-5C0D-F84D-0505-18572EC9AD7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1053A47-C690-4407-AFEE-E3083FE2DCDF}" type="datetimeFigureOut">
              <a:rPr lang="de-AT"/>
              <a:pPr>
                <a:defRPr/>
              </a:pPr>
              <a:t>20.01.2023</a:t>
            </a:fld>
            <a:endParaRPr lang="de-AT"/>
          </a:p>
        </p:txBody>
      </p:sp>
      <p:sp>
        <p:nvSpPr>
          <p:cNvPr id="4" name="Folienbildplatzhalter 3">
            <a:extLst>
              <a:ext uri="{FF2B5EF4-FFF2-40B4-BE49-F238E27FC236}">
                <a16:creationId xmlns:a16="http://schemas.microsoft.com/office/drawing/2014/main" id="{B1B75207-F6FA-E816-4BBC-021C024609C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0F3ED258-A652-07DC-1466-9B845E0F0E4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2CCE1670-F1E0-5210-A984-FE5CA599A79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80D185F4-4195-F652-0242-57B7473E0D5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8E8287D-749B-4ACF-9CDC-E6D9E3E97E0B}"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143741474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D591028-E631-7191-C3B9-BCCC63181BC4}"/>
              </a:ext>
            </a:extLst>
          </p:cNvPr>
          <p:cNvSpPr>
            <a:spLocks noGrp="1"/>
          </p:cNvSpPr>
          <p:nvPr>
            <p:ph type="dt" sz="half" idx="10"/>
          </p:nvPr>
        </p:nvSpPr>
        <p:spPr/>
        <p:txBody>
          <a:bodyPr/>
          <a:lstStyle>
            <a:lvl1pPr>
              <a:defRPr/>
            </a:lvl1pPr>
          </a:lstStyle>
          <a:p>
            <a:pPr>
              <a:defRPr/>
            </a:pPr>
            <a:fld id="{95473252-A3AF-4D76-B418-5865F7498534}" type="datetimeFigureOut">
              <a:rPr lang="de-AT"/>
              <a:pPr>
                <a:defRPr/>
              </a:pPr>
              <a:t>20.01.2023</a:t>
            </a:fld>
            <a:endParaRPr lang="de-AT"/>
          </a:p>
        </p:txBody>
      </p:sp>
      <p:sp>
        <p:nvSpPr>
          <p:cNvPr id="5" name="Fußzeilenplatzhalter 4">
            <a:extLst>
              <a:ext uri="{FF2B5EF4-FFF2-40B4-BE49-F238E27FC236}">
                <a16:creationId xmlns:a16="http://schemas.microsoft.com/office/drawing/2014/main" id="{D5ECB635-F7DC-14C9-F229-972D834108AA}"/>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9B9CD799-1F3F-2D29-E2BE-4286E320BFF4}"/>
              </a:ext>
            </a:extLst>
          </p:cNvPr>
          <p:cNvSpPr>
            <a:spLocks noGrp="1"/>
          </p:cNvSpPr>
          <p:nvPr>
            <p:ph type="sldNum" sz="quarter" idx="12"/>
          </p:nvPr>
        </p:nvSpPr>
        <p:spPr/>
        <p:txBody>
          <a:bodyPr/>
          <a:lstStyle>
            <a:lvl1pPr>
              <a:defRPr/>
            </a:lvl1pPr>
          </a:lstStyle>
          <a:p>
            <a:pPr>
              <a:defRPr/>
            </a:pPr>
            <a:fld id="{FDAC928B-5665-434D-A6B8-F869544C49A6}" type="slidenum">
              <a:rPr lang="de-AT" altLang="de-DE"/>
              <a:pPr>
                <a:defRPr/>
              </a:pPr>
              <a:t>‹Nr.›</a:t>
            </a:fld>
            <a:endParaRPr lang="de-AT" altLang="de-DE"/>
          </a:p>
        </p:txBody>
      </p:sp>
    </p:spTree>
    <p:extLst>
      <p:ext uri="{BB962C8B-B14F-4D97-AF65-F5344CB8AC3E}">
        <p14:creationId xmlns:p14="http://schemas.microsoft.com/office/powerpoint/2010/main" val="309925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4F2291C-EB20-BF13-1A72-649A741EF252}"/>
              </a:ext>
            </a:extLst>
          </p:cNvPr>
          <p:cNvSpPr>
            <a:spLocks noGrp="1"/>
          </p:cNvSpPr>
          <p:nvPr>
            <p:ph type="dt" sz="half" idx="10"/>
          </p:nvPr>
        </p:nvSpPr>
        <p:spPr/>
        <p:txBody>
          <a:bodyPr/>
          <a:lstStyle>
            <a:lvl1pPr>
              <a:defRPr/>
            </a:lvl1pPr>
          </a:lstStyle>
          <a:p>
            <a:pPr>
              <a:defRPr/>
            </a:pPr>
            <a:fld id="{09A538D2-AC1B-4E24-B5C8-8594239D10E9}" type="datetimeFigureOut">
              <a:rPr lang="de-AT"/>
              <a:pPr>
                <a:defRPr/>
              </a:pPr>
              <a:t>20.01.2023</a:t>
            </a:fld>
            <a:endParaRPr lang="de-AT"/>
          </a:p>
        </p:txBody>
      </p:sp>
      <p:sp>
        <p:nvSpPr>
          <p:cNvPr id="5" name="Fußzeilenplatzhalter 4">
            <a:extLst>
              <a:ext uri="{FF2B5EF4-FFF2-40B4-BE49-F238E27FC236}">
                <a16:creationId xmlns:a16="http://schemas.microsoft.com/office/drawing/2014/main" id="{3A7D6BBA-FA6A-386E-1B04-1B5A18D842F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7A3DEF97-BAD2-7DDD-B39F-2144EED345D4}"/>
              </a:ext>
            </a:extLst>
          </p:cNvPr>
          <p:cNvSpPr>
            <a:spLocks noGrp="1"/>
          </p:cNvSpPr>
          <p:nvPr>
            <p:ph type="sldNum" sz="quarter" idx="12"/>
          </p:nvPr>
        </p:nvSpPr>
        <p:spPr/>
        <p:txBody>
          <a:bodyPr/>
          <a:lstStyle>
            <a:lvl1pPr>
              <a:defRPr/>
            </a:lvl1pPr>
          </a:lstStyle>
          <a:p>
            <a:pPr>
              <a:defRPr/>
            </a:pPr>
            <a:fld id="{05111955-618C-437E-8270-F0F3AE12B51F}" type="slidenum">
              <a:rPr lang="de-AT" altLang="de-DE"/>
              <a:pPr>
                <a:defRPr/>
              </a:pPr>
              <a:t>‹Nr.›</a:t>
            </a:fld>
            <a:endParaRPr lang="de-AT" altLang="de-DE"/>
          </a:p>
        </p:txBody>
      </p:sp>
    </p:spTree>
    <p:extLst>
      <p:ext uri="{BB962C8B-B14F-4D97-AF65-F5344CB8AC3E}">
        <p14:creationId xmlns:p14="http://schemas.microsoft.com/office/powerpoint/2010/main" val="307216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ADD0694A-624B-DEA7-A8D7-D20151F5DB2C}"/>
              </a:ext>
            </a:extLst>
          </p:cNvPr>
          <p:cNvSpPr>
            <a:spLocks noGrp="1"/>
          </p:cNvSpPr>
          <p:nvPr>
            <p:ph type="dt" sz="half" idx="10"/>
          </p:nvPr>
        </p:nvSpPr>
        <p:spPr/>
        <p:txBody>
          <a:bodyPr/>
          <a:lstStyle>
            <a:lvl1pPr>
              <a:defRPr/>
            </a:lvl1pPr>
          </a:lstStyle>
          <a:p>
            <a:pPr>
              <a:defRPr/>
            </a:pPr>
            <a:fld id="{CBB4E4C8-0499-4F9C-AB8F-E02CC85D8F36}" type="datetimeFigureOut">
              <a:rPr lang="de-AT"/>
              <a:pPr>
                <a:defRPr/>
              </a:pPr>
              <a:t>20.01.2023</a:t>
            </a:fld>
            <a:endParaRPr lang="de-AT"/>
          </a:p>
        </p:txBody>
      </p:sp>
      <p:sp>
        <p:nvSpPr>
          <p:cNvPr id="5" name="Fußzeilenplatzhalter 4">
            <a:extLst>
              <a:ext uri="{FF2B5EF4-FFF2-40B4-BE49-F238E27FC236}">
                <a16:creationId xmlns:a16="http://schemas.microsoft.com/office/drawing/2014/main" id="{B668CA35-480E-8C5D-F317-5DDE78138FA6}"/>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3A091167-CACF-2347-9D67-6F0698145BEF}"/>
              </a:ext>
            </a:extLst>
          </p:cNvPr>
          <p:cNvSpPr>
            <a:spLocks noGrp="1"/>
          </p:cNvSpPr>
          <p:nvPr>
            <p:ph type="sldNum" sz="quarter" idx="12"/>
          </p:nvPr>
        </p:nvSpPr>
        <p:spPr/>
        <p:txBody>
          <a:bodyPr/>
          <a:lstStyle>
            <a:lvl1pPr>
              <a:defRPr/>
            </a:lvl1pPr>
          </a:lstStyle>
          <a:p>
            <a:pPr>
              <a:defRPr/>
            </a:pPr>
            <a:fld id="{6382C7B1-D8C8-443D-998B-5CB9D121CC55}" type="slidenum">
              <a:rPr lang="de-AT" altLang="de-DE"/>
              <a:pPr>
                <a:defRPr/>
              </a:pPr>
              <a:t>‹Nr.›</a:t>
            </a:fld>
            <a:endParaRPr lang="de-AT" altLang="de-DE"/>
          </a:p>
        </p:txBody>
      </p:sp>
    </p:spTree>
    <p:extLst>
      <p:ext uri="{BB962C8B-B14F-4D97-AF65-F5344CB8AC3E}">
        <p14:creationId xmlns:p14="http://schemas.microsoft.com/office/powerpoint/2010/main" val="15681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2EB89132-05E3-6D0E-4F4C-4EA23CEAB6B7}"/>
              </a:ext>
            </a:extLst>
          </p:cNvPr>
          <p:cNvSpPr>
            <a:spLocks noGrp="1"/>
          </p:cNvSpPr>
          <p:nvPr>
            <p:ph type="dt" sz="half" idx="10"/>
          </p:nvPr>
        </p:nvSpPr>
        <p:spPr/>
        <p:txBody>
          <a:bodyPr/>
          <a:lstStyle>
            <a:lvl1pPr>
              <a:defRPr/>
            </a:lvl1pPr>
          </a:lstStyle>
          <a:p>
            <a:pPr>
              <a:defRPr/>
            </a:pPr>
            <a:fld id="{C2E2AE6F-44FB-4C0E-AE3D-42428E975B70}" type="datetimeFigureOut">
              <a:rPr lang="de-AT"/>
              <a:pPr>
                <a:defRPr/>
              </a:pPr>
              <a:t>20.01.2023</a:t>
            </a:fld>
            <a:endParaRPr lang="de-AT"/>
          </a:p>
        </p:txBody>
      </p:sp>
      <p:sp>
        <p:nvSpPr>
          <p:cNvPr id="5" name="Fußzeilenplatzhalter 4">
            <a:extLst>
              <a:ext uri="{FF2B5EF4-FFF2-40B4-BE49-F238E27FC236}">
                <a16:creationId xmlns:a16="http://schemas.microsoft.com/office/drawing/2014/main" id="{5863FE57-04FF-D608-E4F5-2B02E03A15C4}"/>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00947AA7-D469-BBF8-81FB-25BDB14B478A}"/>
              </a:ext>
            </a:extLst>
          </p:cNvPr>
          <p:cNvSpPr>
            <a:spLocks noGrp="1"/>
          </p:cNvSpPr>
          <p:nvPr>
            <p:ph type="sldNum" sz="quarter" idx="12"/>
          </p:nvPr>
        </p:nvSpPr>
        <p:spPr/>
        <p:txBody>
          <a:bodyPr/>
          <a:lstStyle>
            <a:lvl1pPr>
              <a:defRPr/>
            </a:lvl1pPr>
          </a:lstStyle>
          <a:p>
            <a:pPr>
              <a:defRPr/>
            </a:pPr>
            <a:fld id="{4AA11E2E-ADF7-4493-8C26-D9EE8FF1F3EA}" type="slidenum">
              <a:rPr lang="de-AT" altLang="de-DE"/>
              <a:pPr>
                <a:defRPr/>
              </a:pPr>
              <a:t>‹Nr.›</a:t>
            </a:fld>
            <a:endParaRPr lang="de-AT" altLang="de-DE"/>
          </a:p>
        </p:txBody>
      </p:sp>
    </p:spTree>
    <p:extLst>
      <p:ext uri="{BB962C8B-B14F-4D97-AF65-F5344CB8AC3E}">
        <p14:creationId xmlns:p14="http://schemas.microsoft.com/office/powerpoint/2010/main" val="126425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7C339EA6-7C3B-C44C-92B0-959F27B50FA9}"/>
              </a:ext>
            </a:extLst>
          </p:cNvPr>
          <p:cNvSpPr>
            <a:spLocks noGrp="1"/>
          </p:cNvSpPr>
          <p:nvPr>
            <p:ph type="dt" sz="half" idx="10"/>
          </p:nvPr>
        </p:nvSpPr>
        <p:spPr/>
        <p:txBody>
          <a:bodyPr/>
          <a:lstStyle>
            <a:lvl1pPr>
              <a:defRPr/>
            </a:lvl1pPr>
          </a:lstStyle>
          <a:p>
            <a:pPr>
              <a:defRPr/>
            </a:pPr>
            <a:fld id="{22189275-5A34-46A9-94D6-80B4DCE200D8}" type="datetimeFigureOut">
              <a:rPr lang="de-AT"/>
              <a:pPr>
                <a:defRPr/>
              </a:pPr>
              <a:t>20.01.2023</a:t>
            </a:fld>
            <a:endParaRPr lang="de-AT"/>
          </a:p>
        </p:txBody>
      </p:sp>
      <p:sp>
        <p:nvSpPr>
          <p:cNvPr id="6" name="Fußzeilenplatzhalter 4">
            <a:extLst>
              <a:ext uri="{FF2B5EF4-FFF2-40B4-BE49-F238E27FC236}">
                <a16:creationId xmlns:a16="http://schemas.microsoft.com/office/drawing/2014/main" id="{29117CB7-3D14-4D49-9AEC-7B8679D8D798}"/>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6C4A7869-E6B8-0E4B-30C2-546BA19EA4E7}"/>
              </a:ext>
            </a:extLst>
          </p:cNvPr>
          <p:cNvSpPr>
            <a:spLocks noGrp="1"/>
          </p:cNvSpPr>
          <p:nvPr>
            <p:ph type="sldNum" sz="quarter" idx="12"/>
          </p:nvPr>
        </p:nvSpPr>
        <p:spPr/>
        <p:txBody>
          <a:bodyPr/>
          <a:lstStyle>
            <a:lvl1pPr>
              <a:defRPr/>
            </a:lvl1pPr>
          </a:lstStyle>
          <a:p>
            <a:pPr>
              <a:defRPr/>
            </a:pPr>
            <a:fld id="{9BF57DDD-1717-40A1-A947-A94CF5CC1EAC}" type="slidenum">
              <a:rPr lang="de-AT" altLang="de-DE"/>
              <a:pPr>
                <a:defRPr/>
              </a:pPr>
              <a:t>‹Nr.›</a:t>
            </a:fld>
            <a:endParaRPr lang="de-AT" altLang="de-DE"/>
          </a:p>
        </p:txBody>
      </p:sp>
    </p:spTree>
    <p:extLst>
      <p:ext uri="{BB962C8B-B14F-4D97-AF65-F5344CB8AC3E}">
        <p14:creationId xmlns:p14="http://schemas.microsoft.com/office/powerpoint/2010/main" val="99754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2BAADA21-D497-5526-1460-4D510AB84DB4}"/>
              </a:ext>
            </a:extLst>
          </p:cNvPr>
          <p:cNvSpPr>
            <a:spLocks noGrp="1"/>
          </p:cNvSpPr>
          <p:nvPr>
            <p:ph type="dt" sz="half" idx="10"/>
          </p:nvPr>
        </p:nvSpPr>
        <p:spPr/>
        <p:txBody>
          <a:bodyPr/>
          <a:lstStyle>
            <a:lvl1pPr>
              <a:defRPr/>
            </a:lvl1pPr>
          </a:lstStyle>
          <a:p>
            <a:pPr>
              <a:defRPr/>
            </a:pPr>
            <a:fld id="{207873B8-FD46-4BCA-9AA6-A1B5FB996569}" type="datetimeFigureOut">
              <a:rPr lang="de-AT"/>
              <a:pPr>
                <a:defRPr/>
              </a:pPr>
              <a:t>20.01.2023</a:t>
            </a:fld>
            <a:endParaRPr lang="de-AT"/>
          </a:p>
        </p:txBody>
      </p:sp>
      <p:sp>
        <p:nvSpPr>
          <p:cNvPr id="8" name="Fußzeilenplatzhalter 4">
            <a:extLst>
              <a:ext uri="{FF2B5EF4-FFF2-40B4-BE49-F238E27FC236}">
                <a16:creationId xmlns:a16="http://schemas.microsoft.com/office/drawing/2014/main" id="{1775D696-1066-615B-2B60-4BCC46F0918F}"/>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E0C5703D-0EF1-66A7-4FEE-DF89D937D45B}"/>
              </a:ext>
            </a:extLst>
          </p:cNvPr>
          <p:cNvSpPr>
            <a:spLocks noGrp="1"/>
          </p:cNvSpPr>
          <p:nvPr>
            <p:ph type="sldNum" sz="quarter" idx="12"/>
          </p:nvPr>
        </p:nvSpPr>
        <p:spPr/>
        <p:txBody>
          <a:bodyPr/>
          <a:lstStyle>
            <a:lvl1pPr>
              <a:defRPr/>
            </a:lvl1pPr>
          </a:lstStyle>
          <a:p>
            <a:pPr>
              <a:defRPr/>
            </a:pPr>
            <a:fld id="{7498BF8B-EA94-4A1D-8F77-9F58DC12861D}" type="slidenum">
              <a:rPr lang="de-AT" altLang="de-DE"/>
              <a:pPr>
                <a:defRPr/>
              </a:pPr>
              <a:t>‹Nr.›</a:t>
            </a:fld>
            <a:endParaRPr lang="de-AT" altLang="de-DE"/>
          </a:p>
        </p:txBody>
      </p:sp>
    </p:spTree>
    <p:extLst>
      <p:ext uri="{BB962C8B-B14F-4D97-AF65-F5344CB8AC3E}">
        <p14:creationId xmlns:p14="http://schemas.microsoft.com/office/powerpoint/2010/main" val="222387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16B9498A-390A-840D-D5D0-ADBBB15993DD}"/>
              </a:ext>
            </a:extLst>
          </p:cNvPr>
          <p:cNvSpPr>
            <a:spLocks noGrp="1"/>
          </p:cNvSpPr>
          <p:nvPr>
            <p:ph type="dt" sz="half" idx="10"/>
          </p:nvPr>
        </p:nvSpPr>
        <p:spPr/>
        <p:txBody>
          <a:bodyPr/>
          <a:lstStyle>
            <a:lvl1pPr>
              <a:defRPr/>
            </a:lvl1pPr>
          </a:lstStyle>
          <a:p>
            <a:pPr>
              <a:defRPr/>
            </a:pPr>
            <a:fld id="{5E298D9D-A44A-426A-B042-F5FE547DCCA1}" type="datetimeFigureOut">
              <a:rPr lang="de-AT"/>
              <a:pPr>
                <a:defRPr/>
              </a:pPr>
              <a:t>20.01.2023</a:t>
            </a:fld>
            <a:endParaRPr lang="de-AT"/>
          </a:p>
        </p:txBody>
      </p:sp>
      <p:sp>
        <p:nvSpPr>
          <p:cNvPr id="4" name="Fußzeilenplatzhalter 4">
            <a:extLst>
              <a:ext uri="{FF2B5EF4-FFF2-40B4-BE49-F238E27FC236}">
                <a16:creationId xmlns:a16="http://schemas.microsoft.com/office/drawing/2014/main" id="{473965B3-2AD5-1147-F24E-AB66C68FB64B}"/>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E3DC2CB9-622D-5418-436E-F315FE920BEE}"/>
              </a:ext>
            </a:extLst>
          </p:cNvPr>
          <p:cNvSpPr>
            <a:spLocks noGrp="1"/>
          </p:cNvSpPr>
          <p:nvPr>
            <p:ph type="sldNum" sz="quarter" idx="12"/>
          </p:nvPr>
        </p:nvSpPr>
        <p:spPr/>
        <p:txBody>
          <a:bodyPr/>
          <a:lstStyle>
            <a:lvl1pPr>
              <a:defRPr/>
            </a:lvl1pPr>
          </a:lstStyle>
          <a:p>
            <a:pPr>
              <a:defRPr/>
            </a:pPr>
            <a:fld id="{4AD46E03-3861-4F5F-B024-820A50509AB2}" type="slidenum">
              <a:rPr lang="de-AT" altLang="de-DE"/>
              <a:pPr>
                <a:defRPr/>
              </a:pPr>
              <a:t>‹Nr.›</a:t>
            </a:fld>
            <a:endParaRPr lang="de-AT" altLang="de-DE"/>
          </a:p>
        </p:txBody>
      </p:sp>
    </p:spTree>
    <p:extLst>
      <p:ext uri="{BB962C8B-B14F-4D97-AF65-F5344CB8AC3E}">
        <p14:creationId xmlns:p14="http://schemas.microsoft.com/office/powerpoint/2010/main" val="194306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49CC91C6-0104-C71A-C78D-55DBB2A089CD}"/>
              </a:ext>
            </a:extLst>
          </p:cNvPr>
          <p:cNvSpPr>
            <a:spLocks noGrp="1"/>
          </p:cNvSpPr>
          <p:nvPr>
            <p:ph type="dt" sz="half" idx="10"/>
          </p:nvPr>
        </p:nvSpPr>
        <p:spPr/>
        <p:txBody>
          <a:bodyPr/>
          <a:lstStyle>
            <a:lvl1pPr>
              <a:defRPr/>
            </a:lvl1pPr>
          </a:lstStyle>
          <a:p>
            <a:pPr>
              <a:defRPr/>
            </a:pPr>
            <a:fld id="{B87E87E5-A157-4552-AEFF-DD4DE9EC93E5}" type="datetimeFigureOut">
              <a:rPr lang="de-AT"/>
              <a:pPr>
                <a:defRPr/>
              </a:pPr>
              <a:t>20.01.2023</a:t>
            </a:fld>
            <a:endParaRPr lang="de-AT"/>
          </a:p>
        </p:txBody>
      </p:sp>
      <p:sp>
        <p:nvSpPr>
          <p:cNvPr id="3" name="Fußzeilenplatzhalter 4">
            <a:extLst>
              <a:ext uri="{FF2B5EF4-FFF2-40B4-BE49-F238E27FC236}">
                <a16:creationId xmlns:a16="http://schemas.microsoft.com/office/drawing/2014/main" id="{6C335D9D-3764-A325-8084-56DBB6217609}"/>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D3A2BB77-2B55-3B32-FF67-4098E19BC4E7}"/>
              </a:ext>
            </a:extLst>
          </p:cNvPr>
          <p:cNvSpPr>
            <a:spLocks noGrp="1"/>
          </p:cNvSpPr>
          <p:nvPr>
            <p:ph type="sldNum" sz="quarter" idx="12"/>
          </p:nvPr>
        </p:nvSpPr>
        <p:spPr/>
        <p:txBody>
          <a:bodyPr/>
          <a:lstStyle>
            <a:lvl1pPr>
              <a:defRPr/>
            </a:lvl1pPr>
          </a:lstStyle>
          <a:p>
            <a:pPr>
              <a:defRPr/>
            </a:pPr>
            <a:fld id="{DAAD87DF-CCBD-44FD-BDB3-6CA6D79389F1}" type="slidenum">
              <a:rPr lang="de-AT" altLang="de-DE"/>
              <a:pPr>
                <a:defRPr/>
              </a:pPr>
              <a:t>‹Nr.›</a:t>
            </a:fld>
            <a:endParaRPr lang="de-AT" altLang="de-DE"/>
          </a:p>
        </p:txBody>
      </p:sp>
    </p:spTree>
    <p:extLst>
      <p:ext uri="{BB962C8B-B14F-4D97-AF65-F5344CB8AC3E}">
        <p14:creationId xmlns:p14="http://schemas.microsoft.com/office/powerpoint/2010/main" val="344452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3B66420A-5421-EE66-B6E6-BD881C5502B5}"/>
              </a:ext>
            </a:extLst>
          </p:cNvPr>
          <p:cNvSpPr>
            <a:spLocks noGrp="1"/>
          </p:cNvSpPr>
          <p:nvPr>
            <p:ph type="dt" sz="half" idx="10"/>
          </p:nvPr>
        </p:nvSpPr>
        <p:spPr/>
        <p:txBody>
          <a:bodyPr/>
          <a:lstStyle>
            <a:lvl1pPr>
              <a:defRPr/>
            </a:lvl1pPr>
          </a:lstStyle>
          <a:p>
            <a:pPr>
              <a:defRPr/>
            </a:pPr>
            <a:fld id="{899E87C7-9AA8-4C15-BD9F-439240179713}" type="datetimeFigureOut">
              <a:rPr lang="de-AT"/>
              <a:pPr>
                <a:defRPr/>
              </a:pPr>
              <a:t>20.01.2023</a:t>
            </a:fld>
            <a:endParaRPr lang="de-AT"/>
          </a:p>
        </p:txBody>
      </p:sp>
      <p:sp>
        <p:nvSpPr>
          <p:cNvPr id="6" name="Fußzeilenplatzhalter 4">
            <a:extLst>
              <a:ext uri="{FF2B5EF4-FFF2-40B4-BE49-F238E27FC236}">
                <a16:creationId xmlns:a16="http://schemas.microsoft.com/office/drawing/2014/main" id="{7731E178-18B7-3090-6E3D-EFC42655901E}"/>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B1C12368-07CD-505C-0A88-ADD039308ECD}"/>
              </a:ext>
            </a:extLst>
          </p:cNvPr>
          <p:cNvSpPr>
            <a:spLocks noGrp="1"/>
          </p:cNvSpPr>
          <p:nvPr>
            <p:ph type="sldNum" sz="quarter" idx="12"/>
          </p:nvPr>
        </p:nvSpPr>
        <p:spPr/>
        <p:txBody>
          <a:bodyPr/>
          <a:lstStyle>
            <a:lvl1pPr>
              <a:defRPr/>
            </a:lvl1pPr>
          </a:lstStyle>
          <a:p>
            <a:pPr>
              <a:defRPr/>
            </a:pPr>
            <a:fld id="{39769576-7B3A-4D6D-A52B-927E44BDE9E7}" type="slidenum">
              <a:rPr lang="de-AT" altLang="de-DE"/>
              <a:pPr>
                <a:defRPr/>
              </a:pPr>
              <a:t>‹Nr.›</a:t>
            </a:fld>
            <a:endParaRPr lang="de-AT" altLang="de-DE"/>
          </a:p>
        </p:txBody>
      </p:sp>
    </p:spTree>
    <p:extLst>
      <p:ext uri="{BB962C8B-B14F-4D97-AF65-F5344CB8AC3E}">
        <p14:creationId xmlns:p14="http://schemas.microsoft.com/office/powerpoint/2010/main" val="21645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7751D9D4-5387-75CC-6792-FDCC28610D23}"/>
              </a:ext>
            </a:extLst>
          </p:cNvPr>
          <p:cNvSpPr>
            <a:spLocks noGrp="1"/>
          </p:cNvSpPr>
          <p:nvPr>
            <p:ph type="dt" sz="half" idx="10"/>
          </p:nvPr>
        </p:nvSpPr>
        <p:spPr/>
        <p:txBody>
          <a:bodyPr/>
          <a:lstStyle>
            <a:lvl1pPr>
              <a:defRPr/>
            </a:lvl1pPr>
          </a:lstStyle>
          <a:p>
            <a:pPr>
              <a:defRPr/>
            </a:pPr>
            <a:fld id="{D280D687-CD6B-4EDD-A2CA-71A4C75679E8}" type="datetimeFigureOut">
              <a:rPr lang="de-AT"/>
              <a:pPr>
                <a:defRPr/>
              </a:pPr>
              <a:t>20.01.2023</a:t>
            </a:fld>
            <a:endParaRPr lang="de-AT"/>
          </a:p>
        </p:txBody>
      </p:sp>
      <p:sp>
        <p:nvSpPr>
          <p:cNvPr id="6" name="Fußzeilenplatzhalter 4">
            <a:extLst>
              <a:ext uri="{FF2B5EF4-FFF2-40B4-BE49-F238E27FC236}">
                <a16:creationId xmlns:a16="http://schemas.microsoft.com/office/drawing/2014/main" id="{ECB63CC3-9C97-643D-38A5-18840196FB3D}"/>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55CCD323-C04B-101C-85DD-C48676F4D884}"/>
              </a:ext>
            </a:extLst>
          </p:cNvPr>
          <p:cNvSpPr>
            <a:spLocks noGrp="1"/>
          </p:cNvSpPr>
          <p:nvPr>
            <p:ph type="sldNum" sz="quarter" idx="12"/>
          </p:nvPr>
        </p:nvSpPr>
        <p:spPr/>
        <p:txBody>
          <a:bodyPr/>
          <a:lstStyle>
            <a:lvl1pPr>
              <a:defRPr/>
            </a:lvl1pPr>
          </a:lstStyle>
          <a:p>
            <a:pPr>
              <a:defRPr/>
            </a:pPr>
            <a:fld id="{987D1D9C-EFAA-4472-ABB3-32651B83751E}" type="slidenum">
              <a:rPr lang="de-AT" altLang="de-DE"/>
              <a:pPr>
                <a:defRPr/>
              </a:pPr>
              <a:t>‹Nr.›</a:t>
            </a:fld>
            <a:endParaRPr lang="de-AT" altLang="de-DE"/>
          </a:p>
        </p:txBody>
      </p:sp>
    </p:spTree>
    <p:extLst>
      <p:ext uri="{BB962C8B-B14F-4D97-AF65-F5344CB8AC3E}">
        <p14:creationId xmlns:p14="http://schemas.microsoft.com/office/powerpoint/2010/main" val="80220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E2276F4C-6192-2FF6-EF42-77F8ABED37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4CAB07CD-6E53-02D4-E4CA-F59A2A3757C6}"/>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8CAA8984-49E9-DD9C-9069-3BA7DC76C8F3}"/>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510EC2C4-3200-6F9E-2550-9C3E96589D8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9B84D71-0FFE-4FB6-954B-F07DF3D31629}" type="datetimeFigureOut">
              <a:rPr lang="de-AT"/>
              <a:pPr>
                <a:defRPr/>
              </a:pPr>
              <a:t>20.01.2023</a:t>
            </a:fld>
            <a:endParaRPr lang="de-AT"/>
          </a:p>
        </p:txBody>
      </p:sp>
      <p:sp>
        <p:nvSpPr>
          <p:cNvPr id="5" name="Fußzeilenplatzhalter 4">
            <a:extLst>
              <a:ext uri="{FF2B5EF4-FFF2-40B4-BE49-F238E27FC236}">
                <a16:creationId xmlns:a16="http://schemas.microsoft.com/office/drawing/2014/main" id="{A74E2547-1070-66C9-D048-EEFC10133F4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EECC39D4-9190-939D-F7B2-9698F9C7037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B280FEA-E4C3-4F40-B23D-374DDC0C27AC}" type="slidenum">
              <a:rPr lang="de-AT" altLang="de-DE"/>
              <a:pPr>
                <a:defRPr/>
              </a:pPr>
              <a:t>‹Nr.›</a:t>
            </a:fld>
            <a:endParaRPr lang="de-AT" altLang="de-DE"/>
          </a:p>
        </p:txBody>
      </p:sp>
      <p:pic>
        <p:nvPicPr>
          <p:cNvPr id="1032" name="Picture 19">
            <a:extLst>
              <a:ext uri="{FF2B5EF4-FFF2-40B4-BE49-F238E27FC236}">
                <a16:creationId xmlns:a16="http://schemas.microsoft.com/office/drawing/2014/main" id="{92607241-4160-2011-C528-CB84D350FA5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721DA143-61DE-F1BA-4F34-16E3BE563716}"/>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5" name="Rechteck 21">
            <a:extLst>
              <a:ext uri="{FF2B5EF4-FFF2-40B4-BE49-F238E27FC236}">
                <a16:creationId xmlns:a16="http://schemas.microsoft.com/office/drawing/2014/main" id="{133C5824-C905-7646-CB20-6BCC1BB8820C}"/>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2" name="Picture 13" descr="I:\500-vs_hs\Aushilfen\___Carina\Unterwegs\uw1_schriftzug_weiss.gif">
            <a:extLst>
              <a:ext uri="{FF2B5EF4-FFF2-40B4-BE49-F238E27FC236}">
                <a16:creationId xmlns:a16="http://schemas.microsoft.com/office/drawing/2014/main" id="{C3CF8EE7-3792-A418-BCF4-FF8CAF910AA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3"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EF5533AC-EFDB-4C4D-13D2-339D17F185F6}"/>
              </a:ext>
            </a:extLst>
          </p:cNvPr>
          <p:cNvSpPr>
            <a:spLocks noGrp="1"/>
          </p:cNvSpPr>
          <p:nvPr>
            <p:ph type="title"/>
          </p:nvPr>
        </p:nvSpPr>
        <p:spPr>
          <a:xfrm>
            <a:off x="468313" y="2708275"/>
            <a:ext cx="8229600" cy="677863"/>
          </a:xfrm>
        </p:spPr>
        <p:txBody>
          <a:bodyPr/>
          <a:lstStyle/>
          <a:p>
            <a:r>
              <a:rPr lang="de-AT" altLang="de-DE"/>
              <a:t>Palmen in der Wüste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B4846DB-488B-77F3-74A3-9C8FC391C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868363"/>
            <a:ext cx="4411662" cy="561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3">
            <a:extLst>
              <a:ext uri="{FF2B5EF4-FFF2-40B4-BE49-F238E27FC236}">
                <a16:creationId xmlns:a16="http://schemas.microsoft.com/office/drawing/2014/main" id="{B9DC105D-8DDC-284E-BBC5-FE4AFD6C09E8}"/>
              </a:ext>
            </a:extLst>
          </p:cNvPr>
          <p:cNvSpPr>
            <a:spLocks noGrp="1"/>
          </p:cNvSpPr>
          <p:nvPr>
            <p:ph type="title"/>
          </p:nvPr>
        </p:nvSpPr>
        <p:spPr>
          <a:xfrm>
            <a:off x="457200" y="735013"/>
            <a:ext cx="8229600" cy="677862"/>
          </a:xfrm>
        </p:spPr>
        <p:txBody>
          <a:bodyPr/>
          <a:lstStyle/>
          <a:p>
            <a:pPr eaLnBrk="1" hangingPunct="1"/>
            <a:r>
              <a:rPr lang="de-AT" altLang="de-DE"/>
              <a:t>Palmen in der Wüste</a:t>
            </a:r>
          </a:p>
        </p:txBody>
      </p:sp>
      <p:cxnSp>
        <p:nvCxnSpPr>
          <p:cNvPr id="4" name="Gerade Verbindung 6">
            <a:extLst>
              <a:ext uri="{FF2B5EF4-FFF2-40B4-BE49-F238E27FC236}">
                <a16:creationId xmlns:a16="http://schemas.microsoft.com/office/drawing/2014/main" id="{672747B8-DA85-05E5-4F82-0BE5DB314DD5}"/>
              </a:ext>
            </a:extLst>
          </p:cNvPr>
          <p:cNvCxnSpPr/>
          <p:nvPr/>
        </p:nvCxnSpPr>
        <p:spPr>
          <a:xfrm flipH="1">
            <a:off x="5508625" y="2506663"/>
            <a:ext cx="63658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Gerade Verbindung 8">
            <a:extLst>
              <a:ext uri="{FF2B5EF4-FFF2-40B4-BE49-F238E27FC236}">
                <a16:creationId xmlns:a16="http://schemas.microsoft.com/office/drawing/2014/main" id="{F63F9C00-8CA7-11D5-2C1C-0DC5A0D2EC17}"/>
              </a:ext>
            </a:extLst>
          </p:cNvPr>
          <p:cNvCxnSpPr/>
          <p:nvPr/>
        </p:nvCxnSpPr>
        <p:spPr>
          <a:xfrm flipH="1">
            <a:off x="7521575" y="4149725"/>
            <a:ext cx="36036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 name="Gerade Verbindung 9">
            <a:extLst>
              <a:ext uri="{FF2B5EF4-FFF2-40B4-BE49-F238E27FC236}">
                <a16:creationId xmlns:a16="http://schemas.microsoft.com/office/drawing/2014/main" id="{C886A082-5346-B573-64CE-1DE6C74D36E4}"/>
              </a:ext>
            </a:extLst>
          </p:cNvPr>
          <p:cNvCxnSpPr/>
          <p:nvPr/>
        </p:nvCxnSpPr>
        <p:spPr>
          <a:xfrm flipH="1">
            <a:off x="7620000" y="4959350"/>
            <a:ext cx="360363" cy="0"/>
          </a:xfrm>
          <a:prstGeom prst="line">
            <a:avLst/>
          </a:prstGeom>
          <a:ln w="19050"/>
        </p:spPr>
        <p:style>
          <a:lnRef idx="1">
            <a:schemeClr val="dk1"/>
          </a:lnRef>
          <a:fillRef idx="0">
            <a:schemeClr val="dk1"/>
          </a:fillRef>
          <a:effectRef idx="0">
            <a:schemeClr val="dk1"/>
          </a:effectRef>
          <a:fontRef idx="minor">
            <a:schemeClr val="tx1"/>
          </a:fontRef>
        </p:style>
      </p:cxnSp>
      <p:pic>
        <p:nvPicPr>
          <p:cNvPr id="7" name="Picture 3">
            <a:extLst>
              <a:ext uri="{FF2B5EF4-FFF2-40B4-BE49-F238E27FC236}">
                <a16:creationId xmlns:a16="http://schemas.microsoft.com/office/drawing/2014/main" id="{C0ABACF1-0199-878F-AD16-A8E2F1701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13" y="4089400"/>
            <a:ext cx="962025"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Gerade Verbindung 12">
            <a:extLst>
              <a:ext uri="{FF2B5EF4-FFF2-40B4-BE49-F238E27FC236}">
                <a16:creationId xmlns:a16="http://schemas.microsoft.com/office/drawing/2014/main" id="{259CF09E-978E-EFC5-5F1C-175AB3647117}"/>
              </a:ext>
            </a:extLst>
          </p:cNvPr>
          <p:cNvCxnSpPr/>
          <p:nvPr/>
        </p:nvCxnSpPr>
        <p:spPr>
          <a:xfrm flipH="1" flipV="1">
            <a:off x="6227763" y="4476750"/>
            <a:ext cx="279400" cy="58420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Gerade Verbindung 16">
            <a:extLst>
              <a:ext uri="{FF2B5EF4-FFF2-40B4-BE49-F238E27FC236}">
                <a16:creationId xmlns:a16="http://schemas.microsoft.com/office/drawing/2014/main" id="{E5D6F584-58A7-75B7-A9C4-136F03FB7CA1}"/>
              </a:ext>
            </a:extLst>
          </p:cNvPr>
          <p:cNvCxnSpPr/>
          <p:nvPr/>
        </p:nvCxnSpPr>
        <p:spPr>
          <a:xfrm flipH="1" flipV="1">
            <a:off x="5826125" y="5149850"/>
            <a:ext cx="574675" cy="79375"/>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Gerade Verbindung 19">
            <a:extLst>
              <a:ext uri="{FF2B5EF4-FFF2-40B4-BE49-F238E27FC236}">
                <a16:creationId xmlns:a16="http://schemas.microsoft.com/office/drawing/2014/main" id="{8F08DDA0-1D29-4E08-883C-8E69B21EC4D1}"/>
              </a:ext>
            </a:extLst>
          </p:cNvPr>
          <p:cNvCxnSpPr/>
          <p:nvPr/>
        </p:nvCxnSpPr>
        <p:spPr>
          <a:xfrm flipH="1" flipV="1">
            <a:off x="6026150" y="5661025"/>
            <a:ext cx="1090613" cy="21590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Gewinkelte Verbindung 23">
            <a:extLst>
              <a:ext uri="{FF2B5EF4-FFF2-40B4-BE49-F238E27FC236}">
                <a16:creationId xmlns:a16="http://schemas.microsoft.com/office/drawing/2014/main" id="{29C6EA68-AE2A-7677-5BC2-25A2DEBA3044}"/>
              </a:ext>
            </a:extLst>
          </p:cNvPr>
          <p:cNvCxnSpPr/>
          <p:nvPr/>
        </p:nvCxnSpPr>
        <p:spPr>
          <a:xfrm flipV="1">
            <a:off x="6788150" y="3730625"/>
            <a:ext cx="463550" cy="158750"/>
          </a:xfrm>
          <a:prstGeom prst="bentConnector3">
            <a:avLst>
              <a:gd name="adj1" fmla="val 103547"/>
            </a:avLst>
          </a:prstGeom>
          <a:ln w="19050"/>
        </p:spPr>
        <p:style>
          <a:lnRef idx="1">
            <a:schemeClr val="dk1"/>
          </a:lnRef>
          <a:fillRef idx="0">
            <a:schemeClr val="dk1"/>
          </a:fillRef>
          <a:effectRef idx="0">
            <a:schemeClr val="dk1"/>
          </a:effectRef>
          <a:fontRef idx="minor">
            <a:schemeClr val="tx1"/>
          </a:fontRef>
        </p:style>
      </p:cxnSp>
      <p:sp>
        <p:nvSpPr>
          <p:cNvPr id="12" name="Rechteck 11">
            <a:extLst>
              <a:ext uri="{FF2B5EF4-FFF2-40B4-BE49-F238E27FC236}">
                <a16:creationId xmlns:a16="http://schemas.microsoft.com/office/drawing/2014/main" id="{34C20C3E-1C53-8F78-98A6-A0DAB25B16DA}"/>
              </a:ext>
            </a:extLst>
          </p:cNvPr>
          <p:cNvSpPr/>
          <p:nvPr/>
        </p:nvSpPr>
        <p:spPr>
          <a:xfrm>
            <a:off x="750888" y="2349500"/>
            <a:ext cx="1649412" cy="400050"/>
          </a:xfrm>
          <a:prstGeom prst="rect">
            <a:avLst/>
          </a:prstGeom>
        </p:spPr>
        <p:txBody>
          <a:bodyPr wrap="none">
            <a:spAutoFit/>
          </a:bodyPr>
          <a:lstStyle/>
          <a:p>
            <a:pPr fontAlgn="auto">
              <a:spcBef>
                <a:spcPts val="0"/>
              </a:spcBef>
              <a:spcAft>
                <a:spcPts val="0"/>
              </a:spcAft>
              <a:defRPr/>
            </a:pPr>
            <a:r>
              <a:rPr lang="de-AT" sz="2000" b="1" dirty="0">
                <a:solidFill>
                  <a:srgbClr val="333333"/>
                </a:solidFill>
                <a:latin typeface="Syntax LT Std" pitchFamily="34" charset="0"/>
                <a:ea typeface="+mj-ea"/>
                <a:cs typeface="+mj-cs"/>
              </a:rPr>
              <a:t>Dattelfrüchte</a:t>
            </a:r>
          </a:p>
        </p:txBody>
      </p:sp>
      <p:sp>
        <p:nvSpPr>
          <p:cNvPr id="13" name="Rechteck 12">
            <a:extLst>
              <a:ext uri="{FF2B5EF4-FFF2-40B4-BE49-F238E27FC236}">
                <a16:creationId xmlns:a16="http://schemas.microsoft.com/office/drawing/2014/main" id="{5146DA85-F0A6-FA03-1E2A-C455DE82FD40}"/>
              </a:ext>
            </a:extLst>
          </p:cNvPr>
          <p:cNvSpPr/>
          <p:nvPr/>
        </p:nvSpPr>
        <p:spPr>
          <a:xfrm>
            <a:off x="750888" y="4519613"/>
            <a:ext cx="923925" cy="204787"/>
          </a:xfrm>
          <a:prstGeom prst="rect">
            <a:avLst/>
          </a:prstGeom>
        </p:spPr>
        <p:txBody>
          <a:bodyPr wrap="none">
            <a:spAutoFit/>
          </a:bodyPr>
          <a:lstStyle/>
          <a:p>
            <a:pPr fontAlgn="auto">
              <a:spcBef>
                <a:spcPts val="0"/>
              </a:spcBef>
              <a:spcAft>
                <a:spcPts val="0"/>
              </a:spcAft>
              <a:defRPr/>
            </a:pPr>
            <a:r>
              <a:rPr lang="de-AT" sz="2000" b="1" dirty="0">
                <a:solidFill>
                  <a:srgbClr val="333333"/>
                </a:solidFill>
                <a:latin typeface="Syntax LT Std" pitchFamily="34" charset="0"/>
                <a:ea typeface="+mj-ea"/>
                <a:cs typeface="+mj-cs"/>
              </a:rPr>
              <a:t>Blätter</a:t>
            </a:r>
          </a:p>
        </p:txBody>
      </p:sp>
      <p:sp>
        <p:nvSpPr>
          <p:cNvPr id="14" name="Rechteck 13">
            <a:extLst>
              <a:ext uri="{FF2B5EF4-FFF2-40B4-BE49-F238E27FC236}">
                <a16:creationId xmlns:a16="http://schemas.microsoft.com/office/drawing/2014/main" id="{56D3C08F-718B-BDEA-B332-1361E992A3FD}"/>
              </a:ext>
            </a:extLst>
          </p:cNvPr>
          <p:cNvSpPr/>
          <p:nvPr/>
        </p:nvSpPr>
        <p:spPr>
          <a:xfrm>
            <a:off x="750888" y="4149725"/>
            <a:ext cx="1479550" cy="400050"/>
          </a:xfrm>
          <a:prstGeom prst="rect">
            <a:avLst/>
          </a:prstGeom>
        </p:spPr>
        <p:txBody>
          <a:bodyPr wrap="none">
            <a:spAutoFit/>
          </a:bodyPr>
          <a:lstStyle/>
          <a:p>
            <a:pPr fontAlgn="auto">
              <a:spcBef>
                <a:spcPts val="0"/>
              </a:spcBef>
              <a:spcAft>
                <a:spcPts val="0"/>
              </a:spcAft>
              <a:defRPr/>
            </a:pPr>
            <a:r>
              <a:rPr lang="de-AT" sz="2000" b="1" dirty="0">
                <a:solidFill>
                  <a:srgbClr val="333333"/>
                </a:solidFill>
                <a:latin typeface="Syntax LT Std" pitchFamily="34" charset="0"/>
                <a:ea typeface="+mj-ea"/>
                <a:cs typeface="+mj-cs"/>
              </a:rPr>
              <a:t>Dattelkerne</a:t>
            </a:r>
          </a:p>
        </p:txBody>
      </p:sp>
      <p:sp>
        <p:nvSpPr>
          <p:cNvPr id="15" name="Rechteck 14">
            <a:extLst>
              <a:ext uri="{FF2B5EF4-FFF2-40B4-BE49-F238E27FC236}">
                <a16:creationId xmlns:a16="http://schemas.microsoft.com/office/drawing/2014/main" id="{23DF6A61-00DF-2FE4-2773-55E6184A2CEB}"/>
              </a:ext>
            </a:extLst>
          </p:cNvPr>
          <p:cNvSpPr/>
          <p:nvPr/>
        </p:nvSpPr>
        <p:spPr>
          <a:xfrm>
            <a:off x="750888" y="3424238"/>
            <a:ext cx="1606550" cy="204787"/>
          </a:xfrm>
          <a:prstGeom prst="rect">
            <a:avLst/>
          </a:prstGeom>
        </p:spPr>
        <p:txBody>
          <a:bodyPr wrap="none">
            <a:spAutoFit/>
          </a:bodyPr>
          <a:lstStyle/>
          <a:p>
            <a:pPr fontAlgn="auto">
              <a:spcBef>
                <a:spcPts val="0"/>
              </a:spcBef>
              <a:spcAft>
                <a:spcPts val="0"/>
              </a:spcAft>
              <a:defRPr/>
            </a:pPr>
            <a:r>
              <a:rPr lang="de-AT" sz="2000" b="1" dirty="0">
                <a:solidFill>
                  <a:srgbClr val="333333"/>
                </a:solidFill>
                <a:latin typeface="Syntax LT Std" pitchFamily="34" charset="0"/>
                <a:ea typeface="+mj-ea"/>
                <a:cs typeface="+mj-cs"/>
              </a:rPr>
              <a:t>Fruchtfleisch</a:t>
            </a:r>
          </a:p>
        </p:txBody>
      </p:sp>
      <p:sp>
        <p:nvSpPr>
          <p:cNvPr id="16" name="Rechteck 15">
            <a:extLst>
              <a:ext uri="{FF2B5EF4-FFF2-40B4-BE49-F238E27FC236}">
                <a16:creationId xmlns:a16="http://schemas.microsoft.com/office/drawing/2014/main" id="{B8C5054A-1CC9-396C-84BA-297D6CD48103}"/>
              </a:ext>
            </a:extLst>
          </p:cNvPr>
          <p:cNvSpPr/>
          <p:nvPr/>
        </p:nvSpPr>
        <p:spPr>
          <a:xfrm>
            <a:off x="750888" y="3776663"/>
            <a:ext cx="911225" cy="204787"/>
          </a:xfrm>
          <a:prstGeom prst="rect">
            <a:avLst/>
          </a:prstGeom>
        </p:spPr>
        <p:txBody>
          <a:bodyPr wrap="none">
            <a:spAutoFit/>
          </a:bodyPr>
          <a:lstStyle/>
          <a:p>
            <a:pPr fontAlgn="auto">
              <a:spcBef>
                <a:spcPts val="0"/>
              </a:spcBef>
              <a:spcAft>
                <a:spcPts val="0"/>
              </a:spcAft>
              <a:defRPr/>
            </a:pPr>
            <a:r>
              <a:rPr lang="de-AT" sz="2000" b="1" dirty="0">
                <a:solidFill>
                  <a:srgbClr val="333333"/>
                </a:solidFill>
                <a:latin typeface="Syntax LT Std" pitchFamily="34" charset="0"/>
                <a:ea typeface="+mj-ea"/>
                <a:cs typeface="+mj-cs"/>
              </a:rPr>
              <a:t>Fasern</a:t>
            </a:r>
          </a:p>
        </p:txBody>
      </p:sp>
      <p:sp>
        <p:nvSpPr>
          <p:cNvPr id="17" name="Rechteck 16">
            <a:extLst>
              <a:ext uri="{FF2B5EF4-FFF2-40B4-BE49-F238E27FC236}">
                <a16:creationId xmlns:a16="http://schemas.microsoft.com/office/drawing/2014/main" id="{63F74AB0-C595-E121-FAE7-37C51B266B4A}"/>
              </a:ext>
            </a:extLst>
          </p:cNvPr>
          <p:cNvSpPr/>
          <p:nvPr/>
        </p:nvSpPr>
        <p:spPr>
          <a:xfrm>
            <a:off x="750888" y="3044825"/>
            <a:ext cx="1039812" cy="400050"/>
          </a:xfrm>
          <a:prstGeom prst="rect">
            <a:avLst/>
          </a:prstGeom>
        </p:spPr>
        <p:txBody>
          <a:bodyPr wrap="none">
            <a:spAutoFit/>
          </a:bodyPr>
          <a:lstStyle/>
          <a:p>
            <a:pPr fontAlgn="auto">
              <a:spcBef>
                <a:spcPts val="0"/>
              </a:spcBef>
              <a:spcAft>
                <a:spcPts val="0"/>
              </a:spcAft>
              <a:defRPr/>
            </a:pPr>
            <a:r>
              <a:rPr lang="de-AT" sz="2000" b="1" dirty="0">
                <a:solidFill>
                  <a:srgbClr val="333333"/>
                </a:solidFill>
                <a:latin typeface="Syntax LT Std" pitchFamily="34" charset="0"/>
                <a:ea typeface="+mj-ea"/>
                <a:cs typeface="+mj-cs"/>
              </a:rPr>
              <a:t>Stamm</a:t>
            </a:r>
          </a:p>
        </p:txBody>
      </p:sp>
      <p:sp>
        <p:nvSpPr>
          <p:cNvPr id="18" name="Rechteck 17">
            <a:extLst>
              <a:ext uri="{FF2B5EF4-FFF2-40B4-BE49-F238E27FC236}">
                <a16:creationId xmlns:a16="http://schemas.microsoft.com/office/drawing/2014/main" id="{83EC1743-AADA-C0C1-8740-6767761ED4E8}"/>
              </a:ext>
            </a:extLst>
          </p:cNvPr>
          <p:cNvSpPr/>
          <p:nvPr/>
        </p:nvSpPr>
        <p:spPr>
          <a:xfrm>
            <a:off x="719138" y="2682875"/>
            <a:ext cx="1692275" cy="401638"/>
          </a:xfrm>
          <a:prstGeom prst="rect">
            <a:avLst/>
          </a:prstGeom>
        </p:spPr>
        <p:txBody>
          <a:bodyPr wrap="none">
            <a:spAutoFit/>
          </a:bodyPr>
          <a:lstStyle/>
          <a:p>
            <a:pPr algn="ctr" fontAlgn="auto">
              <a:spcBef>
                <a:spcPct val="20000"/>
              </a:spcBef>
              <a:spcAft>
                <a:spcPts val="0"/>
              </a:spcAft>
              <a:defRPr/>
            </a:pPr>
            <a:r>
              <a:rPr lang="de-AT" sz="2000" b="1" dirty="0">
                <a:solidFill>
                  <a:srgbClr val="333333"/>
                </a:solidFill>
                <a:latin typeface="Syntax LT Std" pitchFamily="34" charset="0"/>
                <a:ea typeface="+mj-ea"/>
                <a:cs typeface="+mj-cs"/>
              </a:rPr>
              <a:t>junge Blätter </a:t>
            </a:r>
          </a:p>
        </p:txBody>
      </p:sp>
      <p:sp>
        <p:nvSpPr>
          <p:cNvPr id="19" name="Rechteck 18">
            <a:extLst>
              <a:ext uri="{FF2B5EF4-FFF2-40B4-BE49-F238E27FC236}">
                <a16:creationId xmlns:a16="http://schemas.microsoft.com/office/drawing/2014/main" id="{77B3E9EF-18C2-18EB-9015-D6EAA30B9DF6}"/>
              </a:ext>
            </a:extLst>
          </p:cNvPr>
          <p:cNvSpPr/>
          <p:nvPr/>
        </p:nvSpPr>
        <p:spPr>
          <a:xfrm>
            <a:off x="179388" y="1800225"/>
            <a:ext cx="3482975" cy="522288"/>
          </a:xfrm>
          <a:prstGeom prst="rect">
            <a:avLst/>
          </a:prstGeom>
        </p:spPr>
        <p:txBody>
          <a:bodyPr>
            <a:normAutofit/>
          </a:bodyPr>
          <a:lstStyle/>
          <a:p>
            <a:pPr algn="ctr" fontAlgn="auto">
              <a:spcBef>
                <a:spcPct val="20000"/>
              </a:spcBef>
              <a:spcAft>
                <a:spcPts val="0"/>
              </a:spcAft>
              <a:buFont typeface="Arial" panose="020B0604020202020204" pitchFamily="34" charset="0"/>
              <a:buNone/>
              <a:defRPr/>
            </a:pPr>
            <a:r>
              <a:rPr lang="de-AT" sz="2800" b="1" dirty="0">
                <a:solidFill>
                  <a:srgbClr val="333333"/>
                </a:solidFill>
                <a:latin typeface="Syntax LT Std" pitchFamily="34" charset="0"/>
                <a:ea typeface="+mj-ea"/>
                <a:cs typeface="+mj-cs"/>
              </a:rPr>
              <a:t>Teile der Palme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path" presetSubtype="0" accel="50000" decel="50000" fill="hold" grpId="1" nodeType="clickEffect">
                                  <p:stCondLst>
                                    <p:cond delay="0"/>
                                  </p:stCondLst>
                                  <p:childTnLst>
                                    <p:animMotion origin="layout" path="M -0.01128 0.02569 L 0.48681 0.19537 " pathEditMode="relative" rAng="0" ptsTypes="AA">
                                      <p:cBhvr>
                                        <p:cTn id="48" dur="2000" fill="hold"/>
                                        <p:tgtEl>
                                          <p:spTgt spid="12"/>
                                        </p:tgtEl>
                                        <p:attrNameLst>
                                          <p:attrName>ppt_x</p:attrName>
                                          <p:attrName>ppt_y</p:attrName>
                                        </p:attrNameLst>
                                      </p:cBhvr>
                                      <p:rCtr x="24896" y="8472"/>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path" presetSubtype="0" accel="50000" decel="50000" fill="hold" grpId="1" nodeType="clickEffect">
                                  <p:stCondLst>
                                    <p:cond delay="0"/>
                                  </p:stCondLst>
                                  <p:childTnLst>
                                    <p:animMotion origin="layout" path="M 0.00191 -0.00926 L 0.39618 0.40509 " pathEditMode="relative" rAng="0" ptsTypes="AA">
                                      <p:cBhvr>
                                        <p:cTn id="52" dur="2000" fill="hold"/>
                                        <p:tgtEl>
                                          <p:spTgt spid="18"/>
                                        </p:tgtEl>
                                        <p:attrNameLst>
                                          <p:attrName>ppt_x</p:attrName>
                                          <p:attrName>ppt_y</p:attrName>
                                        </p:attrNameLst>
                                      </p:cBhvr>
                                      <p:rCtr x="19705" y="2071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path" presetSubtype="0" accel="50000" decel="50000" fill="hold" grpId="1" nodeType="clickEffect">
                                  <p:stCondLst>
                                    <p:cond delay="0"/>
                                  </p:stCondLst>
                                  <p:childTnLst>
                                    <p:animMotion origin="layout" path="M 0.02014 0.0044 L 0.78628 0.13125 " pathEditMode="relative" rAng="0" ptsTypes="AA">
                                      <p:cBhvr>
                                        <p:cTn id="56" dur="2000" fill="hold"/>
                                        <p:tgtEl>
                                          <p:spTgt spid="17"/>
                                        </p:tgtEl>
                                        <p:attrNameLst>
                                          <p:attrName>ppt_x</p:attrName>
                                          <p:attrName>ppt_y</p:attrName>
                                        </p:attrNameLst>
                                      </p:cBhvr>
                                      <p:rCtr x="38299" y="6343"/>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path" presetSubtype="0" accel="50000" decel="50000" fill="hold" grpId="1" nodeType="clickEffect">
                                  <p:stCondLst>
                                    <p:cond delay="0"/>
                                  </p:stCondLst>
                                  <p:childTnLst>
                                    <p:animMotion origin="layout" path="M 4.72222E-6 -3.7037E-7 L 0.39305 0.20208 " pathEditMode="relative" rAng="0" ptsTypes="AA">
                                      <p:cBhvr>
                                        <p:cTn id="60" dur="2000" fill="hold"/>
                                        <p:tgtEl>
                                          <p:spTgt spid="15"/>
                                        </p:tgtEl>
                                        <p:attrNameLst>
                                          <p:attrName>ppt_x</p:attrName>
                                          <p:attrName>ppt_y</p:attrName>
                                        </p:attrNameLst>
                                      </p:cBhvr>
                                      <p:rCtr x="19653" y="10093"/>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42" presetClass="path" presetSubtype="0" accel="50000" decel="50000" fill="hold" grpId="1" nodeType="clickEffect">
                                  <p:stCondLst>
                                    <p:cond delay="0"/>
                                  </p:stCondLst>
                                  <p:childTnLst>
                                    <p:animMotion origin="layout" path="M -4.44444E-6 7.40741E-7 L 0.79323 0.13796 " pathEditMode="relative" rAng="0" ptsTypes="AA">
                                      <p:cBhvr>
                                        <p:cTn id="64" dur="2000" fill="hold"/>
                                        <p:tgtEl>
                                          <p:spTgt spid="16"/>
                                        </p:tgtEl>
                                        <p:attrNameLst>
                                          <p:attrName>ppt_x</p:attrName>
                                          <p:attrName>ppt_y</p:attrName>
                                        </p:attrNameLst>
                                      </p:cBhvr>
                                      <p:rCtr x="39653" y="6898"/>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path" presetSubtype="0" accel="50000" decel="50000" fill="hold" grpId="1" nodeType="clickEffect">
                                  <p:stCondLst>
                                    <p:cond delay="0"/>
                                  </p:stCondLst>
                                  <p:childTnLst>
                                    <p:animMotion origin="layout" path="M -8.33333E-7 7.40741E-7 L 0.43941 0.01852 " pathEditMode="relative" rAng="0" ptsTypes="AA">
                                      <p:cBhvr>
                                        <p:cTn id="68" dur="2000" fill="hold"/>
                                        <p:tgtEl>
                                          <p:spTgt spid="14"/>
                                        </p:tgtEl>
                                        <p:attrNameLst>
                                          <p:attrName>ppt_x</p:attrName>
                                          <p:attrName>ppt_y</p:attrName>
                                        </p:attrNameLst>
                                      </p:cBhvr>
                                      <p:rCtr x="21962" y="926"/>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path" presetSubtype="0" accel="50000" decel="50000" fill="hold" grpId="1" nodeType="clickEffect">
                                  <p:stCondLst>
                                    <p:cond delay="0"/>
                                  </p:stCondLst>
                                  <p:childTnLst>
                                    <p:animMotion origin="layout" path="M 1.11111E-6 -2.59259E-6 L 0.4276 -0.33287 " pathEditMode="relative" rAng="0" ptsTypes="AA">
                                      <p:cBhvr>
                                        <p:cTn id="72" dur="2000" fill="hold"/>
                                        <p:tgtEl>
                                          <p:spTgt spid="13"/>
                                        </p:tgtEl>
                                        <p:attrNameLst>
                                          <p:attrName>ppt_x</p:attrName>
                                          <p:attrName>ppt_y</p:attrName>
                                        </p:attrNameLst>
                                      </p:cBhvr>
                                      <p:rCtr x="21372" y="-1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1EBB5CC-A23B-A85C-AC15-6AA1B17D5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868363"/>
            <a:ext cx="4411662" cy="561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3">
            <a:extLst>
              <a:ext uri="{FF2B5EF4-FFF2-40B4-BE49-F238E27FC236}">
                <a16:creationId xmlns:a16="http://schemas.microsoft.com/office/drawing/2014/main" id="{737C0233-7EAC-52C0-C7D3-1EAD8B7F441B}"/>
              </a:ext>
            </a:extLst>
          </p:cNvPr>
          <p:cNvSpPr>
            <a:spLocks noGrp="1"/>
          </p:cNvSpPr>
          <p:nvPr>
            <p:ph type="title"/>
          </p:nvPr>
        </p:nvSpPr>
        <p:spPr>
          <a:xfrm>
            <a:off x="457200" y="735013"/>
            <a:ext cx="8229600" cy="677862"/>
          </a:xfrm>
        </p:spPr>
        <p:txBody>
          <a:bodyPr/>
          <a:lstStyle/>
          <a:p>
            <a:pPr eaLnBrk="1" hangingPunct="1"/>
            <a:r>
              <a:rPr lang="de-AT" altLang="de-DE"/>
              <a:t>Palmen in der Wüste</a:t>
            </a:r>
          </a:p>
        </p:txBody>
      </p:sp>
      <p:pic>
        <p:nvPicPr>
          <p:cNvPr id="7172" name="Picture 3">
            <a:extLst>
              <a:ext uri="{FF2B5EF4-FFF2-40B4-BE49-F238E27FC236}">
                <a16:creationId xmlns:a16="http://schemas.microsoft.com/office/drawing/2014/main" id="{C72210B6-1D13-E2A1-7D04-D74B522B9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13" y="4089400"/>
            <a:ext cx="962025"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a:extLst>
              <a:ext uri="{FF2B5EF4-FFF2-40B4-BE49-F238E27FC236}">
                <a16:creationId xmlns:a16="http://schemas.microsoft.com/office/drawing/2014/main" id="{5BA82748-59C0-FDD1-93A7-8B084646E712}"/>
              </a:ext>
            </a:extLst>
          </p:cNvPr>
          <p:cNvSpPr/>
          <p:nvPr/>
        </p:nvSpPr>
        <p:spPr>
          <a:xfrm>
            <a:off x="746125" y="2524125"/>
            <a:ext cx="2301875" cy="400050"/>
          </a:xfrm>
          <a:prstGeom prst="rect">
            <a:avLst/>
          </a:prstGeom>
        </p:spPr>
        <p:txBody>
          <a:bodyPr wrap="none">
            <a:spAutoFit/>
          </a:bodyPr>
          <a:lstStyle/>
          <a:p>
            <a:pPr algn="ctr" fontAlgn="auto">
              <a:spcBef>
                <a:spcPct val="20000"/>
              </a:spcBef>
              <a:spcAft>
                <a:spcPts val="0"/>
              </a:spcAft>
              <a:defRPr/>
            </a:pPr>
            <a:r>
              <a:rPr lang="de-AT" sz="2000" b="1" dirty="0">
                <a:solidFill>
                  <a:srgbClr val="333333"/>
                </a:solidFill>
                <a:latin typeface="Syntax LT Std" pitchFamily="34" charset="0"/>
                <a:ea typeface="+mj-ea"/>
                <a:cs typeface="+mj-cs"/>
              </a:rPr>
              <a:t>junge Blätter: Salat</a:t>
            </a:r>
          </a:p>
        </p:txBody>
      </p:sp>
      <p:sp>
        <p:nvSpPr>
          <p:cNvPr id="6" name="Rechteck 5">
            <a:extLst>
              <a:ext uri="{FF2B5EF4-FFF2-40B4-BE49-F238E27FC236}">
                <a16:creationId xmlns:a16="http://schemas.microsoft.com/office/drawing/2014/main" id="{392E5C8A-E932-3B5D-40E7-EDA4C15E5800}"/>
              </a:ext>
            </a:extLst>
          </p:cNvPr>
          <p:cNvSpPr/>
          <p:nvPr/>
        </p:nvSpPr>
        <p:spPr>
          <a:xfrm>
            <a:off x="441325" y="1827213"/>
            <a:ext cx="3482975" cy="522287"/>
          </a:xfrm>
          <a:prstGeom prst="rect">
            <a:avLst/>
          </a:prstGeom>
        </p:spPr>
        <p:txBody>
          <a:bodyPr>
            <a:normAutofit/>
          </a:bodyPr>
          <a:lstStyle/>
          <a:p>
            <a:pPr algn="ctr" fontAlgn="auto">
              <a:spcBef>
                <a:spcPct val="20000"/>
              </a:spcBef>
              <a:spcAft>
                <a:spcPts val="0"/>
              </a:spcAft>
              <a:buFont typeface="Arial" panose="020B0604020202020204" pitchFamily="34" charset="0"/>
              <a:buNone/>
              <a:defRPr/>
            </a:pPr>
            <a:r>
              <a:rPr lang="de-AT" sz="2800" b="1" dirty="0">
                <a:solidFill>
                  <a:srgbClr val="333333"/>
                </a:solidFill>
                <a:latin typeface="Syntax LT Std" pitchFamily="34" charset="0"/>
                <a:ea typeface="+mj-ea"/>
                <a:cs typeface="+mj-cs"/>
              </a:rPr>
              <a:t>Nutzen der Palme</a:t>
            </a:r>
          </a:p>
        </p:txBody>
      </p:sp>
      <p:sp>
        <p:nvSpPr>
          <p:cNvPr id="7" name="Rechteck 6">
            <a:extLst>
              <a:ext uri="{FF2B5EF4-FFF2-40B4-BE49-F238E27FC236}">
                <a16:creationId xmlns:a16="http://schemas.microsoft.com/office/drawing/2014/main" id="{3231D044-83D8-94CF-6C59-97C1D3215BB3}"/>
              </a:ext>
            </a:extLst>
          </p:cNvPr>
          <p:cNvSpPr/>
          <p:nvPr/>
        </p:nvSpPr>
        <p:spPr>
          <a:xfrm>
            <a:off x="746125" y="2957513"/>
            <a:ext cx="4200525" cy="400050"/>
          </a:xfrm>
          <a:prstGeom prst="rect">
            <a:avLst/>
          </a:prstGeom>
        </p:spPr>
        <p:txBody>
          <a:bodyPr wrap="none">
            <a:spAutoFit/>
          </a:bodyPr>
          <a:lstStyle/>
          <a:p>
            <a:pPr fontAlgn="auto">
              <a:spcBef>
                <a:spcPts val="0"/>
              </a:spcBef>
              <a:spcAft>
                <a:spcPts val="0"/>
              </a:spcAft>
              <a:defRPr/>
            </a:pPr>
            <a:r>
              <a:rPr lang="de-AT" sz="2000" b="1" dirty="0">
                <a:solidFill>
                  <a:srgbClr val="333333"/>
                </a:solidFill>
                <a:latin typeface="Syntax LT Std" pitchFamily="34" charset="0"/>
                <a:ea typeface="+mj-ea"/>
                <a:cs typeface="+mj-cs"/>
              </a:rPr>
              <a:t>Stämme: Baumaterial, Brennholz</a:t>
            </a:r>
          </a:p>
        </p:txBody>
      </p:sp>
      <p:sp>
        <p:nvSpPr>
          <p:cNvPr id="8" name="Rechteck 7">
            <a:extLst>
              <a:ext uri="{FF2B5EF4-FFF2-40B4-BE49-F238E27FC236}">
                <a16:creationId xmlns:a16="http://schemas.microsoft.com/office/drawing/2014/main" id="{CBFCE067-0BC9-05FE-D8F1-9F004833B8D9}"/>
              </a:ext>
            </a:extLst>
          </p:cNvPr>
          <p:cNvSpPr/>
          <p:nvPr/>
        </p:nvSpPr>
        <p:spPr>
          <a:xfrm>
            <a:off x="746125" y="3429000"/>
            <a:ext cx="3482975" cy="400050"/>
          </a:xfrm>
          <a:prstGeom prst="rect">
            <a:avLst/>
          </a:prstGeom>
        </p:spPr>
        <p:txBody>
          <a:bodyPr wrap="none">
            <a:spAutoFit/>
          </a:bodyPr>
          <a:lstStyle/>
          <a:p>
            <a:pPr fontAlgn="auto">
              <a:spcBef>
                <a:spcPts val="0"/>
              </a:spcBef>
              <a:spcAft>
                <a:spcPts val="0"/>
              </a:spcAft>
              <a:defRPr/>
            </a:pPr>
            <a:r>
              <a:rPr lang="de-AT" sz="2000" b="1" dirty="0">
                <a:solidFill>
                  <a:srgbClr val="333333"/>
                </a:solidFill>
                <a:latin typeface="Syntax LT Std" pitchFamily="34" charset="0"/>
                <a:ea typeface="+mj-ea"/>
                <a:cs typeface="+mj-cs"/>
              </a:rPr>
              <a:t>Fruchtfleisch: Nahrungsmittel</a:t>
            </a:r>
          </a:p>
        </p:txBody>
      </p:sp>
      <p:sp>
        <p:nvSpPr>
          <p:cNvPr id="9" name="Rechteck 8">
            <a:extLst>
              <a:ext uri="{FF2B5EF4-FFF2-40B4-BE49-F238E27FC236}">
                <a16:creationId xmlns:a16="http://schemas.microsoft.com/office/drawing/2014/main" id="{170160D1-E431-E3E3-D694-F2E2621B23DC}"/>
              </a:ext>
            </a:extLst>
          </p:cNvPr>
          <p:cNvSpPr/>
          <p:nvPr/>
        </p:nvSpPr>
        <p:spPr>
          <a:xfrm>
            <a:off x="746125" y="4724400"/>
            <a:ext cx="3482975" cy="400050"/>
          </a:xfrm>
          <a:prstGeom prst="rect">
            <a:avLst/>
          </a:prstGeom>
        </p:spPr>
        <p:txBody>
          <a:bodyPr wrap="none">
            <a:spAutoFit/>
          </a:bodyPr>
          <a:lstStyle/>
          <a:p>
            <a:pPr fontAlgn="auto">
              <a:spcBef>
                <a:spcPts val="0"/>
              </a:spcBef>
              <a:spcAft>
                <a:spcPts val="0"/>
              </a:spcAft>
              <a:defRPr/>
            </a:pPr>
            <a:r>
              <a:rPr lang="de-AT" sz="2000" b="1" dirty="0">
                <a:solidFill>
                  <a:srgbClr val="333333"/>
                </a:solidFill>
                <a:latin typeface="Syntax LT Std" pitchFamily="34" charset="0"/>
                <a:ea typeface="+mj-ea"/>
                <a:cs typeface="+mj-cs"/>
              </a:rPr>
              <a:t>Blätter: Besen, Körbe, Matten</a:t>
            </a:r>
          </a:p>
        </p:txBody>
      </p:sp>
      <p:sp>
        <p:nvSpPr>
          <p:cNvPr id="10" name="Rechteck 9">
            <a:extLst>
              <a:ext uri="{FF2B5EF4-FFF2-40B4-BE49-F238E27FC236}">
                <a16:creationId xmlns:a16="http://schemas.microsoft.com/office/drawing/2014/main" id="{68CADC51-524F-5B36-A553-214601CF9667}"/>
              </a:ext>
            </a:extLst>
          </p:cNvPr>
          <p:cNvSpPr/>
          <p:nvPr/>
        </p:nvSpPr>
        <p:spPr>
          <a:xfrm>
            <a:off x="746125" y="4292600"/>
            <a:ext cx="4537075" cy="400050"/>
          </a:xfrm>
          <a:prstGeom prst="rect">
            <a:avLst/>
          </a:prstGeom>
        </p:spPr>
        <p:txBody>
          <a:bodyPr>
            <a:spAutoFit/>
          </a:bodyPr>
          <a:lstStyle/>
          <a:p>
            <a:pPr fontAlgn="auto">
              <a:spcBef>
                <a:spcPts val="0"/>
              </a:spcBef>
              <a:spcAft>
                <a:spcPts val="0"/>
              </a:spcAft>
              <a:defRPr/>
            </a:pPr>
            <a:r>
              <a:rPr lang="de-AT" sz="2000" b="1" dirty="0">
                <a:solidFill>
                  <a:srgbClr val="333333"/>
                </a:solidFill>
                <a:latin typeface="Syntax LT Std" pitchFamily="34" charset="0"/>
                <a:ea typeface="+mj-ea"/>
                <a:cs typeface="+mj-cs"/>
              </a:rPr>
              <a:t>Dattelkerne: Dattelkaffee, Tierfutter</a:t>
            </a:r>
          </a:p>
        </p:txBody>
      </p:sp>
      <p:sp>
        <p:nvSpPr>
          <p:cNvPr id="11" name="Rechteck 10">
            <a:extLst>
              <a:ext uri="{FF2B5EF4-FFF2-40B4-BE49-F238E27FC236}">
                <a16:creationId xmlns:a16="http://schemas.microsoft.com/office/drawing/2014/main" id="{DEFC87EE-1590-D670-2949-ABCCD6578678}"/>
              </a:ext>
            </a:extLst>
          </p:cNvPr>
          <p:cNvSpPr/>
          <p:nvPr/>
        </p:nvSpPr>
        <p:spPr>
          <a:xfrm>
            <a:off x="746125" y="3860800"/>
            <a:ext cx="2601913" cy="400050"/>
          </a:xfrm>
          <a:prstGeom prst="rect">
            <a:avLst/>
          </a:prstGeom>
        </p:spPr>
        <p:txBody>
          <a:bodyPr wrap="none">
            <a:spAutoFit/>
          </a:bodyPr>
          <a:lstStyle/>
          <a:p>
            <a:pPr fontAlgn="auto">
              <a:spcBef>
                <a:spcPts val="0"/>
              </a:spcBef>
              <a:spcAft>
                <a:spcPts val="0"/>
              </a:spcAft>
              <a:defRPr/>
            </a:pPr>
            <a:r>
              <a:rPr lang="de-AT" sz="2000" b="1" dirty="0">
                <a:solidFill>
                  <a:srgbClr val="333333"/>
                </a:solidFill>
                <a:latin typeface="Syntax LT Std" pitchFamily="34" charset="0"/>
                <a:ea typeface="+mj-ea"/>
                <a:cs typeface="+mj-cs"/>
              </a:rPr>
              <a:t>Fasern: Schnüre, Seile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D0AD473-4AF9-958B-660B-486442536016}"/>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Illustration: Thomas Przygodda, Langenhagen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Carina </a:t>
            </a:r>
            <a:r>
              <a:rPr lang="de-DE" altLang="de-DE" sz="1200" kern="0" dirty="0" err="1"/>
              <a:t>Sattlberger</a:t>
            </a:r>
            <a:endParaRPr lang="de-DE" altLang="de-DE" sz="1200" kern="0" dirty="0"/>
          </a:p>
          <a:p>
            <a:pPr eaLnBrk="1" fontAlgn="auto" hangingPunct="1">
              <a:spcBef>
                <a:spcPts val="0"/>
              </a:spcBef>
              <a:spcAft>
                <a:spcPts val="0"/>
              </a:spcAft>
              <a:defRPr/>
            </a:pP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93513047-E5BA-8EE3-1414-B500D8023122}"/>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„Menschen in der Wüste“ auf den Seiten 32 und 33 im Schulbuch </a:t>
            </a:r>
            <a:r>
              <a:rPr lang="de-DE" altLang="de-DE" sz="1200" i="1" kern="0" dirty="0">
                <a:solidFill>
                  <a:srgbClr val="000000"/>
                </a:solidFill>
                <a:latin typeface="Arial" pitchFamily="34" charset="0"/>
              </a:rPr>
              <a:t>unterwegs 1</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Words>
  <Application>Microsoft Office PowerPoint</Application>
  <PresentationFormat>Bildschirmpräsentation (4:3)</PresentationFormat>
  <Paragraphs>38</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Arial</vt:lpstr>
      <vt:lpstr>Calibri</vt:lpstr>
      <vt:lpstr>Syntax LT Std</vt:lpstr>
      <vt:lpstr>Wingdings</vt:lpstr>
      <vt:lpstr>Larissa</vt:lpstr>
      <vt:lpstr>Palmen in der Wüste</vt:lpstr>
      <vt:lpstr>Palmen in der Wüste</vt:lpstr>
      <vt:lpstr>Palmen in der Wüste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199</cp:revision>
  <dcterms:created xsi:type="dcterms:W3CDTF">2013-10-08T07:58:50Z</dcterms:created>
  <dcterms:modified xsi:type="dcterms:W3CDTF">2023-01-20T09:46:52Z</dcterms:modified>
</cp:coreProperties>
</file>