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3" r:id="rId2"/>
    <p:sldId id="294" r:id="rId3"/>
    <p:sldId id="292" r:id="rId4"/>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3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8B4E2F36-E9BB-A0E8-848B-F7079B5BB56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6D47F74D-3438-C35C-2807-3CAB41172189}"/>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DB47C234-1262-4B89-8727-E67965A51E63}" type="datetimeFigureOut">
              <a:rPr lang="de-AT"/>
              <a:pPr>
                <a:defRPr/>
              </a:pPr>
              <a:t>07.07.2025</a:t>
            </a:fld>
            <a:endParaRPr lang="de-AT"/>
          </a:p>
        </p:txBody>
      </p:sp>
      <p:sp>
        <p:nvSpPr>
          <p:cNvPr id="4" name="Fußzeilenplatzhalter 3">
            <a:extLst>
              <a:ext uri="{FF2B5EF4-FFF2-40B4-BE49-F238E27FC236}">
                <a16:creationId xmlns:a16="http://schemas.microsoft.com/office/drawing/2014/main" id="{927C7272-AA8A-CB27-9076-90E1DBA40F65}"/>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2F5B8D2D-0F60-5757-EFE9-E7942EE46449}"/>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74FA6A98-B5EF-418D-B523-9FABCE7B94B7}"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878F662-450D-E995-678B-41DBF162C4E0}"/>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30439F05-4E07-D84C-0AFF-4CEBCE086CD9}"/>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7A54BB77-36EE-4935-ACB0-015D1C7692DF}" type="datetimeFigureOut">
              <a:rPr lang="de-AT"/>
              <a:pPr>
                <a:defRPr/>
              </a:pPr>
              <a:t>07.07.2025</a:t>
            </a:fld>
            <a:endParaRPr lang="de-AT"/>
          </a:p>
        </p:txBody>
      </p:sp>
      <p:sp>
        <p:nvSpPr>
          <p:cNvPr id="4" name="Folienbildplatzhalter 3">
            <a:extLst>
              <a:ext uri="{FF2B5EF4-FFF2-40B4-BE49-F238E27FC236}">
                <a16:creationId xmlns:a16="http://schemas.microsoft.com/office/drawing/2014/main" id="{8A5E41AA-3431-17C7-4FE5-8C74D3FD5F3D}"/>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F0AA0AF7-D941-06C0-578A-F4082185D0FC}"/>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483B73FF-F12E-F534-20B3-E07AC83EEDE8}"/>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B1CA2E61-2DAD-899D-DFED-603C602FFF66}"/>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1EFFC943-80CB-45F5-9AE3-82B9C9787AF2}"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1712218666"/>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B73757B5-50D7-AF07-B665-0A47EC670872}"/>
              </a:ext>
            </a:extLst>
          </p:cNvPr>
          <p:cNvSpPr>
            <a:spLocks noGrp="1"/>
          </p:cNvSpPr>
          <p:nvPr>
            <p:ph type="dt" sz="half" idx="10"/>
          </p:nvPr>
        </p:nvSpPr>
        <p:spPr/>
        <p:txBody>
          <a:bodyPr/>
          <a:lstStyle>
            <a:lvl1pPr>
              <a:defRPr/>
            </a:lvl1pPr>
          </a:lstStyle>
          <a:p>
            <a:pPr>
              <a:defRPr/>
            </a:pPr>
            <a:fld id="{B4EB59F4-F374-4A2F-8AAC-05A957166E64}" type="datetimeFigureOut">
              <a:rPr lang="de-AT"/>
              <a:pPr>
                <a:defRPr/>
              </a:pPr>
              <a:t>07.07.2025</a:t>
            </a:fld>
            <a:endParaRPr lang="de-AT"/>
          </a:p>
        </p:txBody>
      </p:sp>
      <p:sp>
        <p:nvSpPr>
          <p:cNvPr id="5" name="Fußzeilenplatzhalter 4">
            <a:extLst>
              <a:ext uri="{FF2B5EF4-FFF2-40B4-BE49-F238E27FC236}">
                <a16:creationId xmlns:a16="http://schemas.microsoft.com/office/drawing/2014/main" id="{875AC49A-7FC3-3438-664D-6E149F4447AF}"/>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DF30104-89CA-D6A7-084C-547676E318FA}"/>
              </a:ext>
            </a:extLst>
          </p:cNvPr>
          <p:cNvSpPr>
            <a:spLocks noGrp="1"/>
          </p:cNvSpPr>
          <p:nvPr>
            <p:ph type="sldNum" sz="quarter" idx="12"/>
          </p:nvPr>
        </p:nvSpPr>
        <p:spPr/>
        <p:txBody>
          <a:bodyPr/>
          <a:lstStyle>
            <a:lvl1pPr>
              <a:defRPr/>
            </a:lvl1pPr>
          </a:lstStyle>
          <a:p>
            <a:pPr>
              <a:defRPr/>
            </a:pPr>
            <a:fld id="{275C1C57-6AD9-4B22-A1FD-E4F0B27C9730}" type="slidenum">
              <a:rPr lang="de-AT" altLang="de-DE"/>
              <a:pPr>
                <a:defRPr/>
              </a:pPr>
              <a:t>‹Nr.›</a:t>
            </a:fld>
            <a:endParaRPr lang="de-AT" altLang="de-DE"/>
          </a:p>
        </p:txBody>
      </p:sp>
    </p:spTree>
    <p:extLst>
      <p:ext uri="{BB962C8B-B14F-4D97-AF65-F5344CB8AC3E}">
        <p14:creationId xmlns:p14="http://schemas.microsoft.com/office/powerpoint/2010/main" val="3872966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545EDA8E-0FFC-01D7-A7C6-12F73F5ACF6F}"/>
              </a:ext>
            </a:extLst>
          </p:cNvPr>
          <p:cNvSpPr>
            <a:spLocks noGrp="1"/>
          </p:cNvSpPr>
          <p:nvPr>
            <p:ph type="dt" sz="half" idx="10"/>
          </p:nvPr>
        </p:nvSpPr>
        <p:spPr/>
        <p:txBody>
          <a:bodyPr/>
          <a:lstStyle>
            <a:lvl1pPr>
              <a:defRPr/>
            </a:lvl1pPr>
          </a:lstStyle>
          <a:p>
            <a:pPr>
              <a:defRPr/>
            </a:pPr>
            <a:fld id="{9918DBCA-7D4C-4914-9F8B-DE361948A74B}" type="datetimeFigureOut">
              <a:rPr lang="de-AT"/>
              <a:pPr>
                <a:defRPr/>
              </a:pPr>
              <a:t>07.07.2025</a:t>
            </a:fld>
            <a:endParaRPr lang="de-AT"/>
          </a:p>
        </p:txBody>
      </p:sp>
      <p:sp>
        <p:nvSpPr>
          <p:cNvPr id="5" name="Fußzeilenplatzhalter 4">
            <a:extLst>
              <a:ext uri="{FF2B5EF4-FFF2-40B4-BE49-F238E27FC236}">
                <a16:creationId xmlns:a16="http://schemas.microsoft.com/office/drawing/2014/main" id="{EA7D60A1-4C5C-4E5A-D275-AD1222CD72C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656EFC1D-CF94-2B81-EE73-8313444CFDD0}"/>
              </a:ext>
            </a:extLst>
          </p:cNvPr>
          <p:cNvSpPr>
            <a:spLocks noGrp="1"/>
          </p:cNvSpPr>
          <p:nvPr>
            <p:ph type="sldNum" sz="quarter" idx="12"/>
          </p:nvPr>
        </p:nvSpPr>
        <p:spPr/>
        <p:txBody>
          <a:bodyPr/>
          <a:lstStyle>
            <a:lvl1pPr>
              <a:defRPr/>
            </a:lvl1pPr>
          </a:lstStyle>
          <a:p>
            <a:pPr>
              <a:defRPr/>
            </a:pPr>
            <a:fld id="{3B8F44C3-5BE1-4C22-89A4-40C136CFFC1F}" type="slidenum">
              <a:rPr lang="de-AT" altLang="de-DE"/>
              <a:pPr>
                <a:defRPr/>
              </a:pPr>
              <a:t>‹Nr.›</a:t>
            </a:fld>
            <a:endParaRPr lang="de-AT" altLang="de-DE"/>
          </a:p>
        </p:txBody>
      </p:sp>
    </p:spTree>
    <p:extLst>
      <p:ext uri="{BB962C8B-B14F-4D97-AF65-F5344CB8AC3E}">
        <p14:creationId xmlns:p14="http://schemas.microsoft.com/office/powerpoint/2010/main" val="2910529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7D5DD2C6-99FE-F799-CC44-85A1424A81A8}"/>
              </a:ext>
            </a:extLst>
          </p:cNvPr>
          <p:cNvSpPr>
            <a:spLocks noGrp="1"/>
          </p:cNvSpPr>
          <p:nvPr>
            <p:ph type="dt" sz="half" idx="10"/>
          </p:nvPr>
        </p:nvSpPr>
        <p:spPr/>
        <p:txBody>
          <a:bodyPr/>
          <a:lstStyle>
            <a:lvl1pPr>
              <a:defRPr/>
            </a:lvl1pPr>
          </a:lstStyle>
          <a:p>
            <a:pPr>
              <a:defRPr/>
            </a:pPr>
            <a:fld id="{3F98C21E-616F-4597-9E90-BEE0D42F87CC}" type="datetimeFigureOut">
              <a:rPr lang="de-AT"/>
              <a:pPr>
                <a:defRPr/>
              </a:pPr>
              <a:t>07.07.2025</a:t>
            </a:fld>
            <a:endParaRPr lang="de-AT"/>
          </a:p>
        </p:txBody>
      </p:sp>
      <p:sp>
        <p:nvSpPr>
          <p:cNvPr id="5" name="Fußzeilenplatzhalter 4">
            <a:extLst>
              <a:ext uri="{FF2B5EF4-FFF2-40B4-BE49-F238E27FC236}">
                <a16:creationId xmlns:a16="http://schemas.microsoft.com/office/drawing/2014/main" id="{649935A9-9115-7EA8-D93F-2F87ACEE645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1BCDDB5E-F5C8-C933-E65D-98D75B5F05A2}"/>
              </a:ext>
            </a:extLst>
          </p:cNvPr>
          <p:cNvSpPr>
            <a:spLocks noGrp="1"/>
          </p:cNvSpPr>
          <p:nvPr>
            <p:ph type="sldNum" sz="quarter" idx="12"/>
          </p:nvPr>
        </p:nvSpPr>
        <p:spPr/>
        <p:txBody>
          <a:bodyPr/>
          <a:lstStyle>
            <a:lvl1pPr>
              <a:defRPr/>
            </a:lvl1pPr>
          </a:lstStyle>
          <a:p>
            <a:pPr>
              <a:defRPr/>
            </a:pPr>
            <a:fld id="{AABC71BF-9AE1-4144-881C-B345437BA092}" type="slidenum">
              <a:rPr lang="de-AT" altLang="de-DE"/>
              <a:pPr>
                <a:defRPr/>
              </a:pPr>
              <a:t>‹Nr.›</a:t>
            </a:fld>
            <a:endParaRPr lang="de-AT" altLang="de-DE"/>
          </a:p>
        </p:txBody>
      </p:sp>
    </p:spTree>
    <p:extLst>
      <p:ext uri="{BB962C8B-B14F-4D97-AF65-F5344CB8AC3E}">
        <p14:creationId xmlns:p14="http://schemas.microsoft.com/office/powerpoint/2010/main" val="2359331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A4DC5DC7-5571-64C7-ED6D-AC34F375ADC6}"/>
              </a:ext>
            </a:extLst>
          </p:cNvPr>
          <p:cNvSpPr>
            <a:spLocks noGrp="1"/>
          </p:cNvSpPr>
          <p:nvPr>
            <p:ph type="dt" sz="half" idx="10"/>
          </p:nvPr>
        </p:nvSpPr>
        <p:spPr/>
        <p:txBody>
          <a:bodyPr/>
          <a:lstStyle>
            <a:lvl1pPr>
              <a:defRPr/>
            </a:lvl1pPr>
          </a:lstStyle>
          <a:p>
            <a:pPr>
              <a:defRPr/>
            </a:pPr>
            <a:fld id="{E9263124-324F-467B-BE15-FDF3EC558D95}" type="datetimeFigureOut">
              <a:rPr lang="de-AT"/>
              <a:pPr>
                <a:defRPr/>
              </a:pPr>
              <a:t>07.07.2025</a:t>
            </a:fld>
            <a:endParaRPr lang="de-AT"/>
          </a:p>
        </p:txBody>
      </p:sp>
      <p:sp>
        <p:nvSpPr>
          <p:cNvPr id="5" name="Fußzeilenplatzhalter 4">
            <a:extLst>
              <a:ext uri="{FF2B5EF4-FFF2-40B4-BE49-F238E27FC236}">
                <a16:creationId xmlns:a16="http://schemas.microsoft.com/office/drawing/2014/main" id="{16A12354-10E1-489D-A8BF-7A0447D249CD}"/>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3148ADF4-D9F6-7C20-32D2-81347DD4ABEB}"/>
              </a:ext>
            </a:extLst>
          </p:cNvPr>
          <p:cNvSpPr>
            <a:spLocks noGrp="1"/>
          </p:cNvSpPr>
          <p:nvPr>
            <p:ph type="sldNum" sz="quarter" idx="12"/>
          </p:nvPr>
        </p:nvSpPr>
        <p:spPr/>
        <p:txBody>
          <a:bodyPr/>
          <a:lstStyle>
            <a:lvl1pPr>
              <a:defRPr/>
            </a:lvl1pPr>
          </a:lstStyle>
          <a:p>
            <a:pPr>
              <a:defRPr/>
            </a:pPr>
            <a:fld id="{B07E7A71-8CD5-43ED-B727-7A5601B55F5E}" type="slidenum">
              <a:rPr lang="de-AT" altLang="de-DE"/>
              <a:pPr>
                <a:defRPr/>
              </a:pPr>
              <a:t>‹Nr.›</a:t>
            </a:fld>
            <a:endParaRPr lang="de-AT" altLang="de-DE"/>
          </a:p>
        </p:txBody>
      </p:sp>
    </p:spTree>
    <p:extLst>
      <p:ext uri="{BB962C8B-B14F-4D97-AF65-F5344CB8AC3E}">
        <p14:creationId xmlns:p14="http://schemas.microsoft.com/office/powerpoint/2010/main" val="4112477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905B7984-B952-B3EB-DB14-F186B7421D1C}"/>
              </a:ext>
            </a:extLst>
          </p:cNvPr>
          <p:cNvSpPr>
            <a:spLocks noGrp="1"/>
          </p:cNvSpPr>
          <p:nvPr>
            <p:ph type="dt" sz="half" idx="10"/>
          </p:nvPr>
        </p:nvSpPr>
        <p:spPr/>
        <p:txBody>
          <a:bodyPr/>
          <a:lstStyle>
            <a:lvl1pPr>
              <a:defRPr/>
            </a:lvl1pPr>
          </a:lstStyle>
          <a:p>
            <a:pPr>
              <a:defRPr/>
            </a:pPr>
            <a:fld id="{893EA97E-C15D-44A8-A922-E7783274D369}" type="datetimeFigureOut">
              <a:rPr lang="de-AT"/>
              <a:pPr>
                <a:defRPr/>
              </a:pPr>
              <a:t>07.07.2025</a:t>
            </a:fld>
            <a:endParaRPr lang="de-AT"/>
          </a:p>
        </p:txBody>
      </p:sp>
      <p:sp>
        <p:nvSpPr>
          <p:cNvPr id="6" name="Fußzeilenplatzhalter 4">
            <a:extLst>
              <a:ext uri="{FF2B5EF4-FFF2-40B4-BE49-F238E27FC236}">
                <a16:creationId xmlns:a16="http://schemas.microsoft.com/office/drawing/2014/main" id="{0B6A4BCE-BF36-AC14-FE04-921097E4CB2D}"/>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1B72638-7AEB-8EAF-99F9-7113825B8F22}"/>
              </a:ext>
            </a:extLst>
          </p:cNvPr>
          <p:cNvSpPr>
            <a:spLocks noGrp="1"/>
          </p:cNvSpPr>
          <p:nvPr>
            <p:ph type="sldNum" sz="quarter" idx="12"/>
          </p:nvPr>
        </p:nvSpPr>
        <p:spPr/>
        <p:txBody>
          <a:bodyPr/>
          <a:lstStyle>
            <a:lvl1pPr>
              <a:defRPr/>
            </a:lvl1pPr>
          </a:lstStyle>
          <a:p>
            <a:pPr>
              <a:defRPr/>
            </a:pPr>
            <a:fld id="{FD9A9A81-508A-49C2-97D6-762B2DB8098F}" type="slidenum">
              <a:rPr lang="de-AT" altLang="de-DE"/>
              <a:pPr>
                <a:defRPr/>
              </a:pPr>
              <a:t>‹Nr.›</a:t>
            </a:fld>
            <a:endParaRPr lang="de-AT" altLang="de-DE"/>
          </a:p>
        </p:txBody>
      </p:sp>
    </p:spTree>
    <p:extLst>
      <p:ext uri="{BB962C8B-B14F-4D97-AF65-F5344CB8AC3E}">
        <p14:creationId xmlns:p14="http://schemas.microsoft.com/office/powerpoint/2010/main" val="3636847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0155820D-D899-E815-0ADC-BFDC9546F25F}"/>
              </a:ext>
            </a:extLst>
          </p:cNvPr>
          <p:cNvSpPr>
            <a:spLocks noGrp="1"/>
          </p:cNvSpPr>
          <p:nvPr>
            <p:ph type="dt" sz="half" idx="10"/>
          </p:nvPr>
        </p:nvSpPr>
        <p:spPr/>
        <p:txBody>
          <a:bodyPr/>
          <a:lstStyle>
            <a:lvl1pPr>
              <a:defRPr/>
            </a:lvl1pPr>
          </a:lstStyle>
          <a:p>
            <a:pPr>
              <a:defRPr/>
            </a:pPr>
            <a:fld id="{79BB030E-DB90-4B38-A3C1-7297EEDAA6E5}" type="datetimeFigureOut">
              <a:rPr lang="de-AT"/>
              <a:pPr>
                <a:defRPr/>
              </a:pPr>
              <a:t>07.07.2025</a:t>
            </a:fld>
            <a:endParaRPr lang="de-AT"/>
          </a:p>
        </p:txBody>
      </p:sp>
      <p:sp>
        <p:nvSpPr>
          <p:cNvPr id="8" name="Fußzeilenplatzhalter 4">
            <a:extLst>
              <a:ext uri="{FF2B5EF4-FFF2-40B4-BE49-F238E27FC236}">
                <a16:creationId xmlns:a16="http://schemas.microsoft.com/office/drawing/2014/main" id="{4448DB66-3CB0-8700-8C8D-48FCB9852655}"/>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AD14832A-847A-9B16-D990-6FBEF149984D}"/>
              </a:ext>
            </a:extLst>
          </p:cNvPr>
          <p:cNvSpPr>
            <a:spLocks noGrp="1"/>
          </p:cNvSpPr>
          <p:nvPr>
            <p:ph type="sldNum" sz="quarter" idx="12"/>
          </p:nvPr>
        </p:nvSpPr>
        <p:spPr/>
        <p:txBody>
          <a:bodyPr/>
          <a:lstStyle>
            <a:lvl1pPr>
              <a:defRPr/>
            </a:lvl1pPr>
          </a:lstStyle>
          <a:p>
            <a:pPr>
              <a:defRPr/>
            </a:pPr>
            <a:fld id="{BCD5AC28-B722-4153-9797-02AF39565768}" type="slidenum">
              <a:rPr lang="de-AT" altLang="de-DE"/>
              <a:pPr>
                <a:defRPr/>
              </a:pPr>
              <a:t>‹Nr.›</a:t>
            </a:fld>
            <a:endParaRPr lang="de-AT" altLang="de-DE"/>
          </a:p>
        </p:txBody>
      </p:sp>
    </p:spTree>
    <p:extLst>
      <p:ext uri="{BB962C8B-B14F-4D97-AF65-F5344CB8AC3E}">
        <p14:creationId xmlns:p14="http://schemas.microsoft.com/office/powerpoint/2010/main" val="3797033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8BFEE5B4-E85B-30F3-7B92-E15A0EB027F0}"/>
              </a:ext>
            </a:extLst>
          </p:cNvPr>
          <p:cNvSpPr>
            <a:spLocks noGrp="1"/>
          </p:cNvSpPr>
          <p:nvPr>
            <p:ph type="dt" sz="half" idx="10"/>
          </p:nvPr>
        </p:nvSpPr>
        <p:spPr/>
        <p:txBody>
          <a:bodyPr/>
          <a:lstStyle>
            <a:lvl1pPr>
              <a:defRPr/>
            </a:lvl1pPr>
          </a:lstStyle>
          <a:p>
            <a:pPr>
              <a:defRPr/>
            </a:pPr>
            <a:fld id="{F609BDC5-81CB-40D0-BD87-8FD30AD24723}" type="datetimeFigureOut">
              <a:rPr lang="de-AT"/>
              <a:pPr>
                <a:defRPr/>
              </a:pPr>
              <a:t>07.07.2025</a:t>
            </a:fld>
            <a:endParaRPr lang="de-AT"/>
          </a:p>
        </p:txBody>
      </p:sp>
      <p:sp>
        <p:nvSpPr>
          <p:cNvPr id="4" name="Fußzeilenplatzhalter 4">
            <a:extLst>
              <a:ext uri="{FF2B5EF4-FFF2-40B4-BE49-F238E27FC236}">
                <a16:creationId xmlns:a16="http://schemas.microsoft.com/office/drawing/2014/main" id="{CAEA7A6E-5853-0DFA-EC3B-CA929D44DCB4}"/>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33DF422F-B3E9-3379-822D-F8617AE2CB12}"/>
              </a:ext>
            </a:extLst>
          </p:cNvPr>
          <p:cNvSpPr>
            <a:spLocks noGrp="1"/>
          </p:cNvSpPr>
          <p:nvPr>
            <p:ph type="sldNum" sz="quarter" idx="12"/>
          </p:nvPr>
        </p:nvSpPr>
        <p:spPr/>
        <p:txBody>
          <a:bodyPr/>
          <a:lstStyle>
            <a:lvl1pPr>
              <a:defRPr/>
            </a:lvl1pPr>
          </a:lstStyle>
          <a:p>
            <a:pPr>
              <a:defRPr/>
            </a:pPr>
            <a:fld id="{6FBF7084-0C71-4704-AF7C-42CEEDC7688A}" type="slidenum">
              <a:rPr lang="de-AT" altLang="de-DE"/>
              <a:pPr>
                <a:defRPr/>
              </a:pPr>
              <a:t>‹Nr.›</a:t>
            </a:fld>
            <a:endParaRPr lang="de-AT" altLang="de-DE"/>
          </a:p>
        </p:txBody>
      </p:sp>
    </p:spTree>
    <p:extLst>
      <p:ext uri="{BB962C8B-B14F-4D97-AF65-F5344CB8AC3E}">
        <p14:creationId xmlns:p14="http://schemas.microsoft.com/office/powerpoint/2010/main" val="2757004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894C77A4-88F2-9AA7-7304-D987C43DB8F0}"/>
              </a:ext>
            </a:extLst>
          </p:cNvPr>
          <p:cNvSpPr>
            <a:spLocks noGrp="1"/>
          </p:cNvSpPr>
          <p:nvPr>
            <p:ph type="dt" sz="half" idx="10"/>
          </p:nvPr>
        </p:nvSpPr>
        <p:spPr/>
        <p:txBody>
          <a:bodyPr/>
          <a:lstStyle>
            <a:lvl1pPr>
              <a:defRPr/>
            </a:lvl1pPr>
          </a:lstStyle>
          <a:p>
            <a:pPr>
              <a:defRPr/>
            </a:pPr>
            <a:fld id="{35840AA1-C14F-4FBA-B1C7-30F7DB54E4B1}" type="datetimeFigureOut">
              <a:rPr lang="de-AT"/>
              <a:pPr>
                <a:defRPr/>
              </a:pPr>
              <a:t>07.07.2025</a:t>
            </a:fld>
            <a:endParaRPr lang="de-AT"/>
          </a:p>
        </p:txBody>
      </p:sp>
      <p:sp>
        <p:nvSpPr>
          <p:cNvPr id="3" name="Fußzeilenplatzhalter 4">
            <a:extLst>
              <a:ext uri="{FF2B5EF4-FFF2-40B4-BE49-F238E27FC236}">
                <a16:creationId xmlns:a16="http://schemas.microsoft.com/office/drawing/2014/main" id="{94FC81B4-B407-551D-8777-65E650855724}"/>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8905D2A0-282A-474D-015F-0EC621A1AC29}"/>
              </a:ext>
            </a:extLst>
          </p:cNvPr>
          <p:cNvSpPr>
            <a:spLocks noGrp="1"/>
          </p:cNvSpPr>
          <p:nvPr>
            <p:ph type="sldNum" sz="quarter" idx="12"/>
          </p:nvPr>
        </p:nvSpPr>
        <p:spPr/>
        <p:txBody>
          <a:bodyPr/>
          <a:lstStyle>
            <a:lvl1pPr>
              <a:defRPr/>
            </a:lvl1pPr>
          </a:lstStyle>
          <a:p>
            <a:pPr>
              <a:defRPr/>
            </a:pPr>
            <a:fld id="{E42C999E-D802-4DB1-A777-592BC3DF8AE4}" type="slidenum">
              <a:rPr lang="de-AT" altLang="de-DE"/>
              <a:pPr>
                <a:defRPr/>
              </a:pPr>
              <a:t>‹Nr.›</a:t>
            </a:fld>
            <a:endParaRPr lang="de-AT" altLang="de-DE"/>
          </a:p>
        </p:txBody>
      </p:sp>
    </p:spTree>
    <p:extLst>
      <p:ext uri="{BB962C8B-B14F-4D97-AF65-F5344CB8AC3E}">
        <p14:creationId xmlns:p14="http://schemas.microsoft.com/office/powerpoint/2010/main" val="706258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4BE75CA6-3C15-2D23-D788-9F40F529B0ED}"/>
              </a:ext>
            </a:extLst>
          </p:cNvPr>
          <p:cNvSpPr>
            <a:spLocks noGrp="1"/>
          </p:cNvSpPr>
          <p:nvPr>
            <p:ph type="dt" sz="half" idx="10"/>
          </p:nvPr>
        </p:nvSpPr>
        <p:spPr/>
        <p:txBody>
          <a:bodyPr/>
          <a:lstStyle>
            <a:lvl1pPr>
              <a:defRPr/>
            </a:lvl1pPr>
          </a:lstStyle>
          <a:p>
            <a:pPr>
              <a:defRPr/>
            </a:pPr>
            <a:fld id="{04829816-AAEC-4FCF-85F8-DF9FED25A427}" type="datetimeFigureOut">
              <a:rPr lang="de-AT"/>
              <a:pPr>
                <a:defRPr/>
              </a:pPr>
              <a:t>07.07.2025</a:t>
            </a:fld>
            <a:endParaRPr lang="de-AT"/>
          </a:p>
        </p:txBody>
      </p:sp>
      <p:sp>
        <p:nvSpPr>
          <p:cNvPr id="6" name="Fußzeilenplatzhalter 4">
            <a:extLst>
              <a:ext uri="{FF2B5EF4-FFF2-40B4-BE49-F238E27FC236}">
                <a16:creationId xmlns:a16="http://schemas.microsoft.com/office/drawing/2014/main" id="{5D8660F1-5023-8B9F-87A9-6CB1823F10E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8490C8AB-7722-53F8-3297-CBD2FBE7557D}"/>
              </a:ext>
            </a:extLst>
          </p:cNvPr>
          <p:cNvSpPr>
            <a:spLocks noGrp="1"/>
          </p:cNvSpPr>
          <p:nvPr>
            <p:ph type="sldNum" sz="quarter" idx="12"/>
          </p:nvPr>
        </p:nvSpPr>
        <p:spPr/>
        <p:txBody>
          <a:bodyPr/>
          <a:lstStyle>
            <a:lvl1pPr>
              <a:defRPr/>
            </a:lvl1pPr>
          </a:lstStyle>
          <a:p>
            <a:pPr>
              <a:defRPr/>
            </a:pPr>
            <a:fld id="{829A8C75-16CE-4AF4-A328-AFE622C2D13B}" type="slidenum">
              <a:rPr lang="de-AT" altLang="de-DE"/>
              <a:pPr>
                <a:defRPr/>
              </a:pPr>
              <a:t>‹Nr.›</a:t>
            </a:fld>
            <a:endParaRPr lang="de-AT" altLang="de-DE"/>
          </a:p>
        </p:txBody>
      </p:sp>
    </p:spTree>
    <p:extLst>
      <p:ext uri="{BB962C8B-B14F-4D97-AF65-F5344CB8AC3E}">
        <p14:creationId xmlns:p14="http://schemas.microsoft.com/office/powerpoint/2010/main" val="1817879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3DA0A417-9D44-5D0A-9A6F-0AADB8A2C943}"/>
              </a:ext>
            </a:extLst>
          </p:cNvPr>
          <p:cNvSpPr>
            <a:spLocks noGrp="1"/>
          </p:cNvSpPr>
          <p:nvPr>
            <p:ph type="dt" sz="half" idx="10"/>
          </p:nvPr>
        </p:nvSpPr>
        <p:spPr/>
        <p:txBody>
          <a:bodyPr/>
          <a:lstStyle>
            <a:lvl1pPr>
              <a:defRPr/>
            </a:lvl1pPr>
          </a:lstStyle>
          <a:p>
            <a:pPr>
              <a:defRPr/>
            </a:pPr>
            <a:fld id="{56593FDA-7DAB-433A-B7D2-441F34DC17A3}" type="datetimeFigureOut">
              <a:rPr lang="de-AT"/>
              <a:pPr>
                <a:defRPr/>
              </a:pPr>
              <a:t>07.07.2025</a:t>
            </a:fld>
            <a:endParaRPr lang="de-AT"/>
          </a:p>
        </p:txBody>
      </p:sp>
      <p:sp>
        <p:nvSpPr>
          <p:cNvPr id="6" name="Fußzeilenplatzhalter 4">
            <a:extLst>
              <a:ext uri="{FF2B5EF4-FFF2-40B4-BE49-F238E27FC236}">
                <a16:creationId xmlns:a16="http://schemas.microsoft.com/office/drawing/2014/main" id="{B62D4A4D-1D53-FD11-471F-7A16C518B9B5}"/>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83D7ABA0-547F-8375-7A85-C05046FACF67}"/>
              </a:ext>
            </a:extLst>
          </p:cNvPr>
          <p:cNvSpPr>
            <a:spLocks noGrp="1"/>
          </p:cNvSpPr>
          <p:nvPr>
            <p:ph type="sldNum" sz="quarter" idx="12"/>
          </p:nvPr>
        </p:nvSpPr>
        <p:spPr/>
        <p:txBody>
          <a:bodyPr/>
          <a:lstStyle>
            <a:lvl1pPr>
              <a:defRPr/>
            </a:lvl1pPr>
          </a:lstStyle>
          <a:p>
            <a:pPr>
              <a:defRPr/>
            </a:pPr>
            <a:fld id="{5A4ED1CF-664F-44F6-B515-2FE2FE212D65}" type="slidenum">
              <a:rPr lang="de-AT" altLang="de-DE"/>
              <a:pPr>
                <a:defRPr/>
              </a:pPr>
              <a:t>‹Nr.›</a:t>
            </a:fld>
            <a:endParaRPr lang="de-AT" altLang="de-DE"/>
          </a:p>
        </p:txBody>
      </p:sp>
    </p:spTree>
    <p:extLst>
      <p:ext uri="{BB962C8B-B14F-4D97-AF65-F5344CB8AC3E}">
        <p14:creationId xmlns:p14="http://schemas.microsoft.com/office/powerpoint/2010/main" val="2698641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641232B1-0717-1D0C-25D5-605D4708FE6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44367AD4-B43E-A15F-96FD-47674069FFE7}"/>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4D00582E-E06E-73CF-8EF4-2B583953B62A}"/>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7F1CEDCB-B69A-C0ED-3F4A-1E8FBC71AF0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5950B801-1676-41C0-AE03-26F23C316735}" type="datetimeFigureOut">
              <a:rPr lang="de-AT"/>
              <a:pPr>
                <a:defRPr/>
              </a:pPr>
              <a:t>07.07.2025</a:t>
            </a:fld>
            <a:endParaRPr lang="de-AT"/>
          </a:p>
        </p:txBody>
      </p:sp>
      <p:sp>
        <p:nvSpPr>
          <p:cNvPr id="5" name="Fußzeilenplatzhalter 4">
            <a:extLst>
              <a:ext uri="{FF2B5EF4-FFF2-40B4-BE49-F238E27FC236}">
                <a16:creationId xmlns:a16="http://schemas.microsoft.com/office/drawing/2014/main" id="{94A3DD3C-1BA7-8461-D2B0-8CA400A663E7}"/>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0F167FE4-6613-DB5A-65F8-06574D836483}"/>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56AB97B0-98B1-4568-8DF4-5D891ED9646E}" type="slidenum">
              <a:rPr lang="de-AT" altLang="de-DE"/>
              <a:pPr>
                <a:defRPr/>
              </a:pPr>
              <a:t>‹Nr.›</a:t>
            </a:fld>
            <a:endParaRPr lang="de-AT" altLang="de-DE"/>
          </a:p>
        </p:txBody>
      </p:sp>
      <p:pic>
        <p:nvPicPr>
          <p:cNvPr id="1032" name="Picture 19">
            <a:extLst>
              <a:ext uri="{FF2B5EF4-FFF2-40B4-BE49-F238E27FC236}">
                <a16:creationId xmlns:a16="http://schemas.microsoft.com/office/drawing/2014/main" id="{29A55E75-D725-26EE-66C1-72664C9EF8FF}"/>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F507D5AF-51E4-42EC-2930-4D30D4134EB7}"/>
              </a:ext>
            </a:extLst>
          </p:cNvPr>
          <p:cNvPicPr preferRelativeResize="0">
            <a:picLocks noChangeArrowheads="1"/>
          </p:cNvPicPr>
          <p:nvPr/>
        </p:nvPicPr>
        <p:blipFill>
          <a:blip r:embed="rId15"/>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659DA343-E84A-A88D-D9EA-BEE84307DDD5}"/>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2" name="Picture 13" descr="I:\500-vs_hs\Aushilfen\___Carina\Unterwegs\uw1_schriftzug_weiss.gif">
            <a:extLst>
              <a:ext uri="{FF2B5EF4-FFF2-40B4-BE49-F238E27FC236}">
                <a16:creationId xmlns:a16="http://schemas.microsoft.com/office/drawing/2014/main" id="{A090C933-801D-B259-F3EC-60121B88BF0B}"/>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CE54A370-B937-F983-C2AD-646DEF81B7D2}"/>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PoloBasisTB" pitchFamily="50" charset="0"/>
              </a:rPr>
              <a:t>4</a:t>
            </a:r>
          </a:p>
        </p:txBody>
      </p:sp>
    </p:spTree>
  </p:cSld>
  <p:clrMap bg1="lt1" tx1="dk1" bg2="lt2" tx2="dk2" accent1="accent1" accent2="accent2" accent3="accent3" accent4="accent4" accent5="accent5" accent6="accent6" hlink="hlink" folHlink="folHlink"/>
  <p:sldLayoutIdLst>
    <p:sldLayoutId id="2147483983" r:id="rId1"/>
    <p:sldLayoutId id="2147483973" r:id="rId2"/>
    <p:sldLayoutId id="2147483974" r:id="rId3"/>
    <p:sldLayoutId id="2147483975" r:id="rId4"/>
    <p:sldLayoutId id="2147483976" r:id="rId5"/>
    <p:sldLayoutId id="2147483977" r:id="rId6"/>
    <p:sldLayoutId id="2147483978" r:id="rId7"/>
    <p:sldLayoutId id="2147483979" r:id="rId8"/>
    <p:sldLayoutId id="2147483980" r:id="rId9"/>
    <p:sldLayoutId id="2147483981" r:id="rId10"/>
    <p:sldLayoutId id="2147483982"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2">
            <a:extLst>
              <a:ext uri="{FF2B5EF4-FFF2-40B4-BE49-F238E27FC236}">
                <a16:creationId xmlns:a16="http://schemas.microsoft.com/office/drawing/2014/main" id="{0F1804A3-1605-BC1B-D3A2-E3F01AC63673}"/>
              </a:ext>
            </a:extLst>
          </p:cNvPr>
          <p:cNvSpPr txBox="1">
            <a:spLocks/>
          </p:cNvSpPr>
          <p:nvPr/>
        </p:nvSpPr>
        <p:spPr bwMode="auto">
          <a:xfrm>
            <a:off x="539552" y="2565400"/>
            <a:ext cx="7920880"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800" b="1">
                <a:solidFill>
                  <a:srgbClr val="333333"/>
                </a:solidFill>
                <a:latin typeface="Syntax LT Std"/>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Font typeface="Arial" panose="020B0604020202020204" pitchFamily="34" charset="0"/>
              <a:buNone/>
            </a:pPr>
            <a:r>
              <a:rPr lang="de-AT" altLang="de-DE" dirty="0"/>
              <a:t>Weiterführende Schulen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7CAFE-9CC9-96DE-52B8-AB51806EC786}"/>
            </a:ext>
          </a:extLst>
        </p:cNvPr>
        <p:cNvGrpSpPr/>
        <p:nvPr/>
      </p:nvGrpSpPr>
      <p:grpSpPr>
        <a:xfrm>
          <a:off x="0" y="0"/>
          <a:ext cx="0" cy="0"/>
          <a:chOff x="0" y="0"/>
          <a:chExt cx="0" cy="0"/>
        </a:xfrm>
      </p:grpSpPr>
      <p:sp>
        <p:nvSpPr>
          <p:cNvPr id="3" name="Inhaltsplatzhalter 2">
            <a:extLst>
              <a:ext uri="{FF2B5EF4-FFF2-40B4-BE49-F238E27FC236}">
                <a16:creationId xmlns:a16="http://schemas.microsoft.com/office/drawing/2014/main" id="{5555CD2B-CD65-6D20-118E-4DC479210EBB}"/>
              </a:ext>
            </a:extLst>
          </p:cNvPr>
          <p:cNvSpPr txBox="1">
            <a:spLocks/>
          </p:cNvSpPr>
          <p:nvPr/>
        </p:nvSpPr>
        <p:spPr bwMode="auto">
          <a:xfrm>
            <a:off x="2268538" y="2276872"/>
            <a:ext cx="1998662" cy="3450827"/>
          </a:xfrm>
          <a:prstGeom prst="rect">
            <a:avLst/>
          </a:prstGeom>
          <a:solidFill>
            <a:srgbClr val="FFC7C8"/>
          </a:solidFill>
          <a:ln/>
        </p:spPr>
        <p:style>
          <a:lnRef idx="2">
            <a:schemeClr val="dk1"/>
          </a:lnRef>
          <a:fillRef idx="1">
            <a:schemeClr val="lt1"/>
          </a:fillRef>
          <a:effectRef idx="0">
            <a:schemeClr val="dk1"/>
          </a:effectRef>
          <a:fontRef idx="minor">
            <a:schemeClr val="dk1"/>
          </a:fontRef>
        </p:style>
        <p:txBody>
          <a:bodyP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charset="0"/>
              <a:buNone/>
              <a:defRPr/>
            </a:pPr>
            <a:r>
              <a:rPr altLang="de-DE" sz="1800" dirty="0"/>
              <a:t>BMS</a:t>
            </a:r>
          </a:p>
          <a:p>
            <a:pPr marL="0" indent="0" algn="ctr">
              <a:buFont typeface="Arial" charset="0"/>
              <a:buNone/>
              <a:defRPr/>
            </a:pPr>
            <a:endParaRPr altLang="de-DE" sz="1800" b="0" dirty="0"/>
          </a:p>
          <a:p>
            <a:pPr marL="0" indent="0" algn="ctr">
              <a:buFont typeface="Arial" charset="0"/>
              <a:buNone/>
              <a:defRPr/>
            </a:pPr>
            <a:r>
              <a:rPr altLang="de-DE" sz="1800" dirty="0"/>
              <a:t>Berufsbildende mittlere</a:t>
            </a:r>
          </a:p>
          <a:p>
            <a:pPr marL="0" indent="0" algn="ctr">
              <a:buFont typeface="Arial" charset="0"/>
              <a:buNone/>
              <a:defRPr/>
            </a:pPr>
            <a:r>
              <a:rPr altLang="de-DE" sz="1800" dirty="0"/>
              <a:t>Schule</a:t>
            </a:r>
          </a:p>
          <a:p>
            <a:pPr marL="0" indent="0" algn="ctr">
              <a:buFont typeface="Arial" charset="0"/>
              <a:buNone/>
              <a:defRPr/>
            </a:pPr>
            <a:endParaRPr altLang="de-DE" sz="1050" b="0" dirty="0"/>
          </a:p>
          <a:p>
            <a:pPr marL="0" indent="0" algn="ctr">
              <a:buFont typeface="Arial" charset="0"/>
              <a:buNone/>
              <a:defRPr/>
            </a:pPr>
            <a:r>
              <a:rPr altLang="de-DE" sz="1800" b="0" dirty="0"/>
              <a:t>HAS, FS</a:t>
            </a:r>
          </a:p>
          <a:p>
            <a:pPr marL="0" indent="0" algn="ctr">
              <a:buFont typeface="Arial" charset="0"/>
              <a:buNone/>
              <a:defRPr/>
            </a:pPr>
            <a:endParaRPr altLang="de-DE" sz="1100" b="0" dirty="0"/>
          </a:p>
          <a:p>
            <a:pPr marL="0" indent="0" algn="ctr">
              <a:buFont typeface="Arial" charset="0"/>
              <a:buNone/>
              <a:defRPr/>
            </a:pPr>
            <a:r>
              <a:rPr altLang="de-DE" sz="1800" b="0" dirty="0"/>
              <a:t>3 oder 4 Jahre</a:t>
            </a:r>
          </a:p>
          <a:p>
            <a:pPr marL="0" indent="0" algn="ctr">
              <a:buFont typeface="Arial" charset="0"/>
              <a:buNone/>
              <a:defRPr/>
            </a:pPr>
            <a:endParaRPr altLang="de-DE" sz="1000" b="0" dirty="0"/>
          </a:p>
          <a:p>
            <a:pPr marL="0" indent="0" algn="ctr">
              <a:buFont typeface="Arial" charset="0"/>
              <a:buNone/>
              <a:defRPr/>
            </a:pPr>
            <a:r>
              <a:rPr altLang="de-DE" sz="1800" b="0" dirty="0"/>
              <a:t>Abschlussprüfung</a:t>
            </a:r>
          </a:p>
        </p:txBody>
      </p:sp>
      <p:sp>
        <p:nvSpPr>
          <p:cNvPr id="4" name="Inhaltsplatzhalter 2">
            <a:extLst>
              <a:ext uri="{FF2B5EF4-FFF2-40B4-BE49-F238E27FC236}">
                <a16:creationId xmlns:a16="http://schemas.microsoft.com/office/drawing/2014/main" id="{35BE86A7-600B-B01C-F5D5-AE399AAF7ABA}"/>
              </a:ext>
            </a:extLst>
          </p:cNvPr>
          <p:cNvSpPr txBox="1">
            <a:spLocks/>
          </p:cNvSpPr>
          <p:nvPr/>
        </p:nvSpPr>
        <p:spPr bwMode="auto">
          <a:xfrm>
            <a:off x="323850" y="2276873"/>
            <a:ext cx="1871663" cy="2592287"/>
          </a:xfrm>
          <a:prstGeom prst="rect">
            <a:avLst/>
          </a:prstGeom>
          <a:solidFill>
            <a:schemeClr val="accent4">
              <a:lumMod val="20000"/>
              <a:lumOff val="80000"/>
            </a:schemeClr>
          </a:solidFill>
          <a:ln/>
        </p:spPr>
        <p:style>
          <a:lnRef idx="2">
            <a:schemeClr val="dk1"/>
          </a:lnRef>
          <a:fillRef idx="1">
            <a:schemeClr val="lt1"/>
          </a:fillRef>
          <a:effectRef idx="0">
            <a:schemeClr val="dk1"/>
          </a:effectRef>
          <a:fontRef idx="minor">
            <a:schemeClr val="dk1"/>
          </a:fontRef>
        </p:style>
        <p:txBody>
          <a:bodyP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charset="0"/>
              <a:buNone/>
              <a:defRPr/>
            </a:pPr>
            <a:r>
              <a:rPr altLang="de-DE" sz="1800" dirty="0"/>
              <a:t>PTS</a:t>
            </a:r>
          </a:p>
          <a:p>
            <a:pPr marL="0" indent="0" algn="ctr">
              <a:buFont typeface="Arial" charset="0"/>
              <a:buNone/>
              <a:defRPr/>
            </a:pPr>
            <a:endParaRPr altLang="de-DE" sz="1800" b="0" dirty="0"/>
          </a:p>
          <a:p>
            <a:pPr marL="0" indent="0" algn="ctr">
              <a:buFont typeface="Arial" charset="0"/>
              <a:buNone/>
              <a:defRPr/>
            </a:pPr>
            <a:r>
              <a:rPr altLang="de-DE" sz="1800" dirty="0"/>
              <a:t>Polytechnische Schule</a:t>
            </a:r>
          </a:p>
          <a:p>
            <a:pPr marL="0" indent="0" algn="ctr">
              <a:buFont typeface="Arial" charset="0"/>
              <a:buNone/>
              <a:defRPr/>
            </a:pPr>
            <a:r>
              <a:rPr altLang="de-DE" sz="1800" b="0" dirty="0"/>
              <a:t>Vorbereitung auf eine Lehre</a:t>
            </a:r>
          </a:p>
          <a:p>
            <a:pPr marL="0" indent="0" algn="ctr">
              <a:buFont typeface="Arial" charset="0"/>
              <a:buNone/>
              <a:defRPr/>
            </a:pPr>
            <a:endParaRPr lang="de-AT" altLang="de-DE" sz="1800" b="0" dirty="0"/>
          </a:p>
          <a:p>
            <a:pPr marL="0" indent="0" algn="ctr">
              <a:buFont typeface="Arial" charset="0"/>
              <a:buNone/>
              <a:defRPr/>
            </a:pPr>
            <a:r>
              <a:rPr altLang="de-DE" sz="1800" b="0" dirty="0"/>
              <a:t>1 Jahr</a:t>
            </a:r>
          </a:p>
        </p:txBody>
      </p:sp>
      <p:sp>
        <p:nvSpPr>
          <p:cNvPr id="5" name="Inhaltsplatzhalter 2">
            <a:extLst>
              <a:ext uri="{FF2B5EF4-FFF2-40B4-BE49-F238E27FC236}">
                <a16:creationId xmlns:a16="http://schemas.microsoft.com/office/drawing/2014/main" id="{CD664B80-1B46-022D-83EE-F810240EF02D}"/>
              </a:ext>
            </a:extLst>
          </p:cNvPr>
          <p:cNvSpPr txBox="1">
            <a:spLocks/>
          </p:cNvSpPr>
          <p:nvPr/>
        </p:nvSpPr>
        <p:spPr bwMode="auto">
          <a:xfrm>
            <a:off x="323851" y="1130300"/>
            <a:ext cx="8569324"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800" b="1">
                <a:solidFill>
                  <a:srgbClr val="333333"/>
                </a:solidFill>
                <a:latin typeface="Syntax LT Std"/>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Font typeface="Arial" panose="020B0604020202020204" pitchFamily="34" charset="0"/>
              <a:buNone/>
            </a:pPr>
            <a:r>
              <a:rPr lang="de-AT" altLang="de-DE" dirty="0"/>
              <a:t>Weiterführende Schulen</a:t>
            </a:r>
          </a:p>
        </p:txBody>
      </p:sp>
      <p:sp>
        <p:nvSpPr>
          <p:cNvPr id="6" name="Inhaltsplatzhalter 2">
            <a:extLst>
              <a:ext uri="{FF2B5EF4-FFF2-40B4-BE49-F238E27FC236}">
                <a16:creationId xmlns:a16="http://schemas.microsoft.com/office/drawing/2014/main" id="{19015E1D-A782-F3F1-C21A-FFDE777A4152}"/>
              </a:ext>
            </a:extLst>
          </p:cNvPr>
          <p:cNvSpPr txBox="1">
            <a:spLocks/>
          </p:cNvSpPr>
          <p:nvPr/>
        </p:nvSpPr>
        <p:spPr bwMode="auto">
          <a:xfrm>
            <a:off x="4356100" y="2276872"/>
            <a:ext cx="2016125" cy="4031853"/>
          </a:xfrm>
          <a:prstGeom prst="rect">
            <a:avLst/>
          </a:prstGeom>
          <a:solidFill>
            <a:srgbClr val="D6F0DC"/>
          </a:solidFill>
          <a:ln/>
        </p:spPr>
        <p:style>
          <a:lnRef idx="2">
            <a:schemeClr val="dk1"/>
          </a:lnRef>
          <a:fillRef idx="1">
            <a:schemeClr val="lt1"/>
          </a:fillRef>
          <a:effectRef idx="0">
            <a:schemeClr val="dk1"/>
          </a:effectRef>
          <a:fontRef idx="minor">
            <a:schemeClr val="dk1"/>
          </a:fontRef>
        </p:style>
        <p:txBody>
          <a:bodyP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charset="0"/>
              <a:buNone/>
              <a:defRPr/>
            </a:pPr>
            <a:r>
              <a:rPr altLang="de-DE" sz="1800" dirty="0"/>
              <a:t>BHS</a:t>
            </a:r>
          </a:p>
          <a:p>
            <a:pPr marL="0" indent="0" algn="ctr">
              <a:buFont typeface="Arial" charset="0"/>
              <a:buNone/>
              <a:defRPr/>
            </a:pPr>
            <a:endParaRPr altLang="de-DE" sz="1800" b="0" dirty="0"/>
          </a:p>
          <a:p>
            <a:pPr marL="0" indent="0" algn="ctr">
              <a:buFont typeface="Arial" charset="0"/>
              <a:buNone/>
              <a:defRPr/>
            </a:pPr>
            <a:r>
              <a:rPr altLang="de-DE" sz="1800" dirty="0"/>
              <a:t>Berufsbildende höhere</a:t>
            </a:r>
          </a:p>
          <a:p>
            <a:pPr marL="0" indent="0" algn="ctr">
              <a:buFont typeface="Arial" charset="0"/>
              <a:buNone/>
              <a:defRPr/>
            </a:pPr>
            <a:r>
              <a:rPr altLang="de-DE" sz="1800" dirty="0"/>
              <a:t>Schule</a:t>
            </a:r>
          </a:p>
          <a:p>
            <a:pPr marL="0" indent="0" algn="ctr">
              <a:buFont typeface="Arial" charset="0"/>
              <a:buNone/>
              <a:defRPr/>
            </a:pPr>
            <a:endParaRPr altLang="de-DE" sz="1050" dirty="0"/>
          </a:p>
          <a:p>
            <a:pPr marL="0" indent="0" algn="ctr">
              <a:buFont typeface="Arial" charset="0"/>
              <a:buNone/>
              <a:defRPr/>
            </a:pPr>
            <a:r>
              <a:rPr altLang="de-DE" sz="1800" b="0" dirty="0"/>
              <a:t>HAK, HTL,</a:t>
            </a:r>
          </a:p>
          <a:p>
            <a:pPr marL="0" indent="0" algn="ctr">
              <a:buFont typeface="Arial" charset="0"/>
              <a:buNone/>
              <a:defRPr/>
            </a:pPr>
            <a:r>
              <a:rPr altLang="de-DE" sz="1800" b="0" dirty="0"/>
              <a:t>HLW, HLT</a:t>
            </a:r>
          </a:p>
          <a:p>
            <a:pPr marL="0" indent="0" algn="ctr">
              <a:buFont typeface="Arial" charset="0"/>
              <a:buNone/>
              <a:defRPr/>
            </a:pPr>
            <a:endParaRPr altLang="de-DE" sz="800" b="0" dirty="0"/>
          </a:p>
          <a:p>
            <a:pPr marL="0" indent="0" algn="ctr">
              <a:buFont typeface="Arial" charset="0"/>
              <a:buNone/>
              <a:defRPr/>
            </a:pPr>
            <a:r>
              <a:rPr altLang="de-DE" sz="1800" b="0" dirty="0"/>
              <a:t>5 Jahre</a:t>
            </a:r>
          </a:p>
          <a:p>
            <a:pPr marL="0" indent="0" algn="ctr">
              <a:spcBef>
                <a:spcPts val="0"/>
              </a:spcBef>
              <a:buFont typeface="Arial" charset="0"/>
              <a:buNone/>
              <a:defRPr/>
            </a:pPr>
            <a:endParaRPr altLang="de-DE" sz="700" b="0" dirty="0"/>
          </a:p>
          <a:p>
            <a:pPr marL="0" indent="0" algn="ctr">
              <a:buFont typeface="Arial" charset="0"/>
              <a:buNone/>
              <a:defRPr/>
            </a:pPr>
            <a:r>
              <a:rPr altLang="de-DE" sz="1800" b="0" dirty="0"/>
              <a:t>Diplom- und</a:t>
            </a:r>
          </a:p>
          <a:p>
            <a:pPr marL="0" indent="0" algn="ctr">
              <a:buFont typeface="Arial" charset="0"/>
              <a:buNone/>
              <a:defRPr/>
            </a:pPr>
            <a:r>
              <a:rPr altLang="de-DE" sz="1800" b="0" dirty="0"/>
              <a:t>Reifeprüfung</a:t>
            </a:r>
          </a:p>
        </p:txBody>
      </p:sp>
      <p:sp>
        <p:nvSpPr>
          <p:cNvPr id="7" name="Inhaltsplatzhalter 2">
            <a:extLst>
              <a:ext uri="{FF2B5EF4-FFF2-40B4-BE49-F238E27FC236}">
                <a16:creationId xmlns:a16="http://schemas.microsoft.com/office/drawing/2014/main" id="{2BEE29E0-9E32-CEE6-5A13-47EAD1810F6D}"/>
              </a:ext>
            </a:extLst>
          </p:cNvPr>
          <p:cNvSpPr txBox="1">
            <a:spLocks/>
          </p:cNvSpPr>
          <p:nvPr/>
        </p:nvSpPr>
        <p:spPr bwMode="auto">
          <a:xfrm>
            <a:off x="6443663" y="2276873"/>
            <a:ext cx="2449512" cy="3450828"/>
          </a:xfrm>
          <a:prstGeom prst="rect">
            <a:avLst/>
          </a:prstGeom>
          <a:solidFill>
            <a:srgbClr val="CAD9FC"/>
          </a:solidFill>
          <a:ln/>
        </p:spPr>
        <p:style>
          <a:lnRef idx="2">
            <a:schemeClr val="dk1"/>
          </a:lnRef>
          <a:fillRef idx="1">
            <a:schemeClr val="lt1"/>
          </a:fillRef>
          <a:effectRef idx="0">
            <a:schemeClr val="dk1"/>
          </a:effectRef>
          <a:fontRef idx="minor">
            <a:schemeClr val="dk1"/>
          </a:fontRef>
        </p:style>
        <p:txBody>
          <a:bodyP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charset="0"/>
              <a:buNone/>
              <a:defRPr/>
            </a:pPr>
            <a:r>
              <a:rPr altLang="de-DE" sz="1800" dirty="0"/>
              <a:t>OG und ORG</a:t>
            </a:r>
          </a:p>
          <a:p>
            <a:pPr marL="0" indent="0" algn="ctr">
              <a:buFont typeface="Arial" charset="0"/>
              <a:buNone/>
              <a:defRPr/>
            </a:pPr>
            <a:endParaRPr altLang="de-DE" sz="1800" b="0" dirty="0"/>
          </a:p>
          <a:p>
            <a:pPr marL="0" indent="0" algn="ctr">
              <a:buFont typeface="Arial" charset="0"/>
              <a:buNone/>
              <a:defRPr/>
            </a:pPr>
            <a:r>
              <a:rPr altLang="de-DE" sz="1800" dirty="0"/>
              <a:t>Allgemeinbildung</a:t>
            </a:r>
          </a:p>
          <a:p>
            <a:pPr marL="0" indent="0" algn="ctr">
              <a:buFont typeface="Arial" charset="0"/>
              <a:buNone/>
              <a:defRPr/>
            </a:pPr>
            <a:endParaRPr altLang="de-DE" sz="1400" b="0" dirty="0"/>
          </a:p>
          <a:p>
            <a:pPr marL="0" indent="0" algn="ctr">
              <a:buFont typeface="Arial" charset="0"/>
              <a:buNone/>
              <a:defRPr/>
            </a:pPr>
            <a:r>
              <a:rPr altLang="de-DE" sz="1800" b="0" dirty="0"/>
              <a:t>Oberstufe des Gymnasiums oder Realgymnasiums</a:t>
            </a:r>
          </a:p>
          <a:p>
            <a:pPr marL="0" indent="0" algn="ctr">
              <a:buFont typeface="Arial" charset="0"/>
              <a:buNone/>
              <a:defRPr/>
            </a:pPr>
            <a:endParaRPr altLang="de-DE" sz="1200" b="0" dirty="0"/>
          </a:p>
          <a:p>
            <a:pPr marL="0" indent="0" algn="ctr">
              <a:buFont typeface="Arial" charset="0"/>
              <a:buNone/>
              <a:defRPr/>
            </a:pPr>
            <a:r>
              <a:rPr altLang="de-DE" sz="1800" b="0" dirty="0"/>
              <a:t>4 Jahre</a:t>
            </a:r>
          </a:p>
          <a:p>
            <a:pPr marL="0" indent="0" algn="ctr">
              <a:buFont typeface="Arial" charset="0"/>
              <a:buNone/>
              <a:defRPr/>
            </a:pPr>
            <a:endParaRPr altLang="de-DE" sz="1800" b="0" dirty="0"/>
          </a:p>
          <a:p>
            <a:pPr marL="0" indent="0" algn="ctr">
              <a:buFont typeface="Arial" charset="0"/>
              <a:buNone/>
              <a:defRPr/>
            </a:pPr>
            <a:r>
              <a:rPr altLang="de-DE" sz="1800" b="0" dirty="0"/>
              <a:t>Reifeprüfung</a:t>
            </a:r>
          </a:p>
        </p:txBody>
      </p:sp>
    </p:spTree>
    <p:extLst>
      <p:ext uri="{BB962C8B-B14F-4D97-AF65-F5344CB8AC3E}">
        <p14:creationId xmlns:p14="http://schemas.microsoft.com/office/powerpoint/2010/main" val="1563214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 calcmode="lin" valueType="num">
                                      <p:cBhvr additive="base">
                                        <p:cTn id="15"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0" end="0"/>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anim calcmode="lin" valueType="num">
                                      <p:cBhvr additive="base">
                                        <p:cTn id="23"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3">
                                            <p:txEl>
                                              <p:pRg st="0" end="0"/>
                                            </p:txEl>
                                          </p:spTgt>
                                        </p:tgtEl>
                                        <p:attrNameLst>
                                          <p:attrName>style.visibility</p:attrName>
                                        </p:attrNameLst>
                                      </p:cBhvr>
                                      <p:to>
                                        <p:strVal val="visible"/>
                                      </p:to>
                                    </p:set>
                                    <p:animEffect transition="in" filter="fade">
                                      <p:cBhvr>
                                        <p:cTn id="37" dur="1000"/>
                                        <p:tgtEl>
                                          <p:spTgt spid="3">
                                            <p:txEl>
                                              <p:pRg st="0" end="0"/>
                                            </p:txEl>
                                          </p:spTgt>
                                        </p:tgtEl>
                                      </p:cBhvr>
                                    </p:animEffect>
                                    <p:anim calcmode="lin" valueType="num">
                                      <p:cBhvr>
                                        <p:cTn id="3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3">
                                            <p:txEl>
                                              <p:pRg st="2" end="2"/>
                                            </p:txEl>
                                          </p:spTgt>
                                        </p:tgtEl>
                                        <p:attrNameLst>
                                          <p:attrName>style.visibility</p:attrName>
                                        </p:attrNameLst>
                                      </p:cBhvr>
                                      <p:to>
                                        <p:strVal val="visible"/>
                                      </p:to>
                                    </p:set>
                                    <p:animEffect transition="in" filter="fade">
                                      <p:cBhvr>
                                        <p:cTn id="42" dur="1000"/>
                                        <p:tgtEl>
                                          <p:spTgt spid="3">
                                            <p:txEl>
                                              <p:pRg st="2" end="2"/>
                                            </p:txEl>
                                          </p:spTgt>
                                        </p:tgtEl>
                                      </p:cBhvr>
                                    </p:animEffect>
                                    <p:anim calcmode="lin" valueType="num">
                                      <p:cBhvr>
                                        <p:cTn id="4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3">
                                            <p:txEl>
                                              <p:pRg st="3" end="3"/>
                                            </p:txEl>
                                          </p:spTgt>
                                        </p:tgtEl>
                                        <p:attrNameLst>
                                          <p:attrName>style.visibility</p:attrName>
                                        </p:attrNameLst>
                                      </p:cBhvr>
                                      <p:to>
                                        <p:strVal val="visible"/>
                                      </p:to>
                                    </p:set>
                                    <p:animEffect transition="in" filter="fade">
                                      <p:cBhvr>
                                        <p:cTn id="47" dur="1000"/>
                                        <p:tgtEl>
                                          <p:spTgt spid="3">
                                            <p:txEl>
                                              <p:pRg st="3" end="3"/>
                                            </p:txEl>
                                          </p:spTgt>
                                        </p:tgtEl>
                                      </p:cBhvr>
                                    </p:animEffect>
                                    <p:anim calcmode="lin" valueType="num">
                                      <p:cBhvr>
                                        <p:cTn id="4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Effect transition="in" filter="fade">
                                      <p:cBhvr>
                                        <p:cTn id="52" dur="1000"/>
                                        <p:tgtEl>
                                          <p:spTgt spid="3">
                                            <p:txEl>
                                              <p:pRg st="5" end="5"/>
                                            </p:txEl>
                                          </p:spTgt>
                                        </p:tgtEl>
                                      </p:cBhvr>
                                    </p:animEffect>
                                    <p:anim calcmode="lin" valueType="num">
                                      <p:cBhvr>
                                        <p:cTn id="5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4" dur="1000" fill="hold"/>
                                        <p:tgtEl>
                                          <p:spTgt spid="3">
                                            <p:txEl>
                                              <p:pRg st="5" end="5"/>
                                            </p:txEl>
                                          </p:spTgt>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3">
                                            <p:txEl>
                                              <p:pRg st="7" end="7"/>
                                            </p:txEl>
                                          </p:spTgt>
                                        </p:tgtEl>
                                        <p:attrNameLst>
                                          <p:attrName>style.visibility</p:attrName>
                                        </p:attrNameLst>
                                      </p:cBhvr>
                                      <p:to>
                                        <p:strVal val="visible"/>
                                      </p:to>
                                    </p:set>
                                    <p:animEffect transition="in" filter="fade">
                                      <p:cBhvr>
                                        <p:cTn id="57" dur="1000"/>
                                        <p:tgtEl>
                                          <p:spTgt spid="3">
                                            <p:txEl>
                                              <p:pRg st="7" end="7"/>
                                            </p:txEl>
                                          </p:spTgt>
                                        </p:tgtEl>
                                      </p:cBhvr>
                                    </p:animEffect>
                                    <p:anim calcmode="lin" valueType="num">
                                      <p:cBhvr>
                                        <p:cTn id="58"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9" dur="1000" fill="hold"/>
                                        <p:tgtEl>
                                          <p:spTgt spid="3">
                                            <p:txEl>
                                              <p:pRg st="7" end="7"/>
                                            </p:txEl>
                                          </p:spTgt>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3">
                                            <p:txEl>
                                              <p:pRg st="9" end="9"/>
                                            </p:txEl>
                                          </p:spTgt>
                                        </p:tgtEl>
                                        <p:attrNameLst>
                                          <p:attrName>style.visibility</p:attrName>
                                        </p:attrNameLst>
                                      </p:cBhvr>
                                      <p:to>
                                        <p:strVal val="visible"/>
                                      </p:to>
                                    </p:set>
                                    <p:animEffect transition="in" filter="fade">
                                      <p:cBhvr>
                                        <p:cTn id="62" dur="1000"/>
                                        <p:tgtEl>
                                          <p:spTgt spid="3">
                                            <p:txEl>
                                              <p:pRg st="9" end="9"/>
                                            </p:txEl>
                                          </p:spTgt>
                                        </p:tgtEl>
                                      </p:cBhvr>
                                    </p:animEffect>
                                    <p:anim calcmode="lin" valueType="num">
                                      <p:cBhvr>
                                        <p:cTn id="63"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4"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6"/>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nodeType="clickEffect">
                                  <p:stCondLst>
                                    <p:cond delay="0"/>
                                  </p:stCondLst>
                                  <p:childTnLst>
                                    <p:set>
                                      <p:cBhvr>
                                        <p:cTn id="72" dur="1" fill="hold">
                                          <p:stCondLst>
                                            <p:cond delay="0"/>
                                          </p:stCondLst>
                                        </p:cTn>
                                        <p:tgtEl>
                                          <p:spTgt spid="6">
                                            <p:txEl>
                                              <p:pRg st="0" end="0"/>
                                            </p:txEl>
                                          </p:spTgt>
                                        </p:tgtEl>
                                        <p:attrNameLst>
                                          <p:attrName>style.visibility</p:attrName>
                                        </p:attrNameLst>
                                      </p:cBhvr>
                                      <p:to>
                                        <p:strVal val="visible"/>
                                      </p:to>
                                    </p:set>
                                    <p:animEffect transition="in" filter="fade">
                                      <p:cBhvr>
                                        <p:cTn id="73" dur="1000"/>
                                        <p:tgtEl>
                                          <p:spTgt spid="6">
                                            <p:txEl>
                                              <p:pRg st="0" end="0"/>
                                            </p:txEl>
                                          </p:spTgt>
                                        </p:tgtEl>
                                      </p:cBhvr>
                                    </p:animEffect>
                                    <p:anim calcmode="lin" valueType="num">
                                      <p:cBhvr>
                                        <p:cTn id="74"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75" dur="1000" fill="hold"/>
                                        <p:tgtEl>
                                          <p:spTgt spid="6">
                                            <p:txEl>
                                              <p:pRg st="0" end="0"/>
                                            </p:txEl>
                                          </p:spTgt>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6">
                                            <p:txEl>
                                              <p:pRg st="2" end="2"/>
                                            </p:txEl>
                                          </p:spTgt>
                                        </p:tgtEl>
                                        <p:attrNameLst>
                                          <p:attrName>style.visibility</p:attrName>
                                        </p:attrNameLst>
                                      </p:cBhvr>
                                      <p:to>
                                        <p:strVal val="visible"/>
                                      </p:to>
                                    </p:set>
                                    <p:animEffect transition="in" filter="fade">
                                      <p:cBhvr>
                                        <p:cTn id="78" dur="1000"/>
                                        <p:tgtEl>
                                          <p:spTgt spid="6">
                                            <p:txEl>
                                              <p:pRg st="2" end="2"/>
                                            </p:txEl>
                                          </p:spTgt>
                                        </p:tgtEl>
                                      </p:cBhvr>
                                    </p:animEffect>
                                    <p:anim calcmode="lin" valueType="num">
                                      <p:cBhvr>
                                        <p:cTn id="79"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80" dur="1000" fill="hold"/>
                                        <p:tgtEl>
                                          <p:spTgt spid="6">
                                            <p:txEl>
                                              <p:pRg st="2" end="2"/>
                                            </p:txEl>
                                          </p:spTgt>
                                        </p:tgtEl>
                                        <p:attrNameLst>
                                          <p:attrName>ppt_y</p:attrName>
                                        </p:attrNameLst>
                                      </p:cBhvr>
                                      <p:tavLst>
                                        <p:tav tm="0">
                                          <p:val>
                                            <p:strVal val="#ppt_y+.1"/>
                                          </p:val>
                                        </p:tav>
                                        <p:tav tm="100000">
                                          <p:val>
                                            <p:strVal val="#ppt_y"/>
                                          </p:val>
                                        </p:tav>
                                      </p:tavLst>
                                    </p:anim>
                                  </p:childTnLst>
                                </p:cTn>
                              </p:par>
                              <p:par>
                                <p:cTn id="81" presetID="42" presetClass="entr" presetSubtype="0" fill="hold" nodeType="withEffect">
                                  <p:stCondLst>
                                    <p:cond delay="0"/>
                                  </p:stCondLst>
                                  <p:childTnLst>
                                    <p:set>
                                      <p:cBhvr>
                                        <p:cTn id="82" dur="1" fill="hold">
                                          <p:stCondLst>
                                            <p:cond delay="0"/>
                                          </p:stCondLst>
                                        </p:cTn>
                                        <p:tgtEl>
                                          <p:spTgt spid="6">
                                            <p:txEl>
                                              <p:pRg st="3" end="3"/>
                                            </p:txEl>
                                          </p:spTgt>
                                        </p:tgtEl>
                                        <p:attrNameLst>
                                          <p:attrName>style.visibility</p:attrName>
                                        </p:attrNameLst>
                                      </p:cBhvr>
                                      <p:to>
                                        <p:strVal val="visible"/>
                                      </p:to>
                                    </p:set>
                                    <p:animEffect transition="in" filter="fade">
                                      <p:cBhvr>
                                        <p:cTn id="83" dur="1000"/>
                                        <p:tgtEl>
                                          <p:spTgt spid="6">
                                            <p:txEl>
                                              <p:pRg st="3" end="3"/>
                                            </p:txEl>
                                          </p:spTgt>
                                        </p:tgtEl>
                                      </p:cBhvr>
                                    </p:animEffect>
                                    <p:anim calcmode="lin" valueType="num">
                                      <p:cBhvr>
                                        <p:cTn id="84"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85" dur="1000" fill="hold"/>
                                        <p:tgtEl>
                                          <p:spTgt spid="6">
                                            <p:txEl>
                                              <p:pRg st="3" end="3"/>
                                            </p:txEl>
                                          </p:spTgt>
                                        </p:tgtEl>
                                        <p:attrNameLst>
                                          <p:attrName>ppt_y</p:attrName>
                                        </p:attrNameLst>
                                      </p:cBhvr>
                                      <p:tavLst>
                                        <p:tav tm="0">
                                          <p:val>
                                            <p:strVal val="#ppt_y+.1"/>
                                          </p:val>
                                        </p:tav>
                                        <p:tav tm="100000">
                                          <p:val>
                                            <p:strVal val="#ppt_y"/>
                                          </p:val>
                                        </p:tav>
                                      </p:tavLst>
                                    </p:anim>
                                  </p:childTnLst>
                                </p:cTn>
                              </p:par>
                              <p:par>
                                <p:cTn id="86" presetID="42" presetClass="entr" presetSubtype="0" fill="hold" nodeType="withEffect">
                                  <p:stCondLst>
                                    <p:cond delay="0"/>
                                  </p:stCondLst>
                                  <p:childTnLst>
                                    <p:set>
                                      <p:cBhvr>
                                        <p:cTn id="87" dur="1" fill="hold">
                                          <p:stCondLst>
                                            <p:cond delay="0"/>
                                          </p:stCondLst>
                                        </p:cTn>
                                        <p:tgtEl>
                                          <p:spTgt spid="6">
                                            <p:txEl>
                                              <p:pRg st="5" end="5"/>
                                            </p:txEl>
                                          </p:spTgt>
                                        </p:tgtEl>
                                        <p:attrNameLst>
                                          <p:attrName>style.visibility</p:attrName>
                                        </p:attrNameLst>
                                      </p:cBhvr>
                                      <p:to>
                                        <p:strVal val="visible"/>
                                      </p:to>
                                    </p:set>
                                    <p:animEffect transition="in" filter="fade">
                                      <p:cBhvr>
                                        <p:cTn id="88" dur="1000"/>
                                        <p:tgtEl>
                                          <p:spTgt spid="6">
                                            <p:txEl>
                                              <p:pRg st="5" end="5"/>
                                            </p:txEl>
                                          </p:spTgt>
                                        </p:tgtEl>
                                      </p:cBhvr>
                                    </p:animEffect>
                                    <p:anim calcmode="lin" valueType="num">
                                      <p:cBhvr>
                                        <p:cTn id="89"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90" dur="1000" fill="hold"/>
                                        <p:tgtEl>
                                          <p:spTgt spid="6">
                                            <p:txEl>
                                              <p:pRg st="5" end="5"/>
                                            </p:txEl>
                                          </p:spTgt>
                                        </p:tgtEl>
                                        <p:attrNameLst>
                                          <p:attrName>ppt_y</p:attrName>
                                        </p:attrNameLst>
                                      </p:cBhvr>
                                      <p:tavLst>
                                        <p:tav tm="0">
                                          <p:val>
                                            <p:strVal val="#ppt_y+.1"/>
                                          </p:val>
                                        </p:tav>
                                        <p:tav tm="100000">
                                          <p:val>
                                            <p:strVal val="#ppt_y"/>
                                          </p:val>
                                        </p:tav>
                                      </p:tavLst>
                                    </p:anim>
                                  </p:childTnLst>
                                </p:cTn>
                              </p:par>
                              <p:par>
                                <p:cTn id="91" presetID="42" presetClass="entr" presetSubtype="0" fill="hold" nodeType="withEffect">
                                  <p:stCondLst>
                                    <p:cond delay="0"/>
                                  </p:stCondLst>
                                  <p:childTnLst>
                                    <p:set>
                                      <p:cBhvr>
                                        <p:cTn id="92" dur="1" fill="hold">
                                          <p:stCondLst>
                                            <p:cond delay="0"/>
                                          </p:stCondLst>
                                        </p:cTn>
                                        <p:tgtEl>
                                          <p:spTgt spid="6">
                                            <p:txEl>
                                              <p:pRg st="6" end="6"/>
                                            </p:txEl>
                                          </p:spTgt>
                                        </p:tgtEl>
                                        <p:attrNameLst>
                                          <p:attrName>style.visibility</p:attrName>
                                        </p:attrNameLst>
                                      </p:cBhvr>
                                      <p:to>
                                        <p:strVal val="visible"/>
                                      </p:to>
                                    </p:set>
                                    <p:animEffect transition="in" filter="fade">
                                      <p:cBhvr>
                                        <p:cTn id="93" dur="1000"/>
                                        <p:tgtEl>
                                          <p:spTgt spid="6">
                                            <p:txEl>
                                              <p:pRg st="6" end="6"/>
                                            </p:txEl>
                                          </p:spTgt>
                                        </p:tgtEl>
                                      </p:cBhvr>
                                    </p:animEffect>
                                    <p:anim calcmode="lin" valueType="num">
                                      <p:cBhvr>
                                        <p:cTn id="94"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95" dur="1000" fill="hold"/>
                                        <p:tgtEl>
                                          <p:spTgt spid="6">
                                            <p:txEl>
                                              <p:pRg st="6" end="6"/>
                                            </p:txEl>
                                          </p:spTgt>
                                        </p:tgtEl>
                                        <p:attrNameLst>
                                          <p:attrName>ppt_y</p:attrName>
                                        </p:attrNameLst>
                                      </p:cBhvr>
                                      <p:tavLst>
                                        <p:tav tm="0">
                                          <p:val>
                                            <p:strVal val="#ppt_y+.1"/>
                                          </p:val>
                                        </p:tav>
                                        <p:tav tm="100000">
                                          <p:val>
                                            <p:strVal val="#ppt_y"/>
                                          </p:val>
                                        </p:tav>
                                      </p:tavLst>
                                    </p:anim>
                                  </p:childTnLst>
                                </p:cTn>
                              </p:par>
                              <p:par>
                                <p:cTn id="96" presetID="42" presetClass="entr" presetSubtype="0" fill="hold" nodeType="withEffect">
                                  <p:stCondLst>
                                    <p:cond delay="0"/>
                                  </p:stCondLst>
                                  <p:childTnLst>
                                    <p:set>
                                      <p:cBhvr>
                                        <p:cTn id="97" dur="1" fill="hold">
                                          <p:stCondLst>
                                            <p:cond delay="0"/>
                                          </p:stCondLst>
                                        </p:cTn>
                                        <p:tgtEl>
                                          <p:spTgt spid="6">
                                            <p:txEl>
                                              <p:pRg st="8" end="8"/>
                                            </p:txEl>
                                          </p:spTgt>
                                        </p:tgtEl>
                                        <p:attrNameLst>
                                          <p:attrName>style.visibility</p:attrName>
                                        </p:attrNameLst>
                                      </p:cBhvr>
                                      <p:to>
                                        <p:strVal val="visible"/>
                                      </p:to>
                                    </p:set>
                                    <p:animEffect transition="in" filter="fade">
                                      <p:cBhvr>
                                        <p:cTn id="98" dur="1000"/>
                                        <p:tgtEl>
                                          <p:spTgt spid="6">
                                            <p:txEl>
                                              <p:pRg st="8" end="8"/>
                                            </p:txEl>
                                          </p:spTgt>
                                        </p:tgtEl>
                                      </p:cBhvr>
                                    </p:animEffect>
                                    <p:anim calcmode="lin" valueType="num">
                                      <p:cBhvr>
                                        <p:cTn id="99" dur="1000" fill="hold"/>
                                        <p:tgtEl>
                                          <p:spTgt spid="6">
                                            <p:txEl>
                                              <p:pRg st="8" end="8"/>
                                            </p:txEl>
                                          </p:spTgt>
                                        </p:tgtEl>
                                        <p:attrNameLst>
                                          <p:attrName>ppt_x</p:attrName>
                                        </p:attrNameLst>
                                      </p:cBhvr>
                                      <p:tavLst>
                                        <p:tav tm="0">
                                          <p:val>
                                            <p:strVal val="#ppt_x"/>
                                          </p:val>
                                        </p:tav>
                                        <p:tav tm="100000">
                                          <p:val>
                                            <p:strVal val="#ppt_x"/>
                                          </p:val>
                                        </p:tav>
                                      </p:tavLst>
                                    </p:anim>
                                    <p:anim calcmode="lin" valueType="num">
                                      <p:cBhvr>
                                        <p:cTn id="100" dur="1000" fill="hold"/>
                                        <p:tgtEl>
                                          <p:spTgt spid="6">
                                            <p:txEl>
                                              <p:pRg st="8" end="8"/>
                                            </p:txEl>
                                          </p:spTgt>
                                        </p:tgtEl>
                                        <p:attrNameLst>
                                          <p:attrName>ppt_y</p:attrName>
                                        </p:attrNameLst>
                                      </p:cBhvr>
                                      <p:tavLst>
                                        <p:tav tm="0">
                                          <p:val>
                                            <p:strVal val="#ppt_y+.1"/>
                                          </p:val>
                                        </p:tav>
                                        <p:tav tm="100000">
                                          <p:val>
                                            <p:strVal val="#ppt_y"/>
                                          </p:val>
                                        </p:tav>
                                      </p:tavLst>
                                    </p:anim>
                                  </p:childTnLst>
                                </p:cTn>
                              </p:par>
                              <p:par>
                                <p:cTn id="101" presetID="42" presetClass="entr" presetSubtype="0" fill="hold" nodeType="withEffect">
                                  <p:stCondLst>
                                    <p:cond delay="0"/>
                                  </p:stCondLst>
                                  <p:childTnLst>
                                    <p:set>
                                      <p:cBhvr>
                                        <p:cTn id="102" dur="1" fill="hold">
                                          <p:stCondLst>
                                            <p:cond delay="0"/>
                                          </p:stCondLst>
                                        </p:cTn>
                                        <p:tgtEl>
                                          <p:spTgt spid="6">
                                            <p:txEl>
                                              <p:pRg st="10" end="10"/>
                                            </p:txEl>
                                          </p:spTgt>
                                        </p:tgtEl>
                                        <p:attrNameLst>
                                          <p:attrName>style.visibility</p:attrName>
                                        </p:attrNameLst>
                                      </p:cBhvr>
                                      <p:to>
                                        <p:strVal val="visible"/>
                                      </p:to>
                                    </p:set>
                                    <p:animEffect transition="in" filter="fade">
                                      <p:cBhvr>
                                        <p:cTn id="103" dur="1000"/>
                                        <p:tgtEl>
                                          <p:spTgt spid="6">
                                            <p:txEl>
                                              <p:pRg st="10" end="10"/>
                                            </p:txEl>
                                          </p:spTgt>
                                        </p:tgtEl>
                                      </p:cBhvr>
                                    </p:animEffect>
                                    <p:anim calcmode="lin" valueType="num">
                                      <p:cBhvr>
                                        <p:cTn id="104" dur="1000" fill="hold"/>
                                        <p:tgtEl>
                                          <p:spTgt spid="6">
                                            <p:txEl>
                                              <p:pRg st="10" end="10"/>
                                            </p:txEl>
                                          </p:spTgt>
                                        </p:tgtEl>
                                        <p:attrNameLst>
                                          <p:attrName>ppt_x</p:attrName>
                                        </p:attrNameLst>
                                      </p:cBhvr>
                                      <p:tavLst>
                                        <p:tav tm="0">
                                          <p:val>
                                            <p:strVal val="#ppt_x"/>
                                          </p:val>
                                        </p:tav>
                                        <p:tav tm="100000">
                                          <p:val>
                                            <p:strVal val="#ppt_x"/>
                                          </p:val>
                                        </p:tav>
                                      </p:tavLst>
                                    </p:anim>
                                    <p:anim calcmode="lin" valueType="num">
                                      <p:cBhvr>
                                        <p:cTn id="105" dur="1000" fill="hold"/>
                                        <p:tgtEl>
                                          <p:spTgt spid="6">
                                            <p:txEl>
                                              <p:pRg st="10" end="10"/>
                                            </p:txEl>
                                          </p:spTgt>
                                        </p:tgtEl>
                                        <p:attrNameLst>
                                          <p:attrName>ppt_y</p:attrName>
                                        </p:attrNameLst>
                                      </p:cBhvr>
                                      <p:tavLst>
                                        <p:tav tm="0">
                                          <p:val>
                                            <p:strVal val="#ppt_y+.1"/>
                                          </p:val>
                                        </p:tav>
                                        <p:tav tm="100000">
                                          <p:val>
                                            <p:strVal val="#ppt_y"/>
                                          </p:val>
                                        </p:tav>
                                      </p:tavLst>
                                    </p:anim>
                                  </p:childTnLst>
                                </p:cTn>
                              </p:par>
                              <p:par>
                                <p:cTn id="106" presetID="42" presetClass="entr" presetSubtype="0" fill="hold" nodeType="withEffect">
                                  <p:stCondLst>
                                    <p:cond delay="0"/>
                                  </p:stCondLst>
                                  <p:childTnLst>
                                    <p:set>
                                      <p:cBhvr>
                                        <p:cTn id="107" dur="1" fill="hold">
                                          <p:stCondLst>
                                            <p:cond delay="0"/>
                                          </p:stCondLst>
                                        </p:cTn>
                                        <p:tgtEl>
                                          <p:spTgt spid="6">
                                            <p:txEl>
                                              <p:pRg st="11" end="11"/>
                                            </p:txEl>
                                          </p:spTgt>
                                        </p:tgtEl>
                                        <p:attrNameLst>
                                          <p:attrName>style.visibility</p:attrName>
                                        </p:attrNameLst>
                                      </p:cBhvr>
                                      <p:to>
                                        <p:strVal val="visible"/>
                                      </p:to>
                                    </p:set>
                                    <p:animEffect transition="in" filter="fade">
                                      <p:cBhvr>
                                        <p:cTn id="108" dur="1000"/>
                                        <p:tgtEl>
                                          <p:spTgt spid="6">
                                            <p:txEl>
                                              <p:pRg st="11" end="11"/>
                                            </p:txEl>
                                          </p:spTgt>
                                        </p:tgtEl>
                                      </p:cBhvr>
                                    </p:animEffect>
                                    <p:anim calcmode="lin" valueType="num">
                                      <p:cBhvr>
                                        <p:cTn id="109" dur="1000" fill="hold"/>
                                        <p:tgtEl>
                                          <p:spTgt spid="6">
                                            <p:txEl>
                                              <p:pRg st="11" end="11"/>
                                            </p:txEl>
                                          </p:spTgt>
                                        </p:tgtEl>
                                        <p:attrNameLst>
                                          <p:attrName>ppt_x</p:attrName>
                                        </p:attrNameLst>
                                      </p:cBhvr>
                                      <p:tavLst>
                                        <p:tav tm="0">
                                          <p:val>
                                            <p:strVal val="#ppt_x"/>
                                          </p:val>
                                        </p:tav>
                                        <p:tav tm="100000">
                                          <p:val>
                                            <p:strVal val="#ppt_x"/>
                                          </p:val>
                                        </p:tav>
                                      </p:tavLst>
                                    </p:anim>
                                    <p:anim calcmode="lin" valueType="num">
                                      <p:cBhvr>
                                        <p:cTn id="110" dur="1000" fill="hold"/>
                                        <p:tgtEl>
                                          <p:spTgt spid="6">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7"/>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42" presetClass="entr" presetSubtype="0" fill="hold" nodeType="clickEffect">
                                  <p:stCondLst>
                                    <p:cond delay="0"/>
                                  </p:stCondLst>
                                  <p:childTnLst>
                                    <p:set>
                                      <p:cBhvr>
                                        <p:cTn id="118" dur="1" fill="hold">
                                          <p:stCondLst>
                                            <p:cond delay="0"/>
                                          </p:stCondLst>
                                        </p:cTn>
                                        <p:tgtEl>
                                          <p:spTgt spid="7">
                                            <p:txEl>
                                              <p:pRg st="0" end="0"/>
                                            </p:txEl>
                                          </p:spTgt>
                                        </p:tgtEl>
                                        <p:attrNameLst>
                                          <p:attrName>style.visibility</p:attrName>
                                        </p:attrNameLst>
                                      </p:cBhvr>
                                      <p:to>
                                        <p:strVal val="visible"/>
                                      </p:to>
                                    </p:set>
                                    <p:animEffect transition="in" filter="fade">
                                      <p:cBhvr>
                                        <p:cTn id="119" dur="1000"/>
                                        <p:tgtEl>
                                          <p:spTgt spid="7">
                                            <p:txEl>
                                              <p:pRg st="0" end="0"/>
                                            </p:txEl>
                                          </p:spTgt>
                                        </p:tgtEl>
                                      </p:cBhvr>
                                    </p:animEffect>
                                    <p:anim calcmode="lin" valueType="num">
                                      <p:cBhvr>
                                        <p:cTn id="120"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21" dur="1000" fill="hold"/>
                                        <p:tgtEl>
                                          <p:spTgt spid="7">
                                            <p:txEl>
                                              <p:pRg st="0" end="0"/>
                                            </p:txEl>
                                          </p:spTgt>
                                        </p:tgtEl>
                                        <p:attrNameLst>
                                          <p:attrName>ppt_y</p:attrName>
                                        </p:attrNameLst>
                                      </p:cBhvr>
                                      <p:tavLst>
                                        <p:tav tm="0">
                                          <p:val>
                                            <p:strVal val="#ppt_y+.1"/>
                                          </p:val>
                                        </p:tav>
                                        <p:tav tm="100000">
                                          <p:val>
                                            <p:strVal val="#ppt_y"/>
                                          </p:val>
                                        </p:tav>
                                      </p:tavLst>
                                    </p:anim>
                                  </p:childTnLst>
                                </p:cTn>
                              </p:par>
                              <p:par>
                                <p:cTn id="122" presetID="42" presetClass="entr" presetSubtype="0" fill="hold" nodeType="withEffect">
                                  <p:stCondLst>
                                    <p:cond delay="0"/>
                                  </p:stCondLst>
                                  <p:childTnLst>
                                    <p:set>
                                      <p:cBhvr>
                                        <p:cTn id="123" dur="1" fill="hold">
                                          <p:stCondLst>
                                            <p:cond delay="0"/>
                                          </p:stCondLst>
                                        </p:cTn>
                                        <p:tgtEl>
                                          <p:spTgt spid="7">
                                            <p:txEl>
                                              <p:pRg st="2" end="2"/>
                                            </p:txEl>
                                          </p:spTgt>
                                        </p:tgtEl>
                                        <p:attrNameLst>
                                          <p:attrName>style.visibility</p:attrName>
                                        </p:attrNameLst>
                                      </p:cBhvr>
                                      <p:to>
                                        <p:strVal val="visible"/>
                                      </p:to>
                                    </p:set>
                                    <p:animEffect transition="in" filter="fade">
                                      <p:cBhvr>
                                        <p:cTn id="124" dur="1000"/>
                                        <p:tgtEl>
                                          <p:spTgt spid="7">
                                            <p:txEl>
                                              <p:pRg st="2" end="2"/>
                                            </p:txEl>
                                          </p:spTgt>
                                        </p:tgtEl>
                                      </p:cBhvr>
                                    </p:animEffect>
                                    <p:anim calcmode="lin" valueType="num">
                                      <p:cBhvr>
                                        <p:cTn id="125"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26" dur="1000" fill="hold"/>
                                        <p:tgtEl>
                                          <p:spTgt spid="7">
                                            <p:txEl>
                                              <p:pRg st="2" end="2"/>
                                            </p:txEl>
                                          </p:spTgt>
                                        </p:tgtEl>
                                        <p:attrNameLst>
                                          <p:attrName>ppt_y</p:attrName>
                                        </p:attrNameLst>
                                      </p:cBhvr>
                                      <p:tavLst>
                                        <p:tav tm="0">
                                          <p:val>
                                            <p:strVal val="#ppt_y+.1"/>
                                          </p:val>
                                        </p:tav>
                                        <p:tav tm="100000">
                                          <p:val>
                                            <p:strVal val="#ppt_y"/>
                                          </p:val>
                                        </p:tav>
                                      </p:tavLst>
                                    </p:anim>
                                  </p:childTnLst>
                                </p:cTn>
                              </p:par>
                              <p:par>
                                <p:cTn id="127" presetID="42" presetClass="entr" presetSubtype="0" fill="hold" nodeType="withEffect">
                                  <p:stCondLst>
                                    <p:cond delay="0"/>
                                  </p:stCondLst>
                                  <p:childTnLst>
                                    <p:set>
                                      <p:cBhvr>
                                        <p:cTn id="128" dur="1" fill="hold">
                                          <p:stCondLst>
                                            <p:cond delay="0"/>
                                          </p:stCondLst>
                                        </p:cTn>
                                        <p:tgtEl>
                                          <p:spTgt spid="7">
                                            <p:txEl>
                                              <p:pRg st="4" end="4"/>
                                            </p:txEl>
                                          </p:spTgt>
                                        </p:tgtEl>
                                        <p:attrNameLst>
                                          <p:attrName>style.visibility</p:attrName>
                                        </p:attrNameLst>
                                      </p:cBhvr>
                                      <p:to>
                                        <p:strVal val="visible"/>
                                      </p:to>
                                    </p:set>
                                    <p:animEffect transition="in" filter="fade">
                                      <p:cBhvr>
                                        <p:cTn id="129" dur="1000"/>
                                        <p:tgtEl>
                                          <p:spTgt spid="7">
                                            <p:txEl>
                                              <p:pRg st="4" end="4"/>
                                            </p:txEl>
                                          </p:spTgt>
                                        </p:tgtEl>
                                      </p:cBhvr>
                                    </p:animEffect>
                                    <p:anim calcmode="lin" valueType="num">
                                      <p:cBhvr>
                                        <p:cTn id="130"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131" dur="1000" fill="hold"/>
                                        <p:tgtEl>
                                          <p:spTgt spid="7">
                                            <p:txEl>
                                              <p:pRg st="4" end="4"/>
                                            </p:txEl>
                                          </p:spTgt>
                                        </p:tgtEl>
                                        <p:attrNameLst>
                                          <p:attrName>ppt_y</p:attrName>
                                        </p:attrNameLst>
                                      </p:cBhvr>
                                      <p:tavLst>
                                        <p:tav tm="0">
                                          <p:val>
                                            <p:strVal val="#ppt_y+.1"/>
                                          </p:val>
                                        </p:tav>
                                        <p:tav tm="100000">
                                          <p:val>
                                            <p:strVal val="#ppt_y"/>
                                          </p:val>
                                        </p:tav>
                                      </p:tavLst>
                                    </p:anim>
                                  </p:childTnLst>
                                </p:cTn>
                              </p:par>
                              <p:par>
                                <p:cTn id="132" presetID="42" presetClass="entr" presetSubtype="0" fill="hold" nodeType="withEffect">
                                  <p:stCondLst>
                                    <p:cond delay="0"/>
                                  </p:stCondLst>
                                  <p:childTnLst>
                                    <p:set>
                                      <p:cBhvr>
                                        <p:cTn id="133" dur="1" fill="hold">
                                          <p:stCondLst>
                                            <p:cond delay="0"/>
                                          </p:stCondLst>
                                        </p:cTn>
                                        <p:tgtEl>
                                          <p:spTgt spid="7">
                                            <p:txEl>
                                              <p:pRg st="6" end="6"/>
                                            </p:txEl>
                                          </p:spTgt>
                                        </p:tgtEl>
                                        <p:attrNameLst>
                                          <p:attrName>style.visibility</p:attrName>
                                        </p:attrNameLst>
                                      </p:cBhvr>
                                      <p:to>
                                        <p:strVal val="visible"/>
                                      </p:to>
                                    </p:set>
                                    <p:animEffect transition="in" filter="fade">
                                      <p:cBhvr>
                                        <p:cTn id="134" dur="1000"/>
                                        <p:tgtEl>
                                          <p:spTgt spid="7">
                                            <p:txEl>
                                              <p:pRg st="6" end="6"/>
                                            </p:txEl>
                                          </p:spTgt>
                                        </p:tgtEl>
                                      </p:cBhvr>
                                    </p:animEffect>
                                    <p:anim calcmode="lin" valueType="num">
                                      <p:cBhvr>
                                        <p:cTn id="135"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136" dur="1000" fill="hold"/>
                                        <p:tgtEl>
                                          <p:spTgt spid="7">
                                            <p:txEl>
                                              <p:pRg st="6" end="6"/>
                                            </p:txEl>
                                          </p:spTgt>
                                        </p:tgtEl>
                                        <p:attrNameLst>
                                          <p:attrName>ppt_y</p:attrName>
                                        </p:attrNameLst>
                                      </p:cBhvr>
                                      <p:tavLst>
                                        <p:tav tm="0">
                                          <p:val>
                                            <p:strVal val="#ppt_y+.1"/>
                                          </p:val>
                                        </p:tav>
                                        <p:tav tm="100000">
                                          <p:val>
                                            <p:strVal val="#ppt_y"/>
                                          </p:val>
                                        </p:tav>
                                      </p:tavLst>
                                    </p:anim>
                                  </p:childTnLst>
                                </p:cTn>
                              </p:par>
                              <p:par>
                                <p:cTn id="137" presetID="42" presetClass="entr" presetSubtype="0" fill="hold" nodeType="withEffect">
                                  <p:stCondLst>
                                    <p:cond delay="0"/>
                                  </p:stCondLst>
                                  <p:childTnLst>
                                    <p:set>
                                      <p:cBhvr>
                                        <p:cTn id="138" dur="1" fill="hold">
                                          <p:stCondLst>
                                            <p:cond delay="0"/>
                                          </p:stCondLst>
                                        </p:cTn>
                                        <p:tgtEl>
                                          <p:spTgt spid="7">
                                            <p:txEl>
                                              <p:pRg st="8" end="8"/>
                                            </p:txEl>
                                          </p:spTgt>
                                        </p:tgtEl>
                                        <p:attrNameLst>
                                          <p:attrName>style.visibility</p:attrName>
                                        </p:attrNameLst>
                                      </p:cBhvr>
                                      <p:to>
                                        <p:strVal val="visible"/>
                                      </p:to>
                                    </p:set>
                                    <p:animEffect transition="in" filter="fade">
                                      <p:cBhvr>
                                        <p:cTn id="139" dur="1000"/>
                                        <p:tgtEl>
                                          <p:spTgt spid="7">
                                            <p:txEl>
                                              <p:pRg st="8" end="8"/>
                                            </p:txEl>
                                          </p:spTgt>
                                        </p:tgtEl>
                                      </p:cBhvr>
                                    </p:animEffect>
                                    <p:anim calcmode="lin" valueType="num">
                                      <p:cBhvr>
                                        <p:cTn id="140" dur="1000" fill="hold"/>
                                        <p:tgtEl>
                                          <p:spTgt spid="7">
                                            <p:txEl>
                                              <p:pRg st="8" end="8"/>
                                            </p:txEl>
                                          </p:spTgt>
                                        </p:tgtEl>
                                        <p:attrNameLst>
                                          <p:attrName>ppt_x</p:attrName>
                                        </p:attrNameLst>
                                      </p:cBhvr>
                                      <p:tavLst>
                                        <p:tav tm="0">
                                          <p:val>
                                            <p:strVal val="#ppt_x"/>
                                          </p:val>
                                        </p:tav>
                                        <p:tav tm="100000">
                                          <p:val>
                                            <p:strVal val="#ppt_x"/>
                                          </p:val>
                                        </p:tav>
                                      </p:tavLst>
                                    </p:anim>
                                    <p:anim calcmode="lin" valueType="num">
                                      <p:cBhvr>
                                        <p:cTn id="141" dur="1000" fill="hold"/>
                                        <p:tgtEl>
                                          <p:spTgt spid="7">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F7677195-D129-DBE2-B06E-44A96F4DD04B}"/>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Das Tafelbild bezieht sich auf das Thema „Berufe - Zukunftsvorstellungen“ auf den Seiten 80 und 81 im Schulbuch </a:t>
            </a:r>
            <a:r>
              <a:rPr lang="de-DE" altLang="de-DE" sz="1200" i="1" kern="0" dirty="0">
                <a:latin typeface="Arial" pitchFamily="34" charset="0"/>
              </a:rPr>
              <a:t>unterwegs 4</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7" name="Rectangle 6">
            <a:extLst>
              <a:ext uri="{FF2B5EF4-FFF2-40B4-BE49-F238E27FC236}">
                <a16:creationId xmlns:a16="http://schemas.microsoft.com/office/drawing/2014/main" id="{018A5A04-8FBF-C0D3-DC53-B0A893054467}"/>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br>
              <a:rPr lang="de-DE" altLang="de-DE" sz="1200" kern="0" dirty="0"/>
            </a:b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220</Words>
  <Application>Microsoft Office PowerPoint</Application>
  <PresentationFormat>Bildschirmpräsentation (4:3)</PresentationFormat>
  <Paragraphs>54</Paragraphs>
  <Slides>3</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Calibri</vt:lpstr>
      <vt:lpstr>Arial</vt:lpstr>
      <vt:lpstr>Syntax LT Std</vt:lpstr>
      <vt:lpstr>PoloBasisTB</vt:lpstr>
      <vt:lpstr>Wingdings</vt:lpstr>
      <vt:lpstr>Larissa</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200</cp:revision>
  <dcterms:created xsi:type="dcterms:W3CDTF">2013-10-08T07:58:50Z</dcterms:created>
  <dcterms:modified xsi:type="dcterms:W3CDTF">2025-07-07T16:01:45Z</dcterms:modified>
</cp:coreProperties>
</file>