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6" r:id="rId4"/>
    <p:sldId id="310" r:id="rId5"/>
    <p:sldId id="311" r:id="rId6"/>
    <p:sldId id="312" r:id="rId7"/>
    <p:sldId id="309"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1922BA3-5037-DD87-63F8-70EE733390A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9DC48D95-FD44-AFA3-8FAA-5D56B8AC7B8C}"/>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40E6CFB0-C005-1A24-FE42-D762388BC953}"/>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880F5090-7120-930F-9E65-B299940CC794}"/>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F1EAB68C-D358-AB58-4EAA-2977B7A3921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60D072C3-DE90-A09B-D39A-F54D9162ADA9}"/>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84CFBFF2-8AF9-450E-9DF0-160EE6829F3D}"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E75CB947-7F0F-8BA6-582D-AF0CBEB37C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E2CC434B-4C1B-4D0D-95F8-A61BE462C1C4}" type="slidenum">
              <a:rPr lang="de-DE" altLang="de-DE"/>
              <a:pPr eaLnBrk="1" hangingPunct="1">
                <a:spcBef>
                  <a:spcPct val="0"/>
                </a:spcBef>
              </a:pPr>
              <a:t>1</a:t>
            </a:fld>
            <a:endParaRPr lang="de-DE" altLang="de-DE"/>
          </a:p>
        </p:txBody>
      </p:sp>
      <p:sp>
        <p:nvSpPr>
          <p:cNvPr id="11267" name="Rectangle 2">
            <a:extLst>
              <a:ext uri="{FF2B5EF4-FFF2-40B4-BE49-F238E27FC236}">
                <a16:creationId xmlns:a16="http://schemas.microsoft.com/office/drawing/2014/main" id="{529039D0-5FD8-3AEE-DDA2-78DBF4913ADB}"/>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3B1E356C-01DB-FBFE-5717-F6CDB122D1B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8912467-6938-6CA0-4F66-6DF47189680C}"/>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27E80EB6-75B0-66A4-70D0-B90FFDB7711B}"/>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716DD18D-43FD-2D58-D66C-DE57E13D70D8}"/>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chemeClr val="folHlink"/>
                </a:solidFill>
              </a:rPr>
              <a:t>BioTOP 1</a:t>
            </a:r>
          </a:p>
        </p:txBody>
      </p:sp>
      <p:pic>
        <p:nvPicPr>
          <p:cNvPr id="5" name="Picture 2">
            <a:extLst>
              <a:ext uri="{FF2B5EF4-FFF2-40B4-BE49-F238E27FC236}">
                <a16:creationId xmlns:a16="http://schemas.microsoft.com/office/drawing/2014/main" id="{85D19DD7-BF3B-A676-348E-E8D3BE763F1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20013" y="5661025"/>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342383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041717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48447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047253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552642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48606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265498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378389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060235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8001878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741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377157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926335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9513406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406320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1229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491137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71330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01570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51680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640168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41672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382366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04FB7D8B-6E1B-2EFE-D8D0-33C53A7049B3}"/>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D783ABA3-4D81-7697-77AA-A84B0A720309}"/>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1321F1A7-EE65-CD76-A3FF-141D6F2C0366}"/>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DE21D7C4-0FC7-594E-2FC5-2E744831CAED}"/>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3B734487-104E-05B0-D0EA-3134548063A7}"/>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C0A227C6-6144-AD24-1FAA-3F8D68F09055}"/>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0E441E8C-BC74-063F-9641-87A5671ABC7C}"/>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AF6914A-6502-58A7-0EF9-2595E2592D82}"/>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A9ADCEB4-1B40-53EB-D953-18B434B07E97}"/>
              </a:ext>
            </a:extLst>
          </p:cNvPr>
          <p:cNvSpPr>
            <a:spLocks noGrp="1" noChangeArrowheads="1"/>
          </p:cNvSpPr>
          <p:nvPr>
            <p:ph type="ctrTitle"/>
          </p:nvPr>
        </p:nvSpPr>
        <p:spPr>
          <a:xfrm>
            <a:off x="471488" y="476250"/>
            <a:ext cx="7772400" cy="792163"/>
          </a:xfrm>
        </p:spPr>
        <p:txBody>
          <a:bodyPr/>
          <a:lstStyle/>
          <a:p>
            <a:pPr eaLnBrk="1" hangingPunct="1"/>
            <a:r>
              <a:rPr lang="de-DE" altLang="de-DE" sz="2600"/>
              <a:t>Der Körperbau </a:t>
            </a:r>
            <a:br>
              <a:rPr lang="de-DE" altLang="de-DE" sz="2600"/>
            </a:br>
            <a:r>
              <a:rPr lang="de-DE" altLang="de-DE" sz="2600"/>
              <a:t>einer Schlange</a:t>
            </a:r>
          </a:p>
        </p:txBody>
      </p:sp>
      <p:sp>
        <p:nvSpPr>
          <p:cNvPr id="4099" name="Text Box 17">
            <a:extLst>
              <a:ext uri="{FF2B5EF4-FFF2-40B4-BE49-F238E27FC236}">
                <a16:creationId xmlns:a16="http://schemas.microsoft.com/office/drawing/2014/main" id="{4FC42DEB-780A-4E02-F57A-35DBD69E3828}"/>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3" action="ppaction://hlinksldjump"/>
              </a:rPr>
              <a:t>schrittweiser Aufbau des Tafelbildes</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4" action="ppaction://hlinksldjump"/>
              </a:rPr>
              <a:t>vollständige Ansicht (Lösung)</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5" action="ppaction://hlinksldjump"/>
              </a:rPr>
              <a:t>zum Ausfüllen</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6" action="ppaction://hlinksldjump"/>
              </a:rPr>
              <a:t>vollständige Ansicht mit Beschriftung</a:t>
            </a:r>
            <a:endParaRPr lang="de-DE" altLang="de-DE" sz="2000">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9438279-D26E-104B-0235-93651471BFEC}"/>
              </a:ext>
            </a:extLst>
          </p:cNvPr>
          <p:cNvSpPr>
            <a:spLocks noGrp="1" noChangeArrowheads="1"/>
          </p:cNvSpPr>
          <p:nvPr>
            <p:ph type="title"/>
          </p:nvPr>
        </p:nvSpPr>
        <p:spPr/>
        <p:txBody>
          <a:bodyPr/>
          <a:lstStyle/>
          <a:p>
            <a:r>
              <a:rPr lang="de-DE" altLang="de-DE"/>
              <a:t>Der Körperbau einer Schlange</a:t>
            </a:r>
          </a:p>
        </p:txBody>
      </p:sp>
      <p:grpSp>
        <p:nvGrpSpPr>
          <p:cNvPr id="5123" name="Group 3">
            <a:extLst>
              <a:ext uri="{FF2B5EF4-FFF2-40B4-BE49-F238E27FC236}">
                <a16:creationId xmlns:a16="http://schemas.microsoft.com/office/drawing/2014/main" id="{F738D6CA-1C10-C26E-01D0-B2D0967FD35B}"/>
              </a:ext>
            </a:extLst>
          </p:cNvPr>
          <p:cNvGrpSpPr>
            <a:grpSpLocks/>
          </p:cNvGrpSpPr>
          <p:nvPr/>
        </p:nvGrpSpPr>
        <p:grpSpPr bwMode="auto">
          <a:xfrm>
            <a:off x="320675" y="5367338"/>
            <a:ext cx="2520950" cy="368300"/>
            <a:chOff x="204" y="2704"/>
            <a:chExt cx="1588" cy="231"/>
          </a:xfrm>
        </p:grpSpPr>
        <p:sp>
          <p:nvSpPr>
            <p:cNvPr id="5154" name="Rectangle 4">
              <a:extLst>
                <a:ext uri="{FF2B5EF4-FFF2-40B4-BE49-F238E27FC236}">
                  <a16:creationId xmlns:a16="http://schemas.microsoft.com/office/drawing/2014/main" id="{FA7FBBBB-3F43-F081-DCE9-BFD27D6DA33B}"/>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5" name="Group 5">
              <a:extLst>
                <a:ext uri="{FF2B5EF4-FFF2-40B4-BE49-F238E27FC236}">
                  <a16:creationId xmlns:a16="http://schemas.microsoft.com/office/drawing/2014/main" id="{075B48FC-0D23-336F-7BAE-0A2A310DF76F}"/>
                </a:ext>
              </a:extLst>
            </p:cNvPr>
            <p:cNvGrpSpPr>
              <a:grpSpLocks/>
            </p:cNvGrpSpPr>
            <p:nvPr/>
          </p:nvGrpSpPr>
          <p:grpSpPr bwMode="auto">
            <a:xfrm>
              <a:off x="204" y="2704"/>
              <a:ext cx="227" cy="231"/>
              <a:chOff x="204" y="2704"/>
              <a:chExt cx="227" cy="231"/>
            </a:xfrm>
          </p:grpSpPr>
          <p:sp>
            <p:nvSpPr>
              <p:cNvPr id="5156" name="Oval 6">
                <a:extLst>
                  <a:ext uri="{FF2B5EF4-FFF2-40B4-BE49-F238E27FC236}">
                    <a16:creationId xmlns:a16="http://schemas.microsoft.com/office/drawing/2014/main" id="{D97A2FCA-D73A-5471-5217-A3583E1DDF2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7" name="Text Box 7">
                <a:extLst>
                  <a:ext uri="{FF2B5EF4-FFF2-40B4-BE49-F238E27FC236}">
                    <a16:creationId xmlns:a16="http://schemas.microsoft.com/office/drawing/2014/main" id="{A0221861-4F90-97F5-9444-8B96D8BD317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24" name="Group 18">
            <a:extLst>
              <a:ext uri="{FF2B5EF4-FFF2-40B4-BE49-F238E27FC236}">
                <a16:creationId xmlns:a16="http://schemas.microsoft.com/office/drawing/2014/main" id="{04944A5B-4C55-4A85-10C1-B9575704DFDD}"/>
              </a:ext>
            </a:extLst>
          </p:cNvPr>
          <p:cNvGrpSpPr>
            <a:grpSpLocks/>
          </p:cNvGrpSpPr>
          <p:nvPr/>
        </p:nvGrpSpPr>
        <p:grpSpPr bwMode="auto">
          <a:xfrm>
            <a:off x="6186488" y="5372100"/>
            <a:ext cx="2520950" cy="366713"/>
            <a:chOff x="204" y="3657"/>
            <a:chExt cx="1588" cy="231"/>
          </a:xfrm>
        </p:grpSpPr>
        <p:sp>
          <p:nvSpPr>
            <p:cNvPr id="5150" name="Rectangle 19">
              <a:extLst>
                <a:ext uri="{FF2B5EF4-FFF2-40B4-BE49-F238E27FC236}">
                  <a16:creationId xmlns:a16="http://schemas.microsoft.com/office/drawing/2014/main" id="{1A5F6B43-EAE3-7538-1660-8E8C517E7815}"/>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1" name="Group 20">
              <a:extLst>
                <a:ext uri="{FF2B5EF4-FFF2-40B4-BE49-F238E27FC236}">
                  <a16:creationId xmlns:a16="http://schemas.microsoft.com/office/drawing/2014/main" id="{4E230D6E-8BF7-6FE1-AA4C-66F5D5FF3DB5}"/>
                </a:ext>
              </a:extLst>
            </p:cNvPr>
            <p:cNvGrpSpPr>
              <a:grpSpLocks/>
            </p:cNvGrpSpPr>
            <p:nvPr/>
          </p:nvGrpSpPr>
          <p:grpSpPr bwMode="auto">
            <a:xfrm>
              <a:off x="204" y="3657"/>
              <a:ext cx="227" cy="231"/>
              <a:chOff x="204" y="3657"/>
              <a:chExt cx="227" cy="231"/>
            </a:xfrm>
          </p:grpSpPr>
          <p:sp>
            <p:nvSpPr>
              <p:cNvPr id="5152" name="Oval 21">
                <a:extLst>
                  <a:ext uri="{FF2B5EF4-FFF2-40B4-BE49-F238E27FC236}">
                    <a16:creationId xmlns:a16="http://schemas.microsoft.com/office/drawing/2014/main" id="{65995DC4-49F6-0370-5951-BD6D9DEBCC3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3" name="Text Box 22">
                <a:extLst>
                  <a:ext uri="{FF2B5EF4-FFF2-40B4-BE49-F238E27FC236}">
                    <a16:creationId xmlns:a16="http://schemas.microsoft.com/office/drawing/2014/main" id="{3BAC46D0-D9B2-C5EF-D561-5FA30897AA65}"/>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sp>
        <p:nvSpPr>
          <p:cNvPr id="6196" name="Text Box 43">
            <a:extLst>
              <a:ext uri="{FF2B5EF4-FFF2-40B4-BE49-F238E27FC236}">
                <a16:creationId xmlns:a16="http://schemas.microsoft.com/office/drawing/2014/main" id="{5FE2C03A-C947-2827-5FCF-D1028C1AF12B}"/>
              </a:ext>
            </a:extLst>
          </p:cNvPr>
          <p:cNvSpPr txBox="1">
            <a:spLocks noChangeArrowheads="1"/>
          </p:cNvSpPr>
          <p:nvPr/>
        </p:nvSpPr>
        <p:spPr bwMode="auto">
          <a:xfrm>
            <a:off x="823913" y="53673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grpSp>
        <p:nvGrpSpPr>
          <p:cNvPr id="5126" name="Gruppieren 4">
            <a:extLst>
              <a:ext uri="{FF2B5EF4-FFF2-40B4-BE49-F238E27FC236}">
                <a16:creationId xmlns:a16="http://schemas.microsoft.com/office/drawing/2014/main" id="{B935DFCA-1AC8-1484-2534-00CCC11C5CCD}"/>
              </a:ext>
            </a:extLst>
          </p:cNvPr>
          <p:cNvGrpSpPr>
            <a:grpSpLocks/>
          </p:cNvGrpSpPr>
          <p:nvPr/>
        </p:nvGrpSpPr>
        <p:grpSpPr bwMode="auto">
          <a:xfrm>
            <a:off x="3240088" y="5359400"/>
            <a:ext cx="2520950" cy="366713"/>
            <a:chOff x="3240013" y="5360193"/>
            <a:chExt cx="2520951" cy="366713"/>
          </a:xfrm>
        </p:grpSpPr>
        <p:sp>
          <p:nvSpPr>
            <p:cNvPr id="5146" name="Rectangle 14">
              <a:extLst>
                <a:ext uri="{FF2B5EF4-FFF2-40B4-BE49-F238E27FC236}">
                  <a16:creationId xmlns:a16="http://schemas.microsoft.com/office/drawing/2014/main" id="{505F8D0B-CFA6-F09E-A1E3-B5D54CAAE96B}"/>
                </a:ext>
              </a:extLst>
            </p:cNvPr>
            <p:cNvSpPr>
              <a:spLocks noChangeArrowheads="1"/>
            </p:cNvSpPr>
            <p:nvPr/>
          </p:nvSpPr>
          <p:spPr bwMode="auto">
            <a:xfrm>
              <a:off x="3743251" y="5360193"/>
              <a:ext cx="2017713"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47" name="Group 15">
              <a:extLst>
                <a:ext uri="{FF2B5EF4-FFF2-40B4-BE49-F238E27FC236}">
                  <a16:creationId xmlns:a16="http://schemas.microsoft.com/office/drawing/2014/main" id="{ECFEF6AE-CD46-BDE8-A56B-452D75B1CEAF}"/>
                </a:ext>
              </a:extLst>
            </p:cNvPr>
            <p:cNvGrpSpPr>
              <a:grpSpLocks/>
            </p:cNvGrpSpPr>
            <p:nvPr/>
          </p:nvGrpSpPr>
          <p:grpSpPr bwMode="auto">
            <a:xfrm>
              <a:off x="3240013" y="5360193"/>
              <a:ext cx="360363" cy="366713"/>
              <a:chOff x="204" y="3339"/>
              <a:chExt cx="227" cy="231"/>
            </a:xfrm>
          </p:grpSpPr>
          <p:sp>
            <p:nvSpPr>
              <p:cNvPr id="5148" name="Oval 16">
                <a:extLst>
                  <a:ext uri="{FF2B5EF4-FFF2-40B4-BE49-F238E27FC236}">
                    <a16:creationId xmlns:a16="http://schemas.microsoft.com/office/drawing/2014/main" id="{C358162F-134D-0B34-1BE4-5F3DD86B9454}"/>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9" name="Text Box 17">
                <a:extLst>
                  <a:ext uri="{FF2B5EF4-FFF2-40B4-BE49-F238E27FC236}">
                    <a16:creationId xmlns:a16="http://schemas.microsoft.com/office/drawing/2014/main" id="{6DA0D3A0-14EB-E599-1A86-413FC2E0AB2D}"/>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6198" name="Text Box 45">
            <a:extLst>
              <a:ext uri="{FF2B5EF4-FFF2-40B4-BE49-F238E27FC236}">
                <a16:creationId xmlns:a16="http://schemas.microsoft.com/office/drawing/2014/main" id="{F773E7DD-8D58-CE2B-F1FA-CB791C1FD0E0}"/>
              </a:ext>
            </a:extLst>
          </p:cNvPr>
          <p:cNvSpPr txBox="1">
            <a:spLocks noChangeArrowheads="1"/>
          </p:cNvSpPr>
          <p:nvPr/>
        </p:nvSpPr>
        <p:spPr bwMode="auto">
          <a:xfrm>
            <a:off x="3743325" y="5359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6199" name="Text Box 46">
            <a:extLst>
              <a:ext uri="{FF2B5EF4-FFF2-40B4-BE49-F238E27FC236}">
                <a16:creationId xmlns:a16="http://schemas.microsoft.com/office/drawing/2014/main" id="{EA1366DA-74F3-0200-8FBC-1C7CBCFABB35}"/>
              </a:ext>
            </a:extLst>
          </p:cNvPr>
          <p:cNvSpPr txBox="1">
            <a:spLocks noChangeArrowheads="1"/>
          </p:cNvSpPr>
          <p:nvPr/>
        </p:nvSpPr>
        <p:spPr bwMode="auto">
          <a:xfrm>
            <a:off x="6689725" y="5372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grpSp>
        <p:nvGrpSpPr>
          <p:cNvPr id="5129" name="Gruppieren 3">
            <a:extLst>
              <a:ext uri="{FF2B5EF4-FFF2-40B4-BE49-F238E27FC236}">
                <a16:creationId xmlns:a16="http://schemas.microsoft.com/office/drawing/2014/main" id="{E37CD41A-2FA6-C294-D762-E88F2F39F267}"/>
              </a:ext>
            </a:extLst>
          </p:cNvPr>
          <p:cNvGrpSpPr>
            <a:grpSpLocks/>
          </p:cNvGrpSpPr>
          <p:nvPr/>
        </p:nvGrpSpPr>
        <p:grpSpPr bwMode="auto">
          <a:xfrm>
            <a:off x="1347788" y="1052513"/>
            <a:ext cx="5745162" cy="3305175"/>
            <a:chOff x="1347738" y="1052736"/>
            <a:chExt cx="5744864" cy="3305742"/>
          </a:xfrm>
        </p:grpSpPr>
        <p:pic>
          <p:nvPicPr>
            <p:cNvPr id="5130" name="Picture 92" descr="I:\500-vs_hs\520-hautpschule\Reich\biotop\1\45_Ue2_Schlange_skelett.jpg">
              <a:extLst>
                <a:ext uri="{FF2B5EF4-FFF2-40B4-BE49-F238E27FC236}">
                  <a16:creationId xmlns:a16="http://schemas.microsoft.com/office/drawing/2014/main" id="{776AAFD2-DF05-E3E2-E5F2-22E562BD7D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738" y="1484784"/>
              <a:ext cx="5670078" cy="2873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1" name="Group 90">
              <a:extLst>
                <a:ext uri="{FF2B5EF4-FFF2-40B4-BE49-F238E27FC236}">
                  <a16:creationId xmlns:a16="http://schemas.microsoft.com/office/drawing/2014/main" id="{171F4483-A9DE-75B3-CEA0-2456E4288133}"/>
                </a:ext>
              </a:extLst>
            </p:cNvPr>
            <p:cNvGrpSpPr>
              <a:grpSpLocks/>
            </p:cNvGrpSpPr>
            <p:nvPr/>
          </p:nvGrpSpPr>
          <p:grpSpPr bwMode="auto">
            <a:xfrm>
              <a:off x="6181078" y="1052736"/>
              <a:ext cx="720725" cy="576263"/>
              <a:chOff x="4150" y="935"/>
              <a:chExt cx="454" cy="363"/>
            </a:xfrm>
          </p:grpSpPr>
          <p:grpSp>
            <p:nvGrpSpPr>
              <p:cNvPr id="5142" name="Group 64">
                <a:extLst>
                  <a:ext uri="{FF2B5EF4-FFF2-40B4-BE49-F238E27FC236}">
                    <a16:creationId xmlns:a16="http://schemas.microsoft.com/office/drawing/2014/main" id="{9BB35667-8404-E6FE-C80A-F0E094B12094}"/>
                  </a:ext>
                </a:extLst>
              </p:cNvPr>
              <p:cNvGrpSpPr>
                <a:grpSpLocks/>
              </p:cNvGrpSpPr>
              <p:nvPr/>
            </p:nvGrpSpPr>
            <p:grpSpPr bwMode="auto">
              <a:xfrm>
                <a:off x="4377" y="935"/>
                <a:ext cx="227" cy="231"/>
                <a:chOff x="703" y="614"/>
                <a:chExt cx="227" cy="231"/>
              </a:xfrm>
            </p:grpSpPr>
            <p:sp>
              <p:nvSpPr>
                <p:cNvPr id="5144" name="Oval 65">
                  <a:extLst>
                    <a:ext uri="{FF2B5EF4-FFF2-40B4-BE49-F238E27FC236}">
                      <a16:creationId xmlns:a16="http://schemas.microsoft.com/office/drawing/2014/main" id="{F18129E9-53FB-C225-205A-3F7F9EFB1C86}"/>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5" name="Text Box 66">
                  <a:extLst>
                    <a:ext uri="{FF2B5EF4-FFF2-40B4-BE49-F238E27FC236}">
                      <a16:creationId xmlns:a16="http://schemas.microsoft.com/office/drawing/2014/main" id="{A5E80E3B-E49F-7528-B020-2CC09D421A00}"/>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5143" name="Line 76">
                <a:extLst>
                  <a:ext uri="{FF2B5EF4-FFF2-40B4-BE49-F238E27FC236}">
                    <a16:creationId xmlns:a16="http://schemas.microsoft.com/office/drawing/2014/main" id="{CC3D7A6C-21DC-A5B4-2BFB-081F65E633E0}"/>
                  </a:ext>
                </a:extLst>
              </p:cNvPr>
              <p:cNvSpPr>
                <a:spLocks noChangeShapeType="1"/>
              </p:cNvSpPr>
              <p:nvPr/>
            </p:nvSpPr>
            <p:spPr bwMode="auto">
              <a:xfrm flipH="1">
                <a:off x="4150" y="1071"/>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2" name="Gruppieren 2">
              <a:extLst>
                <a:ext uri="{FF2B5EF4-FFF2-40B4-BE49-F238E27FC236}">
                  <a16:creationId xmlns:a16="http://schemas.microsoft.com/office/drawing/2014/main" id="{36984076-6E4D-C434-237F-772C11D75B01}"/>
                </a:ext>
              </a:extLst>
            </p:cNvPr>
            <p:cNvGrpSpPr>
              <a:grpSpLocks/>
            </p:cNvGrpSpPr>
            <p:nvPr/>
          </p:nvGrpSpPr>
          <p:grpSpPr bwMode="auto">
            <a:xfrm>
              <a:off x="5940152" y="2237418"/>
              <a:ext cx="1152450" cy="759534"/>
              <a:chOff x="5940152" y="2237418"/>
              <a:chExt cx="1152450" cy="759534"/>
            </a:xfrm>
          </p:grpSpPr>
          <p:grpSp>
            <p:nvGrpSpPr>
              <p:cNvPr id="5138" name="Group 61">
                <a:extLst>
                  <a:ext uri="{FF2B5EF4-FFF2-40B4-BE49-F238E27FC236}">
                    <a16:creationId xmlns:a16="http://schemas.microsoft.com/office/drawing/2014/main" id="{EB833FE3-6CB0-8B3B-89BD-FD67DDB1F951}"/>
                  </a:ext>
                </a:extLst>
              </p:cNvPr>
              <p:cNvGrpSpPr>
                <a:grpSpLocks/>
              </p:cNvGrpSpPr>
              <p:nvPr/>
            </p:nvGrpSpPr>
            <p:grpSpPr bwMode="auto">
              <a:xfrm>
                <a:off x="6732240" y="2237418"/>
                <a:ext cx="360362" cy="366713"/>
                <a:chOff x="2064" y="618"/>
                <a:chExt cx="227" cy="231"/>
              </a:xfrm>
            </p:grpSpPr>
            <p:sp>
              <p:nvSpPr>
                <p:cNvPr id="5140" name="Oval 62">
                  <a:extLst>
                    <a:ext uri="{FF2B5EF4-FFF2-40B4-BE49-F238E27FC236}">
                      <a16:creationId xmlns:a16="http://schemas.microsoft.com/office/drawing/2014/main" id="{E3A14A3E-4294-1BA8-1B3A-50706EBC6B7C}"/>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1" name="Text Box 63">
                  <a:extLst>
                    <a:ext uri="{FF2B5EF4-FFF2-40B4-BE49-F238E27FC236}">
                      <a16:creationId xmlns:a16="http://schemas.microsoft.com/office/drawing/2014/main" id="{776B3841-F1E8-CDAA-A0C3-F0173AB292D9}"/>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5139" name="Line 77">
                <a:extLst>
                  <a:ext uri="{FF2B5EF4-FFF2-40B4-BE49-F238E27FC236}">
                    <a16:creationId xmlns:a16="http://schemas.microsoft.com/office/drawing/2014/main" id="{2061BDA7-DBE8-F244-78B6-5F1711C3197B}"/>
                  </a:ext>
                </a:extLst>
              </p:cNvPr>
              <p:cNvSpPr>
                <a:spLocks noChangeShapeType="1"/>
              </p:cNvSpPr>
              <p:nvPr/>
            </p:nvSpPr>
            <p:spPr bwMode="auto">
              <a:xfrm flipH="1">
                <a:off x="5940152" y="2420774"/>
                <a:ext cx="792088" cy="5761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3" name="Group 92">
              <a:extLst>
                <a:ext uri="{FF2B5EF4-FFF2-40B4-BE49-F238E27FC236}">
                  <a16:creationId xmlns:a16="http://schemas.microsoft.com/office/drawing/2014/main" id="{F1A5AB91-0967-8199-C64E-DB27560EC7A6}"/>
                </a:ext>
              </a:extLst>
            </p:cNvPr>
            <p:cNvGrpSpPr>
              <a:grpSpLocks/>
            </p:cNvGrpSpPr>
            <p:nvPr/>
          </p:nvGrpSpPr>
          <p:grpSpPr bwMode="auto">
            <a:xfrm>
              <a:off x="3059832" y="1556792"/>
              <a:ext cx="360362" cy="828675"/>
              <a:chOff x="2925" y="935"/>
              <a:chExt cx="227" cy="522"/>
            </a:xfrm>
          </p:grpSpPr>
          <p:grpSp>
            <p:nvGrpSpPr>
              <p:cNvPr id="5134" name="Group 55">
                <a:extLst>
                  <a:ext uri="{FF2B5EF4-FFF2-40B4-BE49-F238E27FC236}">
                    <a16:creationId xmlns:a16="http://schemas.microsoft.com/office/drawing/2014/main" id="{9C3BC429-FB7A-2051-A512-F05945922691}"/>
                  </a:ext>
                </a:extLst>
              </p:cNvPr>
              <p:cNvGrpSpPr>
                <a:grpSpLocks/>
              </p:cNvGrpSpPr>
              <p:nvPr/>
            </p:nvGrpSpPr>
            <p:grpSpPr bwMode="auto">
              <a:xfrm>
                <a:off x="2925" y="935"/>
                <a:ext cx="227" cy="231"/>
                <a:chOff x="2653" y="618"/>
                <a:chExt cx="227" cy="231"/>
              </a:xfrm>
            </p:grpSpPr>
            <p:sp>
              <p:nvSpPr>
                <p:cNvPr id="5136" name="Oval 56">
                  <a:extLst>
                    <a:ext uri="{FF2B5EF4-FFF2-40B4-BE49-F238E27FC236}">
                      <a16:creationId xmlns:a16="http://schemas.microsoft.com/office/drawing/2014/main" id="{B06AD354-77AE-EB73-C34F-257B3F895947}"/>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7" name="Text Box 57">
                  <a:extLst>
                    <a:ext uri="{FF2B5EF4-FFF2-40B4-BE49-F238E27FC236}">
                      <a16:creationId xmlns:a16="http://schemas.microsoft.com/office/drawing/2014/main" id="{A9B6EF58-E40D-B1F5-811C-9BDDAB806F3D}"/>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sp>
            <p:nvSpPr>
              <p:cNvPr id="5135" name="Line 78">
                <a:extLst>
                  <a:ext uri="{FF2B5EF4-FFF2-40B4-BE49-F238E27FC236}">
                    <a16:creationId xmlns:a16="http://schemas.microsoft.com/office/drawing/2014/main" id="{A0D8C98E-A3D2-B344-E30D-18F01EB9005E}"/>
                  </a:ext>
                </a:extLst>
              </p:cNvPr>
              <p:cNvSpPr>
                <a:spLocks noChangeShapeType="1"/>
              </p:cNvSpPr>
              <p:nvPr/>
            </p:nvSpPr>
            <p:spPr bwMode="auto">
              <a:xfrm flipH="1">
                <a:off x="2925" y="1162"/>
                <a:ext cx="91"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9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9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6" grpId="0"/>
      <p:bldP spid="6198" grpId="0"/>
      <p:bldP spid="619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D3B596F-DFE1-1D2C-088A-947803F63793}"/>
              </a:ext>
            </a:extLst>
          </p:cNvPr>
          <p:cNvSpPr>
            <a:spLocks noGrp="1" noChangeArrowheads="1"/>
          </p:cNvSpPr>
          <p:nvPr>
            <p:ph type="title"/>
          </p:nvPr>
        </p:nvSpPr>
        <p:spPr/>
        <p:txBody>
          <a:bodyPr/>
          <a:lstStyle/>
          <a:p>
            <a:r>
              <a:rPr lang="de-DE" altLang="de-DE"/>
              <a:t>Der Körperbau einer Schlange</a:t>
            </a:r>
          </a:p>
        </p:txBody>
      </p:sp>
      <p:grpSp>
        <p:nvGrpSpPr>
          <p:cNvPr id="6147" name="Group 3">
            <a:extLst>
              <a:ext uri="{FF2B5EF4-FFF2-40B4-BE49-F238E27FC236}">
                <a16:creationId xmlns:a16="http://schemas.microsoft.com/office/drawing/2014/main" id="{F74D1F0F-CDCD-9B11-CC38-D76036A6DAA1}"/>
              </a:ext>
            </a:extLst>
          </p:cNvPr>
          <p:cNvGrpSpPr>
            <a:grpSpLocks/>
          </p:cNvGrpSpPr>
          <p:nvPr/>
        </p:nvGrpSpPr>
        <p:grpSpPr bwMode="auto">
          <a:xfrm>
            <a:off x="320675" y="5367338"/>
            <a:ext cx="2520950" cy="368300"/>
            <a:chOff x="204" y="2704"/>
            <a:chExt cx="1588" cy="231"/>
          </a:xfrm>
        </p:grpSpPr>
        <p:sp>
          <p:nvSpPr>
            <p:cNvPr id="6178" name="Rectangle 4">
              <a:extLst>
                <a:ext uri="{FF2B5EF4-FFF2-40B4-BE49-F238E27FC236}">
                  <a16:creationId xmlns:a16="http://schemas.microsoft.com/office/drawing/2014/main" id="{CA70E131-9B13-75B4-90EA-C93AD6D7DD95}"/>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79" name="Group 5">
              <a:extLst>
                <a:ext uri="{FF2B5EF4-FFF2-40B4-BE49-F238E27FC236}">
                  <a16:creationId xmlns:a16="http://schemas.microsoft.com/office/drawing/2014/main" id="{6CB55EE4-09A1-6F68-0F37-540A3BA21467}"/>
                </a:ext>
              </a:extLst>
            </p:cNvPr>
            <p:cNvGrpSpPr>
              <a:grpSpLocks/>
            </p:cNvGrpSpPr>
            <p:nvPr/>
          </p:nvGrpSpPr>
          <p:grpSpPr bwMode="auto">
            <a:xfrm>
              <a:off x="204" y="2704"/>
              <a:ext cx="227" cy="231"/>
              <a:chOff x="204" y="2704"/>
              <a:chExt cx="227" cy="231"/>
            </a:xfrm>
          </p:grpSpPr>
          <p:sp>
            <p:nvSpPr>
              <p:cNvPr id="6180" name="Oval 6">
                <a:extLst>
                  <a:ext uri="{FF2B5EF4-FFF2-40B4-BE49-F238E27FC236}">
                    <a16:creationId xmlns:a16="http://schemas.microsoft.com/office/drawing/2014/main" id="{43AFB501-32B9-0B39-B6A9-ACD49ED91F8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1" name="Text Box 7">
                <a:extLst>
                  <a:ext uri="{FF2B5EF4-FFF2-40B4-BE49-F238E27FC236}">
                    <a16:creationId xmlns:a16="http://schemas.microsoft.com/office/drawing/2014/main" id="{EB6F18D0-9AC2-3AE1-546F-B75372639C0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6148" name="Group 18">
            <a:extLst>
              <a:ext uri="{FF2B5EF4-FFF2-40B4-BE49-F238E27FC236}">
                <a16:creationId xmlns:a16="http://schemas.microsoft.com/office/drawing/2014/main" id="{6191B159-791B-B24F-0191-620538E73BAC}"/>
              </a:ext>
            </a:extLst>
          </p:cNvPr>
          <p:cNvGrpSpPr>
            <a:grpSpLocks/>
          </p:cNvGrpSpPr>
          <p:nvPr/>
        </p:nvGrpSpPr>
        <p:grpSpPr bwMode="auto">
          <a:xfrm>
            <a:off x="6186488" y="5372100"/>
            <a:ext cx="2520950" cy="366713"/>
            <a:chOff x="204" y="3657"/>
            <a:chExt cx="1588" cy="231"/>
          </a:xfrm>
        </p:grpSpPr>
        <p:sp>
          <p:nvSpPr>
            <p:cNvPr id="6174" name="Rectangle 19">
              <a:extLst>
                <a:ext uri="{FF2B5EF4-FFF2-40B4-BE49-F238E27FC236}">
                  <a16:creationId xmlns:a16="http://schemas.microsoft.com/office/drawing/2014/main" id="{3BC6FF10-D0C8-9037-B5E2-F25F718BBB7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75" name="Group 20">
              <a:extLst>
                <a:ext uri="{FF2B5EF4-FFF2-40B4-BE49-F238E27FC236}">
                  <a16:creationId xmlns:a16="http://schemas.microsoft.com/office/drawing/2014/main" id="{F19AEF99-D724-1BEC-F371-8D87DFDBBE54}"/>
                </a:ext>
              </a:extLst>
            </p:cNvPr>
            <p:cNvGrpSpPr>
              <a:grpSpLocks/>
            </p:cNvGrpSpPr>
            <p:nvPr/>
          </p:nvGrpSpPr>
          <p:grpSpPr bwMode="auto">
            <a:xfrm>
              <a:off x="204" y="3657"/>
              <a:ext cx="227" cy="231"/>
              <a:chOff x="204" y="3657"/>
              <a:chExt cx="227" cy="231"/>
            </a:xfrm>
          </p:grpSpPr>
          <p:sp>
            <p:nvSpPr>
              <p:cNvPr id="6176" name="Oval 21">
                <a:extLst>
                  <a:ext uri="{FF2B5EF4-FFF2-40B4-BE49-F238E27FC236}">
                    <a16:creationId xmlns:a16="http://schemas.microsoft.com/office/drawing/2014/main" id="{A17902DE-4D3A-B08A-D67E-0DD0F77F4A0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77" name="Text Box 22">
                <a:extLst>
                  <a:ext uri="{FF2B5EF4-FFF2-40B4-BE49-F238E27FC236}">
                    <a16:creationId xmlns:a16="http://schemas.microsoft.com/office/drawing/2014/main" id="{89027724-E7B7-1DA9-6F4A-33919DF6A5C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sp>
        <p:nvSpPr>
          <p:cNvPr id="6149" name="Text Box 43">
            <a:extLst>
              <a:ext uri="{FF2B5EF4-FFF2-40B4-BE49-F238E27FC236}">
                <a16:creationId xmlns:a16="http://schemas.microsoft.com/office/drawing/2014/main" id="{7C463A69-8020-DB1A-1C4D-0A9241ED6063}"/>
              </a:ext>
            </a:extLst>
          </p:cNvPr>
          <p:cNvSpPr txBox="1">
            <a:spLocks noChangeArrowheads="1"/>
          </p:cNvSpPr>
          <p:nvPr/>
        </p:nvSpPr>
        <p:spPr bwMode="auto">
          <a:xfrm>
            <a:off x="823913" y="53673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grpSp>
        <p:nvGrpSpPr>
          <p:cNvPr id="6150" name="Gruppieren 4">
            <a:extLst>
              <a:ext uri="{FF2B5EF4-FFF2-40B4-BE49-F238E27FC236}">
                <a16:creationId xmlns:a16="http://schemas.microsoft.com/office/drawing/2014/main" id="{F1499A40-267F-0DD0-473B-9B2CAE2C87B7}"/>
              </a:ext>
            </a:extLst>
          </p:cNvPr>
          <p:cNvGrpSpPr>
            <a:grpSpLocks/>
          </p:cNvGrpSpPr>
          <p:nvPr/>
        </p:nvGrpSpPr>
        <p:grpSpPr bwMode="auto">
          <a:xfrm>
            <a:off x="3240088" y="5359400"/>
            <a:ext cx="2520950" cy="366713"/>
            <a:chOff x="3240013" y="5360193"/>
            <a:chExt cx="2520951" cy="366713"/>
          </a:xfrm>
        </p:grpSpPr>
        <p:sp>
          <p:nvSpPr>
            <p:cNvPr id="6170" name="Rectangle 14">
              <a:extLst>
                <a:ext uri="{FF2B5EF4-FFF2-40B4-BE49-F238E27FC236}">
                  <a16:creationId xmlns:a16="http://schemas.microsoft.com/office/drawing/2014/main" id="{F775413B-7BE6-FF9B-1095-423ED252572F}"/>
                </a:ext>
              </a:extLst>
            </p:cNvPr>
            <p:cNvSpPr>
              <a:spLocks noChangeArrowheads="1"/>
            </p:cNvSpPr>
            <p:nvPr/>
          </p:nvSpPr>
          <p:spPr bwMode="auto">
            <a:xfrm>
              <a:off x="3743251" y="5360193"/>
              <a:ext cx="2017713"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71" name="Group 15">
              <a:extLst>
                <a:ext uri="{FF2B5EF4-FFF2-40B4-BE49-F238E27FC236}">
                  <a16:creationId xmlns:a16="http://schemas.microsoft.com/office/drawing/2014/main" id="{CB5A80DB-D533-E6B8-128B-63AAD1E8A3AC}"/>
                </a:ext>
              </a:extLst>
            </p:cNvPr>
            <p:cNvGrpSpPr>
              <a:grpSpLocks/>
            </p:cNvGrpSpPr>
            <p:nvPr/>
          </p:nvGrpSpPr>
          <p:grpSpPr bwMode="auto">
            <a:xfrm>
              <a:off x="3240013" y="5360193"/>
              <a:ext cx="360363" cy="366713"/>
              <a:chOff x="204" y="3339"/>
              <a:chExt cx="227" cy="231"/>
            </a:xfrm>
          </p:grpSpPr>
          <p:sp>
            <p:nvSpPr>
              <p:cNvPr id="6172" name="Oval 16">
                <a:extLst>
                  <a:ext uri="{FF2B5EF4-FFF2-40B4-BE49-F238E27FC236}">
                    <a16:creationId xmlns:a16="http://schemas.microsoft.com/office/drawing/2014/main" id="{F4F92036-5D4A-873A-354B-6F8469D56211}"/>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73" name="Text Box 17">
                <a:extLst>
                  <a:ext uri="{FF2B5EF4-FFF2-40B4-BE49-F238E27FC236}">
                    <a16:creationId xmlns:a16="http://schemas.microsoft.com/office/drawing/2014/main" id="{87755675-F45A-CCEA-CA6E-2AAC84691B44}"/>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6151" name="Text Box 45">
            <a:extLst>
              <a:ext uri="{FF2B5EF4-FFF2-40B4-BE49-F238E27FC236}">
                <a16:creationId xmlns:a16="http://schemas.microsoft.com/office/drawing/2014/main" id="{63CD9099-BE70-3B9C-D1E8-075ADF4A44EF}"/>
              </a:ext>
            </a:extLst>
          </p:cNvPr>
          <p:cNvSpPr txBox="1">
            <a:spLocks noChangeArrowheads="1"/>
          </p:cNvSpPr>
          <p:nvPr/>
        </p:nvSpPr>
        <p:spPr bwMode="auto">
          <a:xfrm>
            <a:off x="3743325" y="5359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6152" name="Text Box 46">
            <a:extLst>
              <a:ext uri="{FF2B5EF4-FFF2-40B4-BE49-F238E27FC236}">
                <a16:creationId xmlns:a16="http://schemas.microsoft.com/office/drawing/2014/main" id="{AFEB844A-F24B-18E8-8693-DDD0A38ED9BF}"/>
              </a:ext>
            </a:extLst>
          </p:cNvPr>
          <p:cNvSpPr txBox="1">
            <a:spLocks noChangeArrowheads="1"/>
          </p:cNvSpPr>
          <p:nvPr/>
        </p:nvSpPr>
        <p:spPr bwMode="auto">
          <a:xfrm>
            <a:off x="6689725" y="5372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grpSp>
        <p:nvGrpSpPr>
          <p:cNvPr id="6153" name="Gruppieren 3">
            <a:extLst>
              <a:ext uri="{FF2B5EF4-FFF2-40B4-BE49-F238E27FC236}">
                <a16:creationId xmlns:a16="http://schemas.microsoft.com/office/drawing/2014/main" id="{CCE4F979-A1C3-3EB0-BB17-C876334B1133}"/>
              </a:ext>
            </a:extLst>
          </p:cNvPr>
          <p:cNvGrpSpPr>
            <a:grpSpLocks/>
          </p:cNvGrpSpPr>
          <p:nvPr/>
        </p:nvGrpSpPr>
        <p:grpSpPr bwMode="auto">
          <a:xfrm>
            <a:off x="1347788" y="1052513"/>
            <a:ext cx="5745162" cy="3305175"/>
            <a:chOff x="1347738" y="1052736"/>
            <a:chExt cx="5744864" cy="3305742"/>
          </a:xfrm>
        </p:grpSpPr>
        <p:pic>
          <p:nvPicPr>
            <p:cNvPr id="6154" name="Picture 92" descr="I:\500-vs_hs\520-hautpschule\Reich\biotop\1\45_Ue2_Schlange_skelett.jpg">
              <a:extLst>
                <a:ext uri="{FF2B5EF4-FFF2-40B4-BE49-F238E27FC236}">
                  <a16:creationId xmlns:a16="http://schemas.microsoft.com/office/drawing/2014/main" id="{DD77F4D2-A5AD-E7E6-04DD-4ABD540F9F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738" y="1484784"/>
              <a:ext cx="5670078" cy="2873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5" name="Group 90">
              <a:extLst>
                <a:ext uri="{FF2B5EF4-FFF2-40B4-BE49-F238E27FC236}">
                  <a16:creationId xmlns:a16="http://schemas.microsoft.com/office/drawing/2014/main" id="{4328411D-6D2F-ACEF-10F0-2FA1509E65EF}"/>
                </a:ext>
              </a:extLst>
            </p:cNvPr>
            <p:cNvGrpSpPr>
              <a:grpSpLocks/>
            </p:cNvGrpSpPr>
            <p:nvPr/>
          </p:nvGrpSpPr>
          <p:grpSpPr bwMode="auto">
            <a:xfrm>
              <a:off x="6181078" y="1052736"/>
              <a:ext cx="720725" cy="576263"/>
              <a:chOff x="4150" y="935"/>
              <a:chExt cx="454" cy="363"/>
            </a:xfrm>
          </p:grpSpPr>
          <p:grpSp>
            <p:nvGrpSpPr>
              <p:cNvPr id="6166" name="Group 64">
                <a:extLst>
                  <a:ext uri="{FF2B5EF4-FFF2-40B4-BE49-F238E27FC236}">
                    <a16:creationId xmlns:a16="http://schemas.microsoft.com/office/drawing/2014/main" id="{0DAB0AD4-72EF-21E8-FA93-3942056C5B18}"/>
                  </a:ext>
                </a:extLst>
              </p:cNvPr>
              <p:cNvGrpSpPr>
                <a:grpSpLocks/>
              </p:cNvGrpSpPr>
              <p:nvPr/>
            </p:nvGrpSpPr>
            <p:grpSpPr bwMode="auto">
              <a:xfrm>
                <a:off x="4377" y="935"/>
                <a:ext cx="227" cy="231"/>
                <a:chOff x="703" y="614"/>
                <a:chExt cx="227" cy="231"/>
              </a:xfrm>
            </p:grpSpPr>
            <p:sp>
              <p:nvSpPr>
                <p:cNvPr id="6168" name="Oval 65">
                  <a:extLst>
                    <a:ext uri="{FF2B5EF4-FFF2-40B4-BE49-F238E27FC236}">
                      <a16:creationId xmlns:a16="http://schemas.microsoft.com/office/drawing/2014/main" id="{9BBE02E1-B0E1-863F-8FAA-601C4A4651A8}"/>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9" name="Text Box 66">
                  <a:extLst>
                    <a:ext uri="{FF2B5EF4-FFF2-40B4-BE49-F238E27FC236}">
                      <a16:creationId xmlns:a16="http://schemas.microsoft.com/office/drawing/2014/main" id="{AE60D740-EE65-19DD-B47E-A550545D9078}"/>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6167" name="Line 76">
                <a:extLst>
                  <a:ext uri="{FF2B5EF4-FFF2-40B4-BE49-F238E27FC236}">
                    <a16:creationId xmlns:a16="http://schemas.microsoft.com/office/drawing/2014/main" id="{EBBD6266-A75E-43C4-BD05-0ADDE460D48A}"/>
                  </a:ext>
                </a:extLst>
              </p:cNvPr>
              <p:cNvSpPr>
                <a:spLocks noChangeShapeType="1"/>
              </p:cNvSpPr>
              <p:nvPr/>
            </p:nvSpPr>
            <p:spPr bwMode="auto">
              <a:xfrm flipH="1">
                <a:off x="4150" y="1071"/>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56" name="Gruppieren 2">
              <a:extLst>
                <a:ext uri="{FF2B5EF4-FFF2-40B4-BE49-F238E27FC236}">
                  <a16:creationId xmlns:a16="http://schemas.microsoft.com/office/drawing/2014/main" id="{B8384ABB-4637-EA11-C318-1A35FCFDBF0B}"/>
                </a:ext>
              </a:extLst>
            </p:cNvPr>
            <p:cNvGrpSpPr>
              <a:grpSpLocks/>
            </p:cNvGrpSpPr>
            <p:nvPr/>
          </p:nvGrpSpPr>
          <p:grpSpPr bwMode="auto">
            <a:xfrm>
              <a:off x="5940152" y="2237418"/>
              <a:ext cx="1152450" cy="759534"/>
              <a:chOff x="5940152" y="2237418"/>
              <a:chExt cx="1152450" cy="759534"/>
            </a:xfrm>
          </p:grpSpPr>
          <p:grpSp>
            <p:nvGrpSpPr>
              <p:cNvPr id="6162" name="Group 61">
                <a:extLst>
                  <a:ext uri="{FF2B5EF4-FFF2-40B4-BE49-F238E27FC236}">
                    <a16:creationId xmlns:a16="http://schemas.microsoft.com/office/drawing/2014/main" id="{BE040A39-9B0F-BA31-A086-7E135728ED0A}"/>
                  </a:ext>
                </a:extLst>
              </p:cNvPr>
              <p:cNvGrpSpPr>
                <a:grpSpLocks/>
              </p:cNvGrpSpPr>
              <p:nvPr/>
            </p:nvGrpSpPr>
            <p:grpSpPr bwMode="auto">
              <a:xfrm>
                <a:off x="6732240" y="2237418"/>
                <a:ext cx="360362" cy="366713"/>
                <a:chOff x="2064" y="618"/>
                <a:chExt cx="227" cy="231"/>
              </a:xfrm>
            </p:grpSpPr>
            <p:sp>
              <p:nvSpPr>
                <p:cNvPr id="6164" name="Oval 62">
                  <a:extLst>
                    <a:ext uri="{FF2B5EF4-FFF2-40B4-BE49-F238E27FC236}">
                      <a16:creationId xmlns:a16="http://schemas.microsoft.com/office/drawing/2014/main" id="{EEEEE373-6109-B6DF-A976-5400AF37630D}"/>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5" name="Text Box 63">
                  <a:extLst>
                    <a:ext uri="{FF2B5EF4-FFF2-40B4-BE49-F238E27FC236}">
                      <a16:creationId xmlns:a16="http://schemas.microsoft.com/office/drawing/2014/main" id="{8805C659-280A-BCBC-0341-0B4FFD960EE8}"/>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6163" name="Line 77">
                <a:extLst>
                  <a:ext uri="{FF2B5EF4-FFF2-40B4-BE49-F238E27FC236}">
                    <a16:creationId xmlns:a16="http://schemas.microsoft.com/office/drawing/2014/main" id="{9825811F-75FB-E002-09FC-0BE0D92FBCD7}"/>
                  </a:ext>
                </a:extLst>
              </p:cNvPr>
              <p:cNvSpPr>
                <a:spLocks noChangeShapeType="1"/>
              </p:cNvSpPr>
              <p:nvPr/>
            </p:nvSpPr>
            <p:spPr bwMode="auto">
              <a:xfrm flipH="1">
                <a:off x="5940152" y="2420774"/>
                <a:ext cx="792088" cy="5761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57" name="Group 92">
              <a:extLst>
                <a:ext uri="{FF2B5EF4-FFF2-40B4-BE49-F238E27FC236}">
                  <a16:creationId xmlns:a16="http://schemas.microsoft.com/office/drawing/2014/main" id="{8207A54A-726C-E212-7F1C-2700A63D137D}"/>
                </a:ext>
              </a:extLst>
            </p:cNvPr>
            <p:cNvGrpSpPr>
              <a:grpSpLocks/>
            </p:cNvGrpSpPr>
            <p:nvPr/>
          </p:nvGrpSpPr>
          <p:grpSpPr bwMode="auto">
            <a:xfrm>
              <a:off x="3059832" y="1556792"/>
              <a:ext cx="360362" cy="828675"/>
              <a:chOff x="2925" y="935"/>
              <a:chExt cx="227" cy="522"/>
            </a:xfrm>
          </p:grpSpPr>
          <p:grpSp>
            <p:nvGrpSpPr>
              <p:cNvPr id="6158" name="Group 55">
                <a:extLst>
                  <a:ext uri="{FF2B5EF4-FFF2-40B4-BE49-F238E27FC236}">
                    <a16:creationId xmlns:a16="http://schemas.microsoft.com/office/drawing/2014/main" id="{BD482820-1F55-40D6-FDBE-2EA6132A9BF9}"/>
                  </a:ext>
                </a:extLst>
              </p:cNvPr>
              <p:cNvGrpSpPr>
                <a:grpSpLocks/>
              </p:cNvGrpSpPr>
              <p:nvPr/>
            </p:nvGrpSpPr>
            <p:grpSpPr bwMode="auto">
              <a:xfrm>
                <a:off x="2925" y="935"/>
                <a:ext cx="227" cy="231"/>
                <a:chOff x="2653" y="618"/>
                <a:chExt cx="227" cy="231"/>
              </a:xfrm>
            </p:grpSpPr>
            <p:sp>
              <p:nvSpPr>
                <p:cNvPr id="6160" name="Oval 56">
                  <a:extLst>
                    <a:ext uri="{FF2B5EF4-FFF2-40B4-BE49-F238E27FC236}">
                      <a16:creationId xmlns:a16="http://schemas.microsoft.com/office/drawing/2014/main" id="{5F2C4CF8-F704-EFBD-E76C-D5F0A3A8C366}"/>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1" name="Text Box 57">
                  <a:extLst>
                    <a:ext uri="{FF2B5EF4-FFF2-40B4-BE49-F238E27FC236}">
                      <a16:creationId xmlns:a16="http://schemas.microsoft.com/office/drawing/2014/main" id="{66580B52-2E48-6EC6-AAC3-8B05BC895AA6}"/>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sp>
            <p:nvSpPr>
              <p:cNvPr id="6159" name="Line 78">
                <a:extLst>
                  <a:ext uri="{FF2B5EF4-FFF2-40B4-BE49-F238E27FC236}">
                    <a16:creationId xmlns:a16="http://schemas.microsoft.com/office/drawing/2014/main" id="{D5BD9B9D-9410-0DEE-D8AD-1E2BBDA1795A}"/>
                  </a:ext>
                </a:extLst>
              </p:cNvPr>
              <p:cNvSpPr>
                <a:spLocks noChangeShapeType="1"/>
              </p:cNvSpPr>
              <p:nvPr/>
            </p:nvSpPr>
            <p:spPr bwMode="auto">
              <a:xfrm flipH="1">
                <a:off x="2925" y="1162"/>
                <a:ext cx="91"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80EAE21-820A-098B-9B90-0D0AD765416D}"/>
              </a:ext>
            </a:extLst>
          </p:cNvPr>
          <p:cNvSpPr>
            <a:spLocks noGrp="1" noChangeArrowheads="1"/>
          </p:cNvSpPr>
          <p:nvPr>
            <p:ph type="title"/>
          </p:nvPr>
        </p:nvSpPr>
        <p:spPr/>
        <p:txBody>
          <a:bodyPr/>
          <a:lstStyle/>
          <a:p>
            <a:r>
              <a:rPr lang="de-DE" altLang="de-DE"/>
              <a:t>Der Körperbau einer Schlange</a:t>
            </a:r>
          </a:p>
        </p:txBody>
      </p:sp>
      <p:grpSp>
        <p:nvGrpSpPr>
          <p:cNvPr id="7171" name="Group 3">
            <a:extLst>
              <a:ext uri="{FF2B5EF4-FFF2-40B4-BE49-F238E27FC236}">
                <a16:creationId xmlns:a16="http://schemas.microsoft.com/office/drawing/2014/main" id="{1C0054A7-CF18-47CE-4CA1-337E72E82153}"/>
              </a:ext>
            </a:extLst>
          </p:cNvPr>
          <p:cNvGrpSpPr>
            <a:grpSpLocks/>
          </p:cNvGrpSpPr>
          <p:nvPr/>
        </p:nvGrpSpPr>
        <p:grpSpPr bwMode="auto">
          <a:xfrm>
            <a:off x="320675" y="5367338"/>
            <a:ext cx="2520950" cy="368300"/>
            <a:chOff x="204" y="2704"/>
            <a:chExt cx="1588" cy="231"/>
          </a:xfrm>
        </p:grpSpPr>
        <p:sp>
          <p:nvSpPr>
            <p:cNvPr id="7199" name="Rectangle 4">
              <a:extLst>
                <a:ext uri="{FF2B5EF4-FFF2-40B4-BE49-F238E27FC236}">
                  <a16:creationId xmlns:a16="http://schemas.microsoft.com/office/drawing/2014/main" id="{4609E192-FA7F-7EFF-8D75-A5323E200CA4}"/>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00" name="Group 5">
              <a:extLst>
                <a:ext uri="{FF2B5EF4-FFF2-40B4-BE49-F238E27FC236}">
                  <a16:creationId xmlns:a16="http://schemas.microsoft.com/office/drawing/2014/main" id="{AB1DCF41-BE68-1408-A5F1-0C264F7B99B7}"/>
                </a:ext>
              </a:extLst>
            </p:cNvPr>
            <p:cNvGrpSpPr>
              <a:grpSpLocks/>
            </p:cNvGrpSpPr>
            <p:nvPr/>
          </p:nvGrpSpPr>
          <p:grpSpPr bwMode="auto">
            <a:xfrm>
              <a:off x="204" y="2704"/>
              <a:ext cx="227" cy="231"/>
              <a:chOff x="204" y="2704"/>
              <a:chExt cx="227" cy="231"/>
            </a:xfrm>
          </p:grpSpPr>
          <p:sp>
            <p:nvSpPr>
              <p:cNvPr id="7201" name="Oval 6">
                <a:extLst>
                  <a:ext uri="{FF2B5EF4-FFF2-40B4-BE49-F238E27FC236}">
                    <a16:creationId xmlns:a16="http://schemas.microsoft.com/office/drawing/2014/main" id="{8B462DB3-251F-9908-6966-82107FBB37D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2" name="Text Box 7">
                <a:extLst>
                  <a:ext uri="{FF2B5EF4-FFF2-40B4-BE49-F238E27FC236}">
                    <a16:creationId xmlns:a16="http://schemas.microsoft.com/office/drawing/2014/main" id="{AFDBE30E-D243-04AB-C652-241BB52ED3E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8">
            <a:extLst>
              <a:ext uri="{FF2B5EF4-FFF2-40B4-BE49-F238E27FC236}">
                <a16:creationId xmlns:a16="http://schemas.microsoft.com/office/drawing/2014/main" id="{E3303D65-6431-102E-8EFB-8C0D6EC2FEAD}"/>
              </a:ext>
            </a:extLst>
          </p:cNvPr>
          <p:cNvGrpSpPr>
            <a:grpSpLocks/>
          </p:cNvGrpSpPr>
          <p:nvPr/>
        </p:nvGrpSpPr>
        <p:grpSpPr bwMode="auto">
          <a:xfrm>
            <a:off x="6186488" y="5372100"/>
            <a:ext cx="2520950" cy="366713"/>
            <a:chOff x="204" y="3657"/>
            <a:chExt cx="1588" cy="231"/>
          </a:xfrm>
        </p:grpSpPr>
        <p:sp>
          <p:nvSpPr>
            <p:cNvPr id="7195" name="Rectangle 19">
              <a:extLst>
                <a:ext uri="{FF2B5EF4-FFF2-40B4-BE49-F238E27FC236}">
                  <a16:creationId xmlns:a16="http://schemas.microsoft.com/office/drawing/2014/main" id="{6E99D04B-6282-D8CD-0541-3BC5C0FD2BE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6" name="Group 20">
              <a:extLst>
                <a:ext uri="{FF2B5EF4-FFF2-40B4-BE49-F238E27FC236}">
                  <a16:creationId xmlns:a16="http://schemas.microsoft.com/office/drawing/2014/main" id="{F7D06A30-DB70-3435-65C9-099650034DBC}"/>
                </a:ext>
              </a:extLst>
            </p:cNvPr>
            <p:cNvGrpSpPr>
              <a:grpSpLocks/>
            </p:cNvGrpSpPr>
            <p:nvPr/>
          </p:nvGrpSpPr>
          <p:grpSpPr bwMode="auto">
            <a:xfrm>
              <a:off x="204" y="3657"/>
              <a:ext cx="227" cy="231"/>
              <a:chOff x="204" y="3657"/>
              <a:chExt cx="227" cy="231"/>
            </a:xfrm>
          </p:grpSpPr>
          <p:sp>
            <p:nvSpPr>
              <p:cNvPr id="7197" name="Oval 21">
                <a:extLst>
                  <a:ext uri="{FF2B5EF4-FFF2-40B4-BE49-F238E27FC236}">
                    <a16:creationId xmlns:a16="http://schemas.microsoft.com/office/drawing/2014/main" id="{E4E56310-C882-D7BE-F0A3-5989956E2A56}"/>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8" name="Text Box 22">
                <a:extLst>
                  <a:ext uri="{FF2B5EF4-FFF2-40B4-BE49-F238E27FC236}">
                    <a16:creationId xmlns:a16="http://schemas.microsoft.com/office/drawing/2014/main" id="{8F67E4FF-BEBE-F0EC-49B0-69074587210A}"/>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3" name="Gruppieren 4">
            <a:extLst>
              <a:ext uri="{FF2B5EF4-FFF2-40B4-BE49-F238E27FC236}">
                <a16:creationId xmlns:a16="http://schemas.microsoft.com/office/drawing/2014/main" id="{57770372-B8DE-0EF7-54E3-9CCFB327E6DC}"/>
              </a:ext>
            </a:extLst>
          </p:cNvPr>
          <p:cNvGrpSpPr>
            <a:grpSpLocks/>
          </p:cNvGrpSpPr>
          <p:nvPr/>
        </p:nvGrpSpPr>
        <p:grpSpPr bwMode="auto">
          <a:xfrm>
            <a:off x="3240088" y="5359400"/>
            <a:ext cx="2520950" cy="366713"/>
            <a:chOff x="3240013" y="5360193"/>
            <a:chExt cx="2520951" cy="366713"/>
          </a:xfrm>
        </p:grpSpPr>
        <p:sp>
          <p:nvSpPr>
            <p:cNvPr id="7191" name="Rectangle 14">
              <a:extLst>
                <a:ext uri="{FF2B5EF4-FFF2-40B4-BE49-F238E27FC236}">
                  <a16:creationId xmlns:a16="http://schemas.microsoft.com/office/drawing/2014/main" id="{3CBCAF6E-8C96-B0E1-957F-1A2B8A2F57E7}"/>
                </a:ext>
              </a:extLst>
            </p:cNvPr>
            <p:cNvSpPr>
              <a:spLocks noChangeArrowheads="1"/>
            </p:cNvSpPr>
            <p:nvPr/>
          </p:nvSpPr>
          <p:spPr bwMode="auto">
            <a:xfrm>
              <a:off x="3743251" y="5360193"/>
              <a:ext cx="2017713"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2" name="Group 15">
              <a:extLst>
                <a:ext uri="{FF2B5EF4-FFF2-40B4-BE49-F238E27FC236}">
                  <a16:creationId xmlns:a16="http://schemas.microsoft.com/office/drawing/2014/main" id="{CE3405D3-9872-62E1-B188-512E41D2249B}"/>
                </a:ext>
              </a:extLst>
            </p:cNvPr>
            <p:cNvGrpSpPr>
              <a:grpSpLocks/>
            </p:cNvGrpSpPr>
            <p:nvPr/>
          </p:nvGrpSpPr>
          <p:grpSpPr bwMode="auto">
            <a:xfrm>
              <a:off x="3240013" y="5360193"/>
              <a:ext cx="360363" cy="366713"/>
              <a:chOff x="204" y="3339"/>
              <a:chExt cx="227" cy="231"/>
            </a:xfrm>
          </p:grpSpPr>
          <p:sp>
            <p:nvSpPr>
              <p:cNvPr id="7193" name="Oval 16">
                <a:extLst>
                  <a:ext uri="{FF2B5EF4-FFF2-40B4-BE49-F238E27FC236}">
                    <a16:creationId xmlns:a16="http://schemas.microsoft.com/office/drawing/2014/main" id="{169FE9BE-373C-636B-1520-2C7E388377E9}"/>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4" name="Text Box 17">
                <a:extLst>
                  <a:ext uri="{FF2B5EF4-FFF2-40B4-BE49-F238E27FC236}">
                    <a16:creationId xmlns:a16="http://schemas.microsoft.com/office/drawing/2014/main" id="{0741DE45-F777-34A6-DDD5-24456BC4B9EE}"/>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4" name="Gruppieren 3">
            <a:extLst>
              <a:ext uri="{FF2B5EF4-FFF2-40B4-BE49-F238E27FC236}">
                <a16:creationId xmlns:a16="http://schemas.microsoft.com/office/drawing/2014/main" id="{D5F07580-1FFD-5901-8FFD-EE42302B120A}"/>
              </a:ext>
            </a:extLst>
          </p:cNvPr>
          <p:cNvGrpSpPr>
            <a:grpSpLocks/>
          </p:cNvGrpSpPr>
          <p:nvPr/>
        </p:nvGrpSpPr>
        <p:grpSpPr bwMode="auto">
          <a:xfrm>
            <a:off x="1347788" y="1052513"/>
            <a:ext cx="5745162" cy="3305175"/>
            <a:chOff x="1347738" y="1052736"/>
            <a:chExt cx="5744864" cy="3305742"/>
          </a:xfrm>
        </p:grpSpPr>
        <p:pic>
          <p:nvPicPr>
            <p:cNvPr id="7175" name="Picture 92" descr="I:\500-vs_hs\520-hautpschule\Reich\biotop\1\45_Ue2_Schlange_skelett.jpg">
              <a:extLst>
                <a:ext uri="{FF2B5EF4-FFF2-40B4-BE49-F238E27FC236}">
                  <a16:creationId xmlns:a16="http://schemas.microsoft.com/office/drawing/2014/main" id="{26CCF38E-F653-E38C-822B-8C702C32E4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738" y="1484784"/>
              <a:ext cx="5670078" cy="2873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6" name="Group 90">
              <a:extLst>
                <a:ext uri="{FF2B5EF4-FFF2-40B4-BE49-F238E27FC236}">
                  <a16:creationId xmlns:a16="http://schemas.microsoft.com/office/drawing/2014/main" id="{89D457F0-5A2E-2077-73D1-CC20916B76A6}"/>
                </a:ext>
              </a:extLst>
            </p:cNvPr>
            <p:cNvGrpSpPr>
              <a:grpSpLocks/>
            </p:cNvGrpSpPr>
            <p:nvPr/>
          </p:nvGrpSpPr>
          <p:grpSpPr bwMode="auto">
            <a:xfrm>
              <a:off x="6181078" y="1052736"/>
              <a:ext cx="720725" cy="576263"/>
              <a:chOff x="4150" y="935"/>
              <a:chExt cx="454" cy="363"/>
            </a:xfrm>
          </p:grpSpPr>
          <p:grpSp>
            <p:nvGrpSpPr>
              <p:cNvPr id="7187" name="Group 64">
                <a:extLst>
                  <a:ext uri="{FF2B5EF4-FFF2-40B4-BE49-F238E27FC236}">
                    <a16:creationId xmlns:a16="http://schemas.microsoft.com/office/drawing/2014/main" id="{C4070ED2-FFF1-D3C7-64A8-C3E72903FEF3}"/>
                  </a:ext>
                </a:extLst>
              </p:cNvPr>
              <p:cNvGrpSpPr>
                <a:grpSpLocks/>
              </p:cNvGrpSpPr>
              <p:nvPr/>
            </p:nvGrpSpPr>
            <p:grpSpPr bwMode="auto">
              <a:xfrm>
                <a:off x="4377" y="935"/>
                <a:ext cx="227" cy="231"/>
                <a:chOff x="703" y="614"/>
                <a:chExt cx="227" cy="231"/>
              </a:xfrm>
            </p:grpSpPr>
            <p:sp>
              <p:nvSpPr>
                <p:cNvPr id="7189" name="Oval 65">
                  <a:extLst>
                    <a:ext uri="{FF2B5EF4-FFF2-40B4-BE49-F238E27FC236}">
                      <a16:creationId xmlns:a16="http://schemas.microsoft.com/office/drawing/2014/main" id="{EAEAE525-D26C-C35F-CBE8-7C1A29A14754}"/>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0" name="Text Box 66">
                  <a:extLst>
                    <a:ext uri="{FF2B5EF4-FFF2-40B4-BE49-F238E27FC236}">
                      <a16:creationId xmlns:a16="http://schemas.microsoft.com/office/drawing/2014/main" id="{6760343C-894B-C4AB-9663-00A246720D76}"/>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7188" name="Line 76">
                <a:extLst>
                  <a:ext uri="{FF2B5EF4-FFF2-40B4-BE49-F238E27FC236}">
                    <a16:creationId xmlns:a16="http://schemas.microsoft.com/office/drawing/2014/main" id="{8563616F-B825-3B55-131C-B355FBEA0A02}"/>
                  </a:ext>
                </a:extLst>
              </p:cNvPr>
              <p:cNvSpPr>
                <a:spLocks noChangeShapeType="1"/>
              </p:cNvSpPr>
              <p:nvPr/>
            </p:nvSpPr>
            <p:spPr bwMode="auto">
              <a:xfrm flipH="1">
                <a:off x="4150" y="1071"/>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77" name="Gruppieren 2">
              <a:extLst>
                <a:ext uri="{FF2B5EF4-FFF2-40B4-BE49-F238E27FC236}">
                  <a16:creationId xmlns:a16="http://schemas.microsoft.com/office/drawing/2014/main" id="{B654D792-5346-9173-6B81-6E61A8DF725E}"/>
                </a:ext>
              </a:extLst>
            </p:cNvPr>
            <p:cNvGrpSpPr>
              <a:grpSpLocks/>
            </p:cNvGrpSpPr>
            <p:nvPr/>
          </p:nvGrpSpPr>
          <p:grpSpPr bwMode="auto">
            <a:xfrm>
              <a:off x="5940152" y="2237418"/>
              <a:ext cx="1152450" cy="759534"/>
              <a:chOff x="5940152" y="2237418"/>
              <a:chExt cx="1152450" cy="759534"/>
            </a:xfrm>
          </p:grpSpPr>
          <p:grpSp>
            <p:nvGrpSpPr>
              <p:cNvPr id="7183" name="Group 61">
                <a:extLst>
                  <a:ext uri="{FF2B5EF4-FFF2-40B4-BE49-F238E27FC236}">
                    <a16:creationId xmlns:a16="http://schemas.microsoft.com/office/drawing/2014/main" id="{38B4F076-8A3A-1007-ED53-4BEC0A926E87}"/>
                  </a:ext>
                </a:extLst>
              </p:cNvPr>
              <p:cNvGrpSpPr>
                <a:grpSpLocks/>
              </p:cNvGrpSpPr>
              <p:nvPr/>
            </p:nvGrpSpPr>
            <p:grpSpPr bwMode="auto">
              <a:xfrm>
                <a:off x="6732240" y="2237418"/>
                <a:ext cx="360362" cy="366713"/>
                <a:chOff x="2064" y="618"/>
                <a:chExt cx="227" cy="231"/>
              </a:xfrm>
            </p:grpSpPr>
            <p:sp>
              <p:nvSpPr>
                <p:cNvPr id="7185" name="Oval 62">
                  <a:extLst>
                    <a:ext uri="{FF2B5EF4-FFF2-40B4-BE49-F238E27FC236}">
                      <a16:creationId xmlns:a16="http://schemas.microsoft.com/office/drawing/2014/main" id="{AD3502C3-F6ED-7037-3FA8-24042300B819}"/>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6" name="Text Box 63">
                  <a:extLst>
                    <a:ext uri="{FF2B5EF4-FFF2-40B4-BE49-F238E27FC236}">
                      <a16:creationId xmlns:a16="http://schemas.microsoft.com/office/drawing/2014/main" id="{63DE2907-7B41-79DD-BA5B-5E768D14AE65}"/>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7184" name="Line 77">
                <a:extLst>
                  <a:ext uri="{FF2B5EF4-FFF2-40B4-BE49-F238E27FC236}">
                    <a16:creationId xmlns:a16="http://schemas.microsoft.com/office/drawing/2014/main" id="{EB360E82-6FCD-6440-E9FA-BFA7C8EAA01D}"/>
                  </a:ext>
                </a:extLst>
              </p:cNvPr>
              <p:cNvSpPr>
                <a:spLocks noChangeShapeType="1"/>
              </p:cNvSpPr>
              <p:nvPr/>
            </p:nvSpPr>
            <p:spPr bwMode="auto">
              <a:xfrm flipH="1">
                <a:off x="5940152" y="2420774"/>
                <a:ext cx="792088" cy="5761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78" name="Group 92">
              <a:extLst>
                <a:ext uri="{FF2B5EF4-FFF2-40B4-BE49-F238E27FC236}">
                  <a16:creationId xmlns:a16="http://schemas.microsoft.com/office/drawing/2014/main" id="{EE8B44BF-BBE1-3211-72EA-85F3EC1F6C69}"/>
                </a:ext>
              </a:extLst>
            </p:cNvPr>
            <p:cNvGrpSpPr>
              <a:grpSpLocks/>
            </p:cNvGrpSpPr>
            <p:nvPr/>
          </p:nvGrpSpPr>
          <p:grpSpPr bwMode="auto">
            <a:xfrm>
              <a:off x="3059832" y="1556792"/>
              <a:ext cx="360362" cy="828675"/>
              <a:chOff x="2925" y="935"/>
              <a:chExt cx="227" cy="522"/>
            </a:xfrm>
          </p:grpSpPr>
          <p:grpSp>
            <p:nvGrpSpPr>
              <p:cNvPr id="7179" name="Group 55">
                <a:extLst>
                  <a:ext uri="{FF2B5EF4-FFF2-40B4-BE49-F238E27FC236}">
                    <a16:creationId xmlns:a16="http://schemas.microsoft.com/office/drawing/2014/main" id="{85F75CAF-AD54-185E-EEDF-6F9292F9066C}"/>
                  </a:ext>
                </a:extLst>
              </p:cNvPr>
              <p:cNvGrpSpPr>
                <a:grpSpLocks/>
              </p:cNvGrpSpPr>
              <p:nvPr/>
            </p:nvGrpSpPr>
            <p:grpSpPr bwMode="auto">
              <a:xfrm>
                <a:off x="2925" y="935"/>
                <a:ext cx="227" cy="231"/>
                <a:chOff x="2653" y="618"/>
                <a:chExt cx="227" cy="231"/>
              </a:xfrm>
            </p:grpSpPr>
            <p:sp>
              <p:nvSpPr>
                <p:cNvPr id="7181" name="Oval 56">
                  <a:extLst>
                    <a:ext uri="{FF2B5EF4-FFF2-40B4-BE49-F238E27FC236}">
                      <a16:creationId xmlns:a16="http://schemas.microsoft.com/office/drawing/2014/main" id="{914F95E1-1B70-FA14-26BA-9B423AFBB02F}"/>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2" name="Text Box 57">
                  <a:extLst>
                    <a:ext uri="{FF2B5EF4-FFF2-40B4-BE49-F238E27FC236}">
                      <a16:creationId xmlns:a16="http://schemas.microsoft.com/office/drawing/2014/main" id="{F5EB7368-DDEF-49C6-E6AC-72F8A28F051F}"/>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sp>
            <p:nvSpPr>
              <p:cNvPr id="7180" name="Line 78">
                <a:extLst>
                  <a:ext uri="{FF2B5EF4-FFF2-40B4-BE49-F238E27FC236}">
                    <a16:creationId xmlns:a16="http://schemas.microsoft.com/office/drawing/2014/main" id="{94E189B2-307D-2ECF-5EBF-0F01A8273D72}"/>
                  </a:ext>
                </a:extLst>
              </p:cNvPr>
              <p:cNvSpPr>
                <a:spLocks noChangeShapeType="1"/>
              </p:cNvSpPr>
              <p:nvPr/>
            </p:nvSpPr>
            <p:spPr bwMode="auto">
              <a:xfrm flipH="1">
                <a:off x="2925" y="1162"/>
                <a:ext cx="91"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B95E304-7B29-2459-6419-DC7A0721EAF6}"/>
              </a:ext>
            </a:extLst>
          </p:cNvPr>
          <p:cNvSpPr>
            <a:spLocks noGrp="1" noChangeArrowheads="1"/>
          </p:cNvSpPr>
          <p:nvPr>
            <p:ph type="title"/>
          </p:nvPr>
        </p:nvSpPr>
        <p:spPr/>
        <p:txBody>
          <a:bodyPr/>
          <a:lstStyle/>
          <a:p>
            <a:r>
              <a:rPr lang="de-DE" altLang="de-DE"/>
              <a:t>Der Körperbau einer Schlange</a:t>
            </a:r>
          </a:p>
        </p:txBody>
      </p:sp>
      <p:grpSp>
        <p:nvGrpSpPr>
          <p:cNvPr id="8195" name="Gruppieren 11">
            <a:extLst>
              <a:ext uri="{FF2B5EF4-FFF2-40B4-BE49-F238E27FC236}">
                <a16:creationId xmlns:a16="http://schemas.microsoft.com/office/drawing/2014/main" id="{B4D59BDF-833C-5D7C-F408-57814324ADC0}"/>
              </a:ext>
            </a:extLst>
          </p:cNvPr>
          <p:cNvGrpSpPr>
            <a:grpSpLocks/>
          </p:cNvGrpSpPr>
          <p:nvPr/>
        </p:nvGrpSpPr>
        <p:grpSpPr bwMode="auto">
          <a:xfrm>
            <a:off x="1116013" y="2151063"/>
            <a:ext cx="7400925" cy="3451225"/>
            <a:chOff x="1115616" y="2151311"/>
            <a:chExt cx="7400627" cy="3450205"/>
          </a:xfrm>
        </p:grpSpPr>
        <p:grpSp>
          <p:nvGrpSpPr>
            <p:cNvPr id="8196" name="Gruppieren 10">
              <a:extLst>
                <a:ext uri="{FF2B5EF4-FFF2-40B4-BE49-F238E27FC236}">
                  <a16:creationId xmlns:a16="http://schemas.microsoft.com/office/drawing/2014/main" id="{1AA45AF8-912C-A516-EE9F-F7A858D4A732}"/>
                </a:ext>
              </a:extLst>
            </p:cNvPr>
            <p:cNvGrpSpPr>
              <a:grpSpLocks/>
            </p:cNvGrpSpPr>
            <p:nvPr/>
          </p:nvGrpSpPr>
          <p:grpSpPr bwMode="auto">
            <a:xfrm>
              <a:off x="1115616" y="2151311"/>
              <a:ext cx="6719663" cy="3450205"/>
              <a:chOff x="1347738" y="908273"/>
              <a:chExt cx="6719663" cy="3450205"/>
            </a:xfrm>
          </p:grpSpPr>
          <p:pic>
            <p:nvPicPr>
              <p:cNvPr id="8200" name="Picture 92" descr="I:\500-vs_hs\520-hautpschule\Reich\biotop\1\45_Ue2_Schlange_skelett.jpg">
                <a:extLst>
                  <a:ext uri="{FF2B5EF4-FFF2-40B4-BE49-F238E27FC236}">
                    <a16:creationId xmlns:a16="http://schemas.microsoft.com/office/drawing/2014/main" id="{A3104650-2900-AE1B-AEE9-AE8242C57C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738" y="1484784"/>
                <a:ext cx="5670078" cy="2873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1" name="Gruppieren 7">
                <a:extLst>
                  <a:ext uri="{FF2B5EF4-FFF2-40B4-BE49-F238E27FC236}">
                    <a16:creationId xmlns:a16="http://schemas.microsoft.com/office/drawing/2014/main" id="{5EF3C828-AE03-D006-A4B3-A09BCD6DC994}"/>
                  </a:ext>
                </a:extLst>
              </p:cNvPr>
              <p:cNvGrpSpPr>
                <a:grpSpLocks/>
              </p:cNvGrpSpPr>
              <p:nvPr/>
            </p:nvGrpSpPr>
            <p:grpSpPr bwMode="auto">
              <a:xfrm>
                <a:off x="5974929" y="908273"/>
                <a:ext cx="2092472" cy="720726"/>
                <a:chOff x="5974929" y="908273"/>
                <a:chExt cx="2092472" cy="720726"/>
              </a:xfrm>
            </p:grpSpPr>
            <p:grpSp>
              <p:nvGrpSpPr>
                <p:cNvPr id="8208" name="Gruppieren 6">
                  <a:extLst>
                    <a:ext uri="{FF2B5EF4-FFF2-40B4-BE49-F238E27FC236}">
                      <a16:creationId xmlns:a16="http://schemas.microsoft.com/office/drawing/2014/main" id="{9588A977-928D-05B4-D707-FE701C2DAD5C}"/>
                    </a:ext>
                  </a:extLst>
                </p:cNvPr>
                <p:cNvGrpSpPr>
                  <a:grpSpLocks/>
                </p:cNvGrpSpPr>
                <p:nvPr/>
              </p:nvGrpSpPr>
              <p:grpSpPr bwMode="auto">
                <a:xfrm>
                  <a:off x="5974929" y="908273"/>
                  <a:ext cx="2092472" cy="360363"/>
                  <a:chOff x="823245" y="5368131"/>
                  <a:chExt cx="2092472" cy="360363"/>
                </a:xfrm>
              </p:grpSpPr>
              <p:sp>
                <p:nvSpPr>
                  <p:cNvPr id="8210" name="Rectangle 4">
                    <a:extLst>
                      <a:ext uri="{FF2B5EF4-FFF2-40B4-BE49-F238E27FC236}">
                        <a16:creationId xmlns:a16="http://schemas.microsoft.com/office/drawing/2014/main" id="{BDAC3CB9-BA5D-49C1-C66D-E69C92392576}"/>
                      </a:ext>
                    </a:extLst>
                  </p:cNvPr>
                  <p:cNvSpPr>
                    <a:spLocks noChangeArrowheads="1"/>
                  </p:cNvSpPr>
                  <p:nvPr/>
                </p:nvSpPr>
                <p:spPr bwMode="auto">
                  <a:xfrm>
                    <a:off x="823245" y="5368131"/>
                    <a:ext cx="108446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1" name="Text Box 43">
                    <a:extLst>
                      <a:ext uri="{FF2B5EF4-FFF2-40B4-BE49-F238E27FC236}">
                        <a16:creationId xmlns:a16="http://schemas.microsoft.com/office/drawing/2014/main" id="{F4CA0616-4B74-AA9C-28E6-CA3CB702C5D6}"/>
                      </a:ext>
                    </a:extLst>
                  </p:cNvPr>
                  <p:cNvSpPr txBox="1">
                    <a:spLocks noChangeArrowheads="1"/>
                  </p:cNvSpPr>
                  <p:nvPr/>
                </p:nvSpPr>
                <p:spPr bwMode="auto">
                  <a:xfrm>
                    <a:off x="899592" y="537924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grpSp>
            <p:sp>
              <p:nvSpPr>
                <p:cNvPr id="8209" name="Line 76">
                  <a:extLst>
                    <a:ext uri="{FF2B5EF4-FFF2-40B4-BE49-F238E27FC236}">
                      <a16:creationId xmlns:a16="http://schemas.microsoft.com/office/drawing/2014/main" id="{5E64C731-3F48-ADA4-4F04-ED9750DA3702}"/>
                    </a:ext>
                  </a:extLst>
                </p:cNvPr>
                <p:cNvSpPr>
                  <a:spLocks noChangeShapeType="1"/>
                </p:cNvSpPr>
                <p:nvPr/>
              </p:nvSpPr>
              <p:spPr bwMode="auto">
                <a:xfrm flipH="1">
                  <a:off x="6181078" y="1268636"/>
                  <a:ext cx="360363"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8202" name="Line 77">
                <a:extLst>
                  <a:ext uri="{FF2B5EF4-FFF2-40B4-BE49-F238E27FC236}">
                    <a16:creationId xmlns:a16="http://schemas.microsoft.com/office/drawing/2014/main" id="{981B49F6-5052-871A-C46E-151FE9B96B11}"/>
                  </a:ext>
                </a:extLst>
              </p:cNvPr>
              <p:cNvSpPr>
                <a:spLocks noChangeShapeType="1"/>
              </p:cNvSpPr>
              <p:nvPr/>
            </p:nvSpPr>
            <p:spPr bwMode="auto">
              <a:xfrm flipH="1">
                <a:off x="5940152" y="2420774"/>
                <a:ext cx="792088" cy="5761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03" name="Gruppieren 5">
                <a:extLst>
                  <a:ext uri="{FF2B5EF4-FFF2-40B4-BE49-F238E27FC236}">
                    <a16:creationId xmlns:a16="http://schemas.microsoft.com/office/drawing/2014/main" id="{68C84D97-1D28-524B-8B68-455710C4A2A9}"/>
                  </a:ext>
                </a:extLst>
              </p:cNvPr>
              <p:cNvGrpSpPr>
                <a:grpSpLocks/>
              </p:cNvGrpSpPr>
              <p:nvPr/>
            </p:nvGrpSpPr>
            <p:grpSpPr bwMode="auto">
              <a:xfrm>
                <a:off x="2570446" y="1566541"/>
                <a:ext cx="1267695" cy="818927"/>
                <a:chOff x="2570446" y="1566541"/>
                <a:chExt cx="1267695" cy="818927"/>
              </a:xfrm>
            </p:grpSpPr>
            <p:sp>
              <p:nvSpPr>
                <p:cNvPr id="8204" name="Line 78">
                  <a:extLst>
                    <a:ext uri="{FF2B5EF4-FFF2-40B4-BE49-F238E27FC236}">
                      <a16:creationId xmlns:a16="http://schemas.microsoft.com/office/drawing/2014/main" id="{08566F24-5E4B-6F2A-4BB2-F7344F55A546}"/>
                    </a:ext>
                  </a:extLst>
                </p:cNvPr>
                <p:cNvSpPr>
                  <a:spLocks noChangeShapeType="1"/>
                </p:cNvSpPr>
                <p:nvPr/>
              </p:nvSpPr>
              <p:spPr bwMode="auto">
                <a:xfrm flipH="1">
                  <a:off x="3059832" y="1917155"/>
                  <a:ext cx="144462" cy="4683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05" name="Gruppieren 38">
                  <a:extLst>
                    <a:ext uri="{FF2B5EF4-FFF2-40B4-BE49-F238E27FC236}">
                      <a16:creationId xmlns:a16="http://schemas.microsoft.com/office/drawing/2014/main" id="{CF8057ED-0AE0-6733-071D-8107945B682D}"/>
                    </a:ext>
                  </a:extLst>
                </p:cNvPr>
                <p:cNvGrpSpPr>
                  <a:grpSpLocks/>
                </p:cNvGrpSpPr>
                <p:nvPr/>
              </p:nvGrpSpPr>
              <p:grpSpPr bwMode="auto">
                <a:xfrm>
                  <a:off x="2570446" y="1566541"/>
                  <a:ext cx="1267695" cy="360363"/>
                  <a:chOff x="6689874" y="5372101"/>
                  <a:chExt cx="2017713" cy="360363"/>
                </a:xfrm>
              </p:grpSpPr>
              <p:sp>
                <p:nvSpPr>
                  <p:cNvPr id="8206" name="Rectangle 19">
                    <a:extLst>
                      <a:ext uri="{FF2B5EF4-FFF2-40B4-BE49-F238E27FC236}">
                        <a16:creationId xmlns:a16="http://schemas.microsoft.com/office/drawing/2014/main" id="{78890911-F46B-7866-B0A5-C1C59C981C29}"/>
                      </a:ext>
                    </a:extLst>
                  </p:cNvPr>
                  <p:cNvSpPr>
                    <a:spLocks noChangeArrowheads="1"/>
                  </p:cNvSpPr>
                  <p:nvPr/>
                </p:nvSpPr>
                <p:spPr bwMode="auto">
                  <a:xfrm>
                    <a:off x="6689874" y="5372101"/>
                    <a:ext cx="2017713"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7" name="Text Box 46">
                    <a:extLst>
                      <a:ext uri="{FF2B5EF4-FFF2-40B4-BE49-F238E27FC236}">
                        <a16:creationId xmlns:a16="http://schemas.microsoft.com/office/drawing/2014/main" id="{AF6C7FAA-C31D-A0A9-46F0-2992FE3F0C75}"/>
                      </a:ext>
                    </a:extLst>
                  </p:cNvPr>
                  <p:cNvSpPr txBox="1">
                    <a:spLocks noChangeArrowheads="1"/>
                  </p:cNvSpPr>
                  <p:nvPr/>
                </p:nvSpPr>
                <p:spPr bwMode="auto">
                  <a:xfrm>
                    <a:off x="6689874" y="5372101"/>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grpSp>
          </p:grpSp>
        </p:grpSp>
        <p:grpSp>
          <p:nvGrpSpPr>
            <p:cNvPr id="8197" name="Gruppieren 45">
              <a:extLst>
                <a:ext uri="{FF2B5EF4-FFF2-40B4-BE49-F238E27FC236}">
                  <a16:creationId xmlns:a16="http://schemas.microsoft.com/office/drawing/2014/main" id="{AC7B953F-4270-E812-2CF4-16E523E1E1CB}"/>
                </a:ext>
              </a:extLst>
            </p:cNvPr>
            <p:cNvGrpSpPr>
              <a:grpSpLocks/>
            </p:cNvGrpSpPr>
            <p:nvPr/>
          </p:nvGrpSpPr>
          <p:grpSpPr bwMode="auto">
            <a:xfrm>
              <a:off x="6500118" y="3483630"/>
              <a:ext cx="2016125" cy="360363"/>
              <a:chOff x="3743251" y="5360193"/>
              <a:chExt cx="2016125" cy="360363"/>
            </a:xfrm>
          </p:grpSpPr>
          <p:sp>
            <p:nvSpPr>
              <p:cNvPr id="8198" name="Rectangle 14">
                <a:extLst>
                  <a:ext uri="{FF2B5EF4-FFF2-40B4-BE49-F238E27FC236}">
                    <a16:creationId xmlns:a16="http://schemas.microsoft.com/office/drawing/2014/main" id="{C5F37D47-2B66-9A74-99B8-8486BF15DF86}"/>
                  </a:ext>
                </a:extLst>
              </p:cNvPr>
              <p:cNvSpPr>
                <a:spLocks noChangeArrowheads="1"/>
              </p:cNvSpPr>
              <p:nvPr/>
            </p:nvSpPr>
            <p:spPr bwMode="auto">
              <a:xfrm>
                <a:off x="3743251" y="5360193"/>
                <a:ext cx="828749"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9" name="Text Box 45">
                <a:extLst>
                  <a:ext uri="{FF2B5EF4-FFF2-40B4-BE49-F238E27FC236}">
                    <a16:creationId xmlns:a16="http://schemas.microsoft.com/office/drawing/2014/main" id="{FE3A3C0E-1DF4-E1D7-A4D8-DB28885A3ADF}"/>
                  </a:ext>
                </a:extLst>
              </p:cNvPr>
              <p:cNvSpPr txBox="1">
                <a:spLocks noChangeArrowheads="1"/>
              </p:cNvSpPr>
              <p:nvPr/>
            </p:nvSpPr>
            <p:spPr bwMode="auto">
              <a:xfrm>
                <a:off x="3743251" y="536019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8F3110F-752D-ED48-151D-84FA3F2EA837}"/>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1B97558F-0A86-9BE6-DBAA-A0CA914E4739}"/>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3393B881-13EA-615C-D62E-3080D220523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D55AEC1F-4BD9-3D59-8024-E934C91A8B58}"/>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2" name="Rectangle 6">
            <a:extLst>
              <a:ext uri="{FF2B5EF4-FFF2-40B4-BE49-F238E27FC236}">
                <a16:creationId xmlns:a16="http://schemas.microsoft.com/office/drawing/2014/main" id="{DD02B310-0C20-EC34-B30A-D4E3DE330F43}"/>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A9A14322-F526-84E2-42F8-86A3882407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4950" y="52593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8">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324</Words>
  <Application>Microsoft Office PowerPoint</Application>
  <PresentationFormat>Bildschirmpräsentation (4:3)</PresentationFormat>
  <Paragraphs>59</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1</vt:lpstr>
      <vt:lpstr>Benutzerdefiniertes Design</vt:lpstr>
      <vt:lpstr>Der Körperbau  einer Schlange</vt:lpstr>
      <vt:lpstr>Der Körperbau einer Schlange</vt:lpstr>
      <vt:lpstr>Der Körperbau einer Schlange</vt:lpstr>
      <vt:lpstr>Der Körperbau einer Schlange</vt:lpstr>
      <vt:lpstr>Der Körperbau einer Schlange</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Eidechse</dc:title>
  <dc:creator>Reich, Dr. Marion</dc:creator>
  <cp:lastModifiedBy>Sabrina</cp:lastModifiedBy>
  <cp:revision>185</cp:revision>
  <dcterms:created xsi:type="dcterms:W3CDTF">2008-04-29T08:40:23Z</dcterms:created>
  <dcterms:modified xsi:type="dcterms:W3CDTF">2023-06-27T10:29:11Z</dcterms:modified>
</cp:coreProperties>
</file>