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56"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6FC150B-FCAB-4840-9D47-9BB0FF9A998E}" type="datetimeFigureOut">
              <a:rPr lang="de-AT"/>
              <a:pPr>
                <a:defRPr/>
              </a:pPr>
              <a:t>08.05.2025</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8336DA6-A3B4-4FFD-8BC3-1EC2EEEA6636}" type="slidenum">
              <a:rPr lang="de-AT"/>
              <a:pPr>
                <a:defRPr/>
              </a:pPr>
              <a:t>‹Nr.›</a:t>
            </a:fld>
            <a:endParaRPr lang="de-AT"/>
          </a:p>
        </p:txBody>
      </p:sp>
    </p:spTree>
    <p:extLst>
      <p:ext uri="{BB962C8B-B14F-4D97-AF65-F5344CB8AC3E}">
        <p14:creationId xmlns:p14="http://schemas.microsoft.com/office/powerpoint/2010/main" val="1028398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561E8EF-7974-4237-9370-CEAE10947002}" type="datetimeFigureOut">
              <a:rPr lang="de-AT"/>
              <a:pPr>
                <a:defRPr/>
              </a:pPr>
              <a:t>08.05.2025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19A85A4-1B3E-4F04-ADD8-FD5712133EA2}" type="slidenum">
              <a:rPr lang="de-AT"/>
              <a:pPr>
                <a:defRPr/>
              </a:pPr>
              <a:t>‹Nr.›</a:t>
            </a:fld>
            <a:endParaRPr lang="de-AT"/>
          </a:p>
        </p:txBody>
      </p:sp>
    </p:spTree>
    <p:extLst>
      <p:ext uri="{BB962C8B-B14F-4D97-AF65-F5344CB8AC3E}">
        <p14:creationId xmlns:p14="http://schemas.microsoft.com/office/powerpoint/2010/main" val="800903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58935942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F7542B82-64A7-4361-A80E-A39794C918C7}" type="datetimeFigureOut">
              <a:rPr lang="de-AT"/>
              <a:pPr>
                <a:defRPr/>
              </a:pPr>
              <a:t>08.05.2025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7ED73347-5C48-4F30-A0BC-60AEC40830CE}" type="slidenum">
              <a:rPr lang="de-AT"/>
              <a:pPr>
                <a:defRPr/>
              </a:pPr>
              <a:t>‹Nr.›</a:t>
            </a:fld>
            <a:endParaRPr lang="de-AT"/>
          </a:p>
        </p:txBody>
      </p:sp>
    </p:spTree>
    <p:extLst>
      <p:ext uri="{BB962C8B-B14F-4D97-AF65-F5344CB8AC3E}">
        <p14:creationId xmlns:p14="http://schemas.microsoft.com/office/powerpoint/2010/main" val="1167776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16E41956-1753-46BE-8BDE-BAAB95232FD7}" type="datetimeFigureOut">
              <a:rPr lang="de-AT"/>
              <a:pPr>
                <a:defRPr/>
              </a:pPr>
              <a:t>08.05.2025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2311D1D-3B3E-4EE6-80BF-DF1723C16900}" type="slidenum">
              <a:rPr lang="de-AT"/>
              <a:pPr>
                <a:defRPr/>
              </a:pPr>
              <a:t>‹Nr.›</a:t>
            </a:fld>
            <a:endParaRPr lang="de-AT"/>
          </a:p>
        </p:txBody>
      </p:sp>
    </p:spTree>
    <p:extLst>
      <p:ext uri="{BB962C8B-B14F-4D97-AF65-F5344CB8AC3E}">
        <p14:creationId xmlns:p14="http://schemas.microsoft.com/office/powerpoint/2010/main" val="422817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492ECBB6-C0CD-4382-B43B-99343C2118DC}" type="datetimeFigureOut">
              <a:rPr lang="de-AT"/>
              <a:pPr>
                <a:defRPr/>
              </a:pPr>
              <a:t>08.05.2025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B181E9B-48A0-44EB-9C6B-BF81AE75E83C}" type="slidenum">
              <a:rPr lang="de-AT"/>
              <a:pPr>
                <a:defRPr/>
              </a:pPr>
              <a:t>‹Nr.›</a:t>
            </a:fld>
            <a:endParaRPr lang="de-AT"/>
          </a:p>
        </p:txBody>
      </p:sp>
    </p:spTree>
    <p:extLst>
      <p:ext uri="{BB962C8B-B14F-4D97-AF65-F5344CB8AC3E}">
        <p14:creationId xmlns:p14="http://schemas.microsoft.com/office/powerpoint/2010/main" val="239120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EFE4D2B3-08A4-4205-B8D6-831CF1C739AB}" type="datetimeFigureOut">
              <a:rPr lang="de-AT"/>
              <a:pPr>
                <a:defRPr/>
              </a:pPr>
              <a:t>08.05.2025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4F5B8ACE-C010-4C38-B823-67F5EB74CF42}" type="slidenum">
              <a:rPr lang="de-AT"/>
              <a:pPr>
                <a:defRPr/>
              </a:pPr>
              <a:t>‹Nr.›</a:t>
            </a:fld>
            <a:endParaRPr lang="de-AT"/>
          </a:p>
        </p:txBody>
      </p:sp>
    </p:spTree>
    <p:extLst>
      <p:ext uri="{BB962C8B-B14F-4D97-AF65-F5344CB8AC3E}">
        <p14:creationId xmlns:p14="http://schemas.microsoft.com/office/powerpoint/2010/main" val="306573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5F31B2DD-A7BE-4048-9CF0-8F08A23BE62A}" type="datetimeFigureOut">
              <a:rPr lang="de-AT"/>
              <a:pPr>
                <a:defRPr/>
              </a:pPr>
              <a:t>08.05.2025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B1BD5982-B3E7-403F-A258-058F13FAC658}" type="slidenum">
              <a:rPr lang="de-AT"/>
              <a:pPr>
                <a:defRPr/>
              </a:pPr>
              <a:t>‹Nr.›</a:t>
            </a:fld>
            <a:endParaRPr lang="de-AT"/>
          </a:p>
        </p:txBody>
      </p:sp>
    </p:spTree>
    <p:extLst>
      <p:ext uri="{BB962C8B-B14F-4D97-AF65-F5344CB8AC3E}">
        <p14:creationId xmlns:p14="http://schemas.microsoft.com/office/powerpoint/2010/main" val="3528565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68751E5B-DAB2-49E8-918B-4A42909B589A}" type="datetimeFigureOut">
              <a:rPr lang="de-AT"/>
              <a:pPr>
                <a:defRPr/>
              </a:pPr>
              <a:t>08.05.2025</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68C2F718-54C2-47C5-80ED-4FE112AE6BB1}" type="slidenum">
              <a:rPr lang="de-AT"/>
              <a:pPr>
                <a:defRPr/>
              </a:pPr>
              <a:t>‹Nr.›</a:t>
            </a:fld>
            <a:endParaRPr lang="de-AT"/>
          </a:p>
        </p:txBody>
      </p:sp>
    </p:spTree>
    <p:extLst>
      <p:ext uri="{BB962C8B-B14F-4D97-AF65-F5344CB8AC3E}">
        <p14:creationId xmlns:p14="http://schemas.microsoft.com/office/powerpoint/2010/main" val="835455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1594D5DD-EB86-40A6-ABAE-7E4001AF89EB}" type="datetimeFigureOut">
              <a:rPr lang="de-AT"/>
              <a:pPr>
                <a:defRPr/>
              </a:pPr>
              <a:t>08.05.2025</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B1EDFA59-F903-4536-9E6A-34C5E0111C61}" type="slidenum">
              <a:rPr lang="de-AT"/>
              <a:pPr>
                <a:defRPr/>
              </a:pPr>
              <a:t>‹Nr.›</a:t>
            </a:fld>
            <a:endParaRPr lang="de-AT"/>
          </a:p>
        </p:txBody>
      </p:sp>
    </p:spTree>
    <p:extLst>
      <p:ext uri="{BB962C8B-B14F-4D97-AF65-F5344CB8AC3E}">
        <p14:creationId xmlns:p14="http://schemas.microsoft.com/office/powerpoint/2010/main" val="1784249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ECBDA4A0-FE02-4C5D-9A53-54C9FB41D14E}" type="datetimeFigureOut">
              <a:rPr lang="de-AT"/>
              <a:pPr>
                <a:defRPr/>
              </a:pPr>
              <a:t>08.05.2025</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D7F8F4A7-0E40-4D8A-9899-EB6FFC82139B}" type="slidenum">
              <a:rPr lang="de-AT"/>
              <a:pPr>
                <a:defRPr/>
              </a:pPr>
              <a:t>‹Nr.›</a:t>
            </a:fld>
            <a:endParaRPr lang="de-AT"/>
          </a:p>
        </p:txBody>
      </p:sp>
    </p:spTree>
    <p:extLst>
      <p:ext uri="{BB962C8B-B14F-4D97-AF65-F5344CB8AC3E}">
        <p14:creationId xmlns:p14="http://schemas.microsoft.com/office/powerpoint/2010/main" val="324598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C89099F8-476D-4956-A02A-01FE457BD204}" type="datetimeFigureOut">
              <a:rPr lang="de-AT"/>
              <a:pPr>
                <a:defRPr/>
              </a:pPr>
              <a:t>08.05.2025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AE702CF0-608A-4063-97C6-2BD1A9F76197}" type="slidenum">
              <a:rPr lang="de-AT"/>
              <a:pPr>
                <a:defRPr/>
              </a:pPr>
              <a:t>‹Nr.›</a:t>
            </a:fld>
            <a:endParaRPr lang="de-AT"/>
          </a:p>
        </p:txBody>
      </p:sp>
    </p:spTree>
    <p:extLst>
      <p:ext uri="{BB962C8B-B14F-4D97-AF65-F5344CB8AC3E}">
        <p14:creationId xmlns:p14="http://schemas.microsoft.com/office/powerpoint/2010/main" val="2814086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7B744106-36EE-4B49-BDE7-24E7F357053E}" type="datetimeFigureOut">
              <a:rPr lang="de-AT"/>
              <a:pPr>
                <a:defRPr/>
              </a:pPr>
              <a:t>08.05.2025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2EC2AFF-C71E-43C9-B2BA-769209D6480D}" type="slidenum">
              <a:rPr lang="de-AT"/>
              <a:pPr>
                <a:defRPr/>
              </a:pPr>
              <a:t>‹Nr.›</a:t>
            </a:fld>
            <a:endParaRPr lang="de-AT"/>
          </a:p>
        </p:txBody>
      </p:sp>
    </p:spTree>
    <p:extLst>
      <p:ext uri="{BB962C8B-B14F-4D97-AF65-F5344CB8AC3E}">
        <p14:creationId xmlns:p14="http://schemas.microsoft.com/office/powerpoint/2010/main" val="425797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457B327-2F74-4D67-A552-9C64CAABA74D}" type="datetimeFigureOut">
              <a:rPr lang="de-AT"/>
              <a:pPr>
                <a:defRPr/>
              </a:pPr>
              <a:t>08.05.2025</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D2F2130-5223-497D-9E3C-E79D62C8C8CE}"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79" r:id="rId1"/>
    <p:sldLayoutId id="2147484069" r:id="rId2"/>
    <p:sldLayoutId id="2147484070" r:id="rId3"/>
    <p:sldLayoutId id="2147484071" r:id="rId4"/>
    <p:sldLayoutId id="2147484072" r:id="rId5"/>
    <p:sldLayoutId id="2147484073" r:id="rId6"/>
    <p:sldLayoutId id="2147484074" r:id="rId7"/>
    <p:sldLayoutId id="2147484075" r:id="rId8"/>
    <p:sldLayoutId id="2147484076" r:id="rId9"/>
    <p:sldLayoutId id="2147484077" r:id="rId10"/>
    <p:sldLayoutId id="214748407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Inhaltsplatzhalter 2"/>
          <p:cNvSpPr>
            <a:spLocks noGrp="1"/>
          </p:cNvSpPr>
          <p:nvPr>
            <p:ph idx="1"/>
          </p:nvPr>
        </p:nvSpPr>
        <p:spPr>
          <a:xfrm>
            <a:off x="684213" y="2205038"/>
            <a:ext cx="2592387" cy="504825"/>
          </a:xfrm>
          <a:ln>
            <a:solidFill>
              <a:schemeClr val="tx1"/>
            </a:solidFill>
            <a:miter lim="800000"/>
            <a:headEnd/>
            <a:tailEnd/>
          </a:ln>
        </p:spPr>
        <p:txBody>
          <a:bodyPr anchor="ctr"/>
          <a:lstStyle/>
          <a:p>
            <a:pPr marL="0" indent="0" algn="ctr">
              <a:buFont typeface="Arial" charset="0"/>
              <a:buNone/>
            </a:pPr>
            <a:r>
              <a:rPr lang="de-AT" altLang="de-DE" sz="1400" dirty="0">
                <a:latin typeface="Arial" panose="020B0604020202020204" pitchFamily="34" charset="0"/>
                <a:cs typeface="Arial" panose="020B0604020202020204" pitchFamily="34" charset="0"/>
              </a:rPr>
              <a:t>ö</a:t>
            </a:r>
            <a:r>
              <a:rPr altLang="de-DE" sz="1400" dirty="0">
                <a:latin typeface="Arial" panose="020B0604020202020204" pitchFamily="34" charset="0"/>
                <a:cs typeface="Arial" panose="020B0604020202020204" pitchFamily="34" charset="0"/>
              </a:rPr>
              <a:t>ffentlich Bedienstete</a:t>
            </a:r>
            <a:endParaRPr altLang="de-DE" sz="1400" b="0" dirty="0">
              <a:latin typeface="Arial" panose="020B0604020202020204" pitchFamily="34" charset="0"/>
              <a:cs typeface="Arial" panose="020B0604020202020204" pitchFamily="34" charset="0"/>
            </a:endParaRPr>
          </a:p>
        </p:txBody>
      </p:sp>
      <p:sp>
        <p:nvSpPr>
          <p:cNvPr id="3075" name="Inhaltsplatzhalter 2"/>
          <p:cNvSpPr txBox="1">
            <a:spLocks/>
          </p:cNvSpPr>
          <p:nvPr/>
        </p:nvSpPr>
        <p:spPr bwMode="auto">
          <a:xfrm>
            <a:off x="323528" y="4005263"/>
            <a:ext cx="2119312" cy="8784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dirty="0">
                <a:latin typeface="Arial" panose="020B0604020202020204" pitchFamily="34" charset="0"/>
                <a:cs typeface="Arial" panose="020B0604020202020204" pitchFamily="34" charset="0"/>
              </a:rPr>
              <a:t>Leiharbeiterinnen</a:t>
            </a:r>
          </a:p>
          <a:p>
            <a:pPr algn="ctr">
              <a:buFont typeface="Arial" charset="0"/>
              <a:buNone/>
            </a:pPr>
            <a:r>
              <a:rPr lang="de-AT" altLang="de-DE" sz="1400" b="0" dirty="0">
                <a:latin typeface="Arial" panose="020B0604020202020204" pitchFamily="34" charset="0"/>
                <a:cs typeface="Arial" panose="020B0604020202020204" pitchFamily="34" charset="0"/>
              </a:rPr>
              <a:t>und </a:t>
            </a:r>
            <a:r>
              <a:rPr lang="de-AT" altLang="de-DE" sz="1400" dirty="0">
                <a:latin typeface="Arial" panose="020B0604020202020204" pitchFamily="34" charset="0"/>
                <a:cs typeface="Arial" panose="020B0604020202020204" pitchFamily="34" charset="0"/>
              </a:rPr>
              <a:t>Leiharbeiter</a:t>
            </a:r>
          </a:p>
        </p:txBody>
      </p:sp>
      <p:sp>
        <p:nvSpPr>
          <p:cNvPr id="3076" name="Inhaltsplatzhalter 2"/>
          <p:cNvSpPr txBox="1">
            <a:spLocks/>
          </p:cNvSpPr>
          <p:nvPr/>
        </p:nvSpPr>
        <p:spPr bwMode="auto">
          <a:xfrm>
            <a:off x="2483768" y="4005263"/>
            <a:ext cx="1800225" cy="8784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b="0" dirty="0">
                <a:latin typeface="Arial" panose="020B0604020202020204" pitchFamily="34" charset="0"/>
                <a:cs typeface="Arial" panose="020B0604020202020204" pitchFamily="34" charset="0"/>
              </a:rPr>
              <a:t>mit</a:t>
            </a:r>
            <a:r>
              <a:rPr lang="de-AT" altLang="de-DE" sz="1400" dirty="0">
                <a:latin typeface="Arial" panose="020B0604020202020204" pitchFamily="34" charset="0"/>
                <a:cs typeface="Arial" panose="020B0604020202020204" pitchFamily="34" charset="0"/>
              </a:rPr>
              <a:t> Werkvertrag </a:t>
            </a:r>
            <a:r>
              <a:rPr lang="de-AT" altLang="de-DE" sz="1400" b="0" dirty="0">
                <a:latin typeface="Arial" panose="020B0604020202020204" pitchFamily="34" charset="0"/>
                <a:cs typeface="Arial" panose="020B0604020202020204" pitchFamily="34" charset="0"/>
              </a:rPr>
              <a:t>Beschäftigte</a:t>
            </a:r>
          </a:p>
          <a:p>
            <a:pPr algn="ctr">
              <a:buFont typeface="Arial" charset="0"/>
              <a:buNone/>
            </a:pPr>
            <a:r>
              <a:rPr lang="de-AT" altLang="de-DE" sz="1400" b="0" dirty="0">
                <a:latin typeface="Arial" panose="020B0604020202020204" pitchFamily="34" charset="0"/>
                <a:cs typeface="Arial" panose="020B0604020202020204" pitchFamily="34" charset="0"/>
              </a:rPr>
              <a:t>(für ein Projekt)</a:t>
            </a:r>
          </a:p>
        </p:txBody>
      </p:sp>
      <p:sp>
        <p:nvSpPr>
          <p:cNvPr id="3077" name="Inhaltsplatzhalter 2"/>
          <p:cNvSpPr txBox="1">
            <a:spLocks/>
          </p:cNvSpPr>
          <p:nvPr/>
        </p:nvSpPr>
        <p:spPr bwMode="auto">
          <a:xfrm>
            <a:off x="3276600" y="2205038"/>
            <a:ext cx="2519363" cy="504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dirty="0">
                <a:latin typeface="Arial" panose="020B0604020202020204" pitchFamily="34" charset="0"/>
                <a:cs typeface="Arial" panose="020B0604020202020204" pitchFamily="34" charset="0"/>
              </a:rPr>
              <a:t>Angestellte, Arbeiterinnen, Arbeiter</a:t>
            </a:r>
            <a:endParaRPr lang="de-AT" altLang="de-DE" sz="1400" b="0" dirty="0">
              <a:latin typeface="Arial" panose="020B0604020202020204" pitchFamily="34" charset="0"/>
              <a:cs typeface="Arial" panose="020B0604020202020204" pitchFamily="34" charset="0"/>
            </a:endParaRPr>
          </a:p>
        </p:txBody>
      </p:sp>
      <p:sp>
        <p:nvSpPr>
          <p:cNvPr id="3078" name="Inhaltsplatzhalter 2"/>
          <p:cNvSpPr txBox="1">
            <a:spLocks/>
          </p:cNvSpPr>
          <p:nvPr/>
        </p:nvSpPr>
        <p:spPr bwMode="auto">
          <a:xfrm>
            <a:off x="4359082" y="4005263"/>
            <a:ext cx="1766887" cy="8784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dirty="0">
                <a:latin typeface="Arial" panose="020B0604020202020204" pitchFamily="34" charset="0"/>
                <a:cs typeface="Arial" panose="020B0604020202020204" pitchFamily="34" charset="0"/>
              </a:rPr>
              <a:t>geringfügig</a:t>
            </a:r>
          </a:p>
          <a:p>
            <a:pPr algn="ctr">
              <a:buFont typeface="Arial" charset="0"/>
              <a:buNone/>
            </a:pPr>
            <a:r>
              <a:rPr lang="de-AT" altLang="de-DE" sz="1400" b="0" dirty="0">
                <a:latin typeface="Arial" panose="020B0604020202020204" pitchFamily="34" charset="0"/>
                <a:cs typeface="Arial" panose="020B0604020202020204" pitchFamily="34" charset="0"/>
              </a:rPr>
              <a:t>Beschäftigte</a:t>
            </a:r>
          </a:p>
        </p:txBody>
      </p:sp>
      <p:sp>
        <p:nvSpPr>
          <p:cNvPr id="3079" name="Inhaltsplatzhalter 2"/>
          <p:cNvSpPr txBox="1">
            <a:spLocks/>
          </p:cNvSpPr>
          <p:nvPr/>
        </p:nvSpPr>
        <p:spPr bwMode="auto">
          <a:xfrm>
            <a:off x="5795963" y="2205038"/>
            <a:ext cx="2376487" cy="504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dirty="0">
                <a:latin typeface="Arial" panose="020B0604020202020204" pitchFamily="34" charset="0"/>
                <a:cs typeface="Arial" panose="020B0604020202020204" pitchFamily="34" charset="0"/>
              </a:rPr>
              <a:t>prekäre/unsichere</a:t>
            </a:r>
          </a:p>
        </p:txBody>
      </p:sp>
      <p:sp>
        <p:nvSpPr>
          <p:cNvPr id="3080" name="Titel 1"/>
          <p:cNvSpPr>
            <a:spLocks noGrp="1"/>
          </p:cNvSpPr>
          <p:nvPr>
            <p:ph type="title"/>
          </p:nvPr>
        </p:nvSpPr>
        <p:spPr>
          <a:xfrm>
            <a:off x="457200" y="1160741"/>
            <a:ext cx="8229600" cy="369332"/>
          </a:xfrm>
        </p:spPr>
        <p:txBody>
          <a:bodyPr/>
          <a:lstStyle/>
          <a:p>
            <a:r>
              <a:rPr lang="de-AT" altLang="de-DE" sz="1800" dirty="0">
                <a:latin typeface="Arial" panose="020B0604020202020204" pitchFamily="34" charset="0"/>
                <a:cs typeface="Arial" panose="020B0604020202020204" pitchFamily="34" charset="0"/>
              </a:rPr>
              <a:t>Arbeitsverhältnisse</a:t>
            </a:r>
          </a:p>
        </p:txBody>
      </p:sp>
      <p:sp>
        <p:nvSpPr>
          <p:cNvPr id="6" name="Pfeil nach unten 5"/>
          <p:cNvSpPr/>
          <p:nvPr/>
        </p:nvSpPr>
        <p:spPr>
          <a:xfrm>
            <a:off x="4427538" y="1584325"/>
            <a:ext cx="144462"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19" name="Pfeil nach unten 18"/>
          <p:cNvSpPr/>
          <p:nvPr/>
        </p:nvSpPr>
        <p:spPr>
          <a:xfrm rot="-3240000">
            <a:off x="6491288" y="1376363"/>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20" name="Pfeil nach unten 19"/>
          <p:cNvSpPr/>
          <p:nvPr/>
        </p:nvSpPr>
        <p:spPr>
          <a:xfrm rot="3240000">
            <a:off x="2490788" y="1376363"/>
            <a:ext cx="163512" cy="811212"/>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3084" name="Inhaltsplatzhalter 2"/>
          <p:cNvSpPr txBox="1">
            <a:spLocks/>
          </p:cNvSpPr>
          <p:nvPr/>
        </p:nvSpPr>
        <p:spPr bwMode="auto">
          <a:xfrm>
            <a:off x="6196847" y="4005263"/>
            <a:ext cx="2623626" cy="8784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400" b="0" dirty="0">
                <a:latin typeface="Arial" panose="020B0604020202020204" pitchFamily="34" charset="0"/>
                <a:cs typeface="Arial" panose="020B0604020202020204" pitchFamily="34" charset="0"/>
              </a:rPr>
              <a:t>Beschäftigte mit </a:t>
            </a:r>
            <a:r>
              <a:rPr lang="de-AT" altLang="de-DE" sz="1400" dirty="0">
                <a:latin typeface="Arial" panose="020B0604020202020204" pitchFamily="34" charset="0"/>
                <a:cs typeface="Arial" panose="020B0604020202020204" pitchFamily="34" charset="0"/>
              </a:rPr>
              <a:t>freiem Dienstvertrag</a:t>
            </a:r>
            <a:endParaRPr lang="de-AT" altLang="de-DE" sz="1400" b="0" dirty="0">
              <a:latin typeface="Arial" panose="020B0604020202020204" pitchFamily="34" charset="0"/>
              <a:cs typeface="Arial" panose="020B0604020202020204" pitchFamily="34" charset="0"/>
            </a:endParaRPr>
          </a:p>
        </p:txBody>
      </p:sp>
      <p:sp>
        <p:nvSpPr>
          <p:cNvPr id="22" name="Pfeil nach unten 21"/>
          <p:cNvSpPr/>
          <p:nvPr/>
        </p:nvSpPr>
        <p:spPr>
          <a:xfrm>
            <a:off x="6876257" y="2709862"/>
            <a:ext cx="107949" cy="534293"/>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7" name="Rechteck 6"/>
          <p:cNvSpPr/>
          <p:nvPr/>
        </p:nvSpPr>
        <p:spPr>
          <a:xfrm>
            <a:off x="1779588" y="3265488"/>
            <a:ext cx="6104780" cy="57468"/>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24" name="Pfeil nach unten 23"/>
          <p:cNvSpPr/>
          <p:nvPr/>
        </p:nvSpPr>
        <p:spPr>
          <a:xfrm>
            <a:off x="4932040" y="3322956"/>
            <a:ext cx="144463"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25" name="Pfeil nach unten 24"/>
          <p:cNvSpPr/>
          <p:nvPr/>
        </p:nvSpPr>
        <p:spPr>
          <a:xfrm>
            <a:off x="3311649" y="3290729"/>
            <a:ext cx="144462"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26" name="Pfeil nach unten 25"/>
          <p:cNvSpPr/>
          <p:nvPr/>
        </p:nvSpPr>
        <p:spPr>
          <a:xfrm>
            <a:off x="1743075" y="3297238"/>
            <a:ext cx="144463"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
        <p:nvSpPr>
          <p:cNvPr id="18" name="Pfeil nach unten 17"/>
          <p:cNvSpPr/>
          <p:nvPr/>
        </p:nvSpPr>
        <p:spPr>
          <a:xfrm>
            <a:off x="7811913" y="3312790"/>
            <a:ext cx="144463" cy="476250"/>
          </a:xfrm>
          <a:prstGeom prst="downArrow">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de-AT" sz="14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9">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75">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76">
                                            <p:txEl>
                                              <p:pRg st="0" end="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076">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078">
                                            <p:txEl>
                                              <p:pRg st="0" end="0"/>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078">
                                            <p:txEl>
                                              <p:pRg st="1" end="1"/>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08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p:bldP spid="6" grpId="0" animBg="1"/>
      <p:bldP spid="19" grpId="0" animBg="1"/>
      <p:bldP spid="20" grpId="0" animBg="1"/>
      <p:bldP spid="22" grpId="0" animBg="1"/>
      <p:bldP spid="7" grpId="0" animBg="1"/>
      <p:bldP spid="24" grpId="0" animBg="1"/>
      <p:bldP spid="25" grpId="0" animBg="1"/>
      <p:bldP spid="26"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„Arbeit macht das Leben süß?“ auf den Seiten 36 und 37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Einstieg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Arbeitsverhältnisse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214</cp:revision>
  <dcterms:created xsi:type="dcterms:W3CDTF">2013-10-08T07:58:50Z</dcterms:created>
  <dcterms:modified xsi:type="dcterms:W3CDTF">2025-05-08T17:11:20Z</dcterms:modified>
</cp:coreProperties>
</file>