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93"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308" r:id="rId16"/>
    <p:sldId id="309" r:id="rId17"/>
    <p:sldId id="310" r:id="rId18"/>
    <p:sldId id="311" r:id="rId19"/>
    <p:sldId id="312" r:id="rId20"/>
    <p:sldId id="313" r:id="rId21"/>
    <p:sldId id="292" r:id="rId22"/>
  </p:sldIdLst>
  <p:sldSz cx="9144000" cy="6858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6">
          <p15:clr>
            <a:srgbClr val="A4A3A4"/>
          </p15:clr>
        </p15:guide>
        <p15:guide id="2" pos="24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33"/>
    <a:srgbClr val="0A0A0A"/>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545" autoAdjust="0"/>
  </p:normalViewPr>
  <p:slideViewPr>
    <p:cSldViewPr>
      <p:cViewPr varScale="1">
        <p:scale>
          <a:sx n="79" d="100"/>
          <a:sy n="79" d="100"/>
        </p:scale>
        <p:origin x="102" y="762"/>
      </p:cViewPr>
      <p:guideLst>
        <p:guide orient="horz" pos="2886"/>
        <p:guide pos="24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20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1EF43E16-69F6-9F13-39D0-66EB437226A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EB741572-1392-C0A3-E652-911DE67E56C1}"/>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5A4DAAC1-EE1C-47FE-B633-4A698510F8BB}" type="datetimeFigureOut">
              <a:rPr lang="de-AT"/>
              <a:pPr>
                <a:defRPr/>
              </a:pPr>
              <a:t>20.01.2023</a:t>
            </a:fld>
            <a:endParaRPr lang="de-AT"/>
          </a:p>
        </p:txBody>
      </p:sp>
      <p:sp>
        <p:nvSpPr>
          <p:cNvPr id="4" name="Fußzeilenplatzhalter 3">
            <a:extLst>
              <a:ext uri="{FF2B5EF4-FFF2-40B4-BE49-F238E27FC236}">
                <a16:creationId xmlns:a16="http://schemas.microsoft.com/office/drawing/2014/main" id="{5DB99FDB-54D6-970D-2F24-E9E54094A6E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5" name="Foliennummernplatzhalter 4">
            <a:extLst>
              <a:ext uri="{FF2B5EF4-FFF2-40B4-BE49-F238E27FC236}">
                <a16:creationId xmlns:a16="http://schemas.microsoft.com/office/drawing/2014/main" id="{E37C735F-38B2-9A89-B0A1-E3ED9E078FBD}"/>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3AFEE5A-33F4-4012-B94F-AEEDAE41BDC3}" type="slidenum">
              <a:rPr lang="de-AT" altLang="de-DE"/>
              <a:pPr>
                <a:defRPr/>
              </a:pPr>
              <a:t>‹Nr.›</a:t>
            </a:fld>
            <a:endParaRPr lang="de-AT"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BC86996-3FAA-0E1B-7141-D7D24E899CD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6D648F82-3225-2ABF-BAA9-C6BA33930B8B}"/>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B5CD506D-DD7E-4E6D-8CF9-71DFFBB20BBE}" type="datetimeFigureOut">
              <a:rPr lang="de-AT"/>
              <a:pPr>
                <a:defRPr/>
              </a:pPr>
              <a:t>20.01.2023</a:t>
            </a:fld>
            <a:endParaRPr lang="de-AT"/>
          </a:p>
        </p:txBody>
      </p:sp>
      <p:sp>
        <p:nvSpPr>
          <p:cNvPr id="4" name="Folienbildplatzhalter 3">
            <a:extLst>
              <a:ext uri="{FF2B5EF4-FFF2-40B4-BE49-F238E27FC236}">
                <a16:creationId xmlns:a16="http://schemas.microsoft.com/office/drawing/2014/main" id="{5625674F-8D2E-5E47-77C7-9B2C3A96EF96}"/>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a:extLst>
              <a:ext uri="{FF2B5EF4-FFF2-40B4-BE49-F238E27FC236}">
                <a16:creationId xmlns:a16="http://schemas.microsoft.com/office/drawing/2014/main" id="{2E556689-5652-B825-34F8-83B9F302B80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a:extLst>
              <a:ext uri="{FF2B5EF4-FFF2-40B4-BE49-F238E27FC236}">
                <a16:creationId xmlns:a16="http://schemas.microsoft.com/office/drawing/2014/main" id="{F9C76D4E-B70B-DA1A-2E1B-7798EA7EF87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7" name="Foliennummernplatzhalter 6">
            <a:extLst>
              <a:ext uri="{FF2B5EF4-FFF2-40B4-BE49-F238E27FC236}">
                <a16:creationId xmlns:a16="http://schemas.microsoft.com/office/drawing/2014/main" id="{F2DC170A-32A1-766C-7867-68C41049AF1F}"/>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8175FDA-153A-4EFB-A6B7-CA7D02A5476E}" type="slidenum">
              <a:rPr lang="de-AT" altLang="de-DE"/>
              <a:pPr>
                <a:defRPr/>
              </a:pPr>
              <a:t>‹Nr.›</a:t>
            </a:fld>
            <a:endParaRPr lang="de-A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6" name="Textplatzhalter 2"/>
          <p:cNvSpPr>
            <a:spLocks noGrp="1"/>
          </p:cNvSpPr>
          <p:nvPr>
            <p:ph type="body" idx="1"/>
          </p:nvPr>
        </p:nvSpPr>
        <p:spPr>
          <a:xfrm>
            <a:off x="683568" y="1628800"/>
            <a:ext cx="1954560" cy="474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2831630388"/>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3832"/>
            <a:ext cx="8229600" cy="1143000"/>
          </a:xfrm>
        </p:spPr>
        <p:txBody>
          <a:bodyPr/>
          <a:lstStyle/>
          <a:p>
            <a:r>
              <a:rPr lang="de-DE" dirty="0"/>
              <a:t>Titelmasterformat durch Klicken bearbeiten</a:t>
            </a:r>
            <a:endParaRPr lang="de-AT" dirty="0"/>
          </a:p>
        </p:txBody>
      </p:sp>
      <p:sp>
        <p:nvSpPr>
          <p:cNvPr id="3" name="Inhaltsplatzhalter 2"/>
          <p:cNvSpPr>
            <a:spLocks noGrp="1"/>
          </p:cNvSpPr>
          <p:nvPr>
            <p:ph idx="1"/>
          </p:nvPr>
        </p:nvSpPr>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B29F19A1-FF25-E7F1-D400-38AED0DA7B78}"/>
              </a:ext>
            </a:extLst>
          </p:cNvPr>
          <p:cNvSpPr>
            <a:spLocks noGrp="1"/>
          </p:cNvSpPr>
          <p:nvPr>
            <p:ph type="dt" sz="half" idx="10"/>
          </p:nvPr>
        </p:nvSpPr>
        <p:spPr/>
        <p:txBody>
          <a:bodyPr/>
          <a:lstStyle>
            <a:lvl1pPr>
              <a:defRPr/>
            </a:lvl1pPr>
          </a:lstStyle>
          <a:p>
            <a:pPr>
              <a:defRPr/>
            </a:pPr>
            <a:fld id="{03F817B3-8951-4B19-9D77-2F95E2DFF363}" type="datetimeFigureOut">
              <a:rPr lang="de-AT"/>
              <a:pPr>
                <a:defRPr/>
              </a:pPr>
              <a:t>20.01.2023</a:t>
            </a:fld>
            <a:endParaRPr lang="de-AT"/>
          </a:p>
        </p:txBody>
      </p:sp>
      <p:sp>
        <p:nvSpPr>
          <p:cNvPr id="5" name="Fußzeilenplatzhalter 4">
            <a:extLst>
              <a:ext uri="{FF2B5EF4-FFF2-40B4-BE49-F238E27FC236}">
                <a16:creationId xmlns:a16="http://schemas.microsoft.com/office/drawing/2014/main" id="{3F5C0513-3048-3066-0A4C-4A6FA2A6B8B4}"/>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7D67A39E-4724-287A-189A-0558C125A5FE}"/>
              </a:ext>
            </a:extLst>
          </p:cNvPr>
          <p:cNvSpPr>
            <a:spLocks noGrp="1"/>
          </p:cNvSpPr>
          <p:nvPr>
            <p:ph type="sldNum" sz="quarter" idx="12"/>
          </p:nvPr>
        </p:nvSpPr>
        <p:spPr/>
        <p:txBody>
          <a:bodyPr/>
          <a:lstStyle>
            <a:lvl1pPr>
              <a:defRPr/>
            </a:lvl1pPr>
          </a:lstStyle>
          <a:p>
            <a:pPr>
              <a:defRPr/>
            </a:pPr>
            <a:fld id="{87950D4C-E0D2-4C44-A78A-E2905EFCEE67}" type="slidenum">
              <a:rPr lang="de-AT" altLang="de-DE"/>
              <a:pPr>
                <a:defRPr/>
              </a:pPr>
              <a:t>‹Nr.›</a:t>
            </a:fld>
            <a:endParaRPr lang="de-AT" altLang="de-DE"/>
          </a:p>
        </p:txBody>
      </p:sp>
    </p:spTree>
    <p:extLst>
      <p:ext uri="{BB962C8B-B14F-4D97-AF65-F5344CB8AC3E}">
        <p14:creationId xmlns:p14="http://schemas.microsoft.com/office/powerpoint/2010/main" val="1852455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8CBDCD43-80B2-D2FA-739C-07F1580D785B}"/>
              </a:ext>
            </a:extLst>
          </p:cNvPr>
          <p:cNvSpPr>
            <a:spLocks noGrp="1"/>
          </p:cNvSpPr>
          <p:nvPr>
            <p:ph type="dt" sz="half" idx="10"/>
          </p:nvPr>
        </p:nvSpPr>
        <p:spPr/>
        <p:txBody>
          <a:bodyPr/>
          <a:lstStyle>
            <a:lvl1pPr>
              <a:defRPr/>
            </a:lvl1pPr>
          </a:lstStyle>
          <a:p>
            <a:pPr>
              <a:defRPr/>
            </a:pPr>
            <a:fld id="{F9187E48-0BF2-4DB8-9A0D-5EC09262D387}" type="datetimeFigureOut">
              <a:rPr lang="de-AT"/>
              <a:pPr>
                <a:defRPr/>
              </a:pPr>
              <a:t>20.01.2023</a:t>
            </a:fld>
            <a:endParaRPr lang="de-AT"/>
          </a:p>
        </p:txBody>
      </p:sp>
      <p:sp>
        <p:nvSpPr>
          <p:cNvPr id="5" name="Fußzeilenplatzhalter 4">
            <a:extLst>
              <a:ext uri="{FF2B5EF4-FFF2-40B4-BE49-F238E27FC236}">
                <a16:creationId xmlns:a16="http://schemas.microsoft.com/office/drawing/2014/main" id="{5239E6A8-34A5-2561-7604-19750D2C2139}"/>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537EA17F-87CF-2078-6E57-1DB228E4CBCB}"/>
              </a:ext>
            </a:extLst>
          </p:cNvPr>
          <p:cNvSpPr>
            <a:spLocks noGrp="1"/>
          </p:cNvSpPr>
          <p:nvPr>
            <p:ph type="sldNum" sz="quarter" idx="12"/>
          </p:nvPr>
        </p:nvSpPr>
        <p:spPr/>
        <p:txBody>
          <a:bodyPr/>
          <a:lstStyle>
            <a:lvl1pPr>
              <a:defRPr/>
            </a:lvl1pPr>
          </a:lstStyle>
          <a:p>
            <a:pPr>
              <a:defRPr/>
            </a:pPr>
            <a:fld id="{55C6A985-25CB-482A-8AB8-D15C6FB3998E}" type="slidenum">
              <a:rPr lang="de-AT" altLang="de-DE"/>
              <a:pPr>
                <a:defRPr/>
              </a:pPr>
              <a:t>‹Nr.›</a:t>
            </a:fld>
            <a:endParaRPr lang="de-AT" altLang="de-DE"/>
          </a:p>
        </p:txBody>
      </p:sp>
    </p:spTree>
    <p:extLst>
      <p:ext uri="{BB962C8B-B14F-4D97-AF65-F5344CB8AC3E}">
        <p14:creationId xmlns:p14="http://schemas.microsoft.com/office/powerpoint/2010/main" val="1618431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FDC4E2A1-7350-4465-300F-7CDC5FE40BEE}"/>
              </a:ext>
            </a:extLst>
          </p:cNvPr>
          <p:cNvSpPr>
            <a:spLocks noGrp="1"/>
          </p:cNvSpPr>
          <p:nvPr>
            <p:ph type="dt" sz="half" idx="10"/>
          </p:nvPr>
        </p:nvSpPr>
        <p:spPr/>
        <p:txBody>
          <a:bodyPr/>
          <a:lstStyle>
            <a:lvl1pPr>
              <a:defRPr/>
            </a:lvl1pPr>
          </a:lstStyle>
          <a:p>
            <a:pPr>
              <a:defRPr/>
            </a:pPr>
            <a:fld id="{5BD4DFB5-1EED-45E5-9005-1987912712B0}" type="datetimeFigureOut">
              <a:rPr lang="de-AT"/>
              <a:pPr>
                <a:defRPr/>
              </a:pPr>
              <a:t>20.01.2023</a:t>
            </a:fld>
            <a:endParaRPr lang="de-AT"/>
          </a:p>
        </p:txBody>
      </p:sp>
      <p:sp>
        <p:nvSpPr>
          <p:cNvPr id="6" name="Fußzeilenplatzhalter 4">
            <a:extLst>
              <a:ext uri="{FF2B5EF4-FFF2-40B4-BE49-F238E27FC236}">
                <a16:creationId xmlns:a16="http://schemas.microsoft.com/office/drawing/2014/main" id="{64DCA33A-70B3-9D8F-36AC-A01E94508917}"/>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58C4A38A-AA82-B804-7447-1246713B0F6C}"/>
              </a:ext>
            </a:extLst>
          </p:cNvPr>
          <p:cNvSpPr>
            <a:spLocks noGrp="1"/>
          </p:cNvSpPr>
          <p:nvPr>
            <p:ph type="sldNum" sz="quarter" idx="12"/>
          </p:nvPr>
        </p:nvSpPr>
        <p:spPr/>
        <p:txBody>
          <a:bodyPr/>
          <a:lstStyle>
            <a:lvl1pPr>
              <a:defRPr/>
            </a:lvl1pPr>
          </a:lstStyle>
          <a:p>
            <a:pPr>
              <a:defRPr/>
            </a:pPr>
            <a:fld id="{D530E111-0AE3-4DAF-97DC-4B0266F2FD6E}" type="slidenum">
              <a:rPr lang="de-AT" altLang="de-DE"/>
              <a:pPr>
                <a:defRPr/>
              </a:pPr>
              <a:t>‹Nr.›</a:t>
            </a:fld>
            <a:endParaRPr lang="de-AT" altLang="de-DE"/>
          </a:p>
        </p:txBody>
      </p:sp>
    </p:spTree>
    <p:extLst>
      <p:ext uri="{BB962C8B-B14F-4D97-AF65-F5344CB8AC3E}">
        <p14:creationId xmlns:p14="http://schemas.microsoft.com/office/powerpoint/2010/main" val="3485316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063D5481-F2F3-4AF6-6B0C-F336203FE893}"/>
              </a:ext>
            </a:extLst>
          </p:cNvPr>
          <p:cNvSpPr>
            <a:spLocks noGrp="1"/>
          </p:cNvSpPr>
          <p:nvPr>
            <p:ph type="dt" sz="half" idx="10"/>
          </p:nvPr>
        </p:nvSpPr>
        <p:spPr/>
        <p:txBody>
          <a:bodyPr/>
          <a:lstStyle>
            <a:lvl1pPr>
              <a:defRPr/>
            </a:lvl1pPr>
          </a:lstStyle>
          <a:p>
            <a:pPr>
              <a:defRPr/>
            </a:pPr>
            <a:fld id="{45A57635-814C-49B1-A82A-B679AFA5211C}" type="datetimeFigureOut">
              <a:rPr lang="de-AT"/>
              <a:pPr>
                <a:defRPr/>
              </a:pPr>
              <a:t>20.01.2023</a:t>
            </a:fld>
            <a:endParaRPr lang="de-AT"/>
          </a:p>
        </p:txBody>
      </p:sp>
      <p:sp>
        <p:nvSpPr>
          <p:cNvPr id="8" name="Fußzeilenplatzhalter 4">
            <a:extLst>
              <a:ext uri="{FF2B5EF4-FFF2-40B4-BE49-F238E27FC236}">
                <a16:creationId xmlns:a16="http://schemas.microsoft.com/office/drawing/2014/main" id="{93D7F0B8-B712-CB10-00F8-306C3683989A}"/>
              </a:ext>
            </a:extLst>
          </p:cNvPr>
          <p:cNvSpPr>
            <a:spLocks noGrp="1"/>
          </p:cNvSpPr>
          <p:nvPr>
            <p:ph type="ftr" sz="quarter" idx="11"/>
          </p:nvPr>
        </p:nvSpPr>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98128949-5812-F182-CDA4-2F25460364E0}"/>
              </a:ext>
            </a:extLst>
          </p:cNvPr>
          <p:cNvSpPr>
            <a:spLocks noGrp="1"/>
          </p:cNvSpPr>
          <p:nvPr>
            <p:ph type="sldNum" sz="quarter" idx="12"/>
          </p:nvPr>
        </p:nvSpPr>
        <p:spPr/>
        <p:txBody>
          <a:bodyPr/>
          <a:lstStyle>
            <a:lvl1pPr>
              <a:defRPr/>
            </a:lvl1pPr>
          </a:lstStyle>
          <a:p>
            <a:pPr>
              <a:defRPr/>
            </a:pPr>
            <a:fld id="{0F5B10DF-6C6E-4343-834A-5C0F3339AA32}" type="slidenum">
              <a:rPr lang="de-AT" altLang="de-DE"/>
              <a:pPr>
                <a:defRPr/>
              </a:pPr>
              <a:t>‹Nr.›</a:t>
            </a:fld>
            <a:endParaRPr lang="de-AT" altLang="de-DE"/>
          </a:p>
        </p:txBody>
      </p:sp>
    </p:spTree>
    <p:extLst>
      <p:ext uri="{BB962C8B-B14F-4D97-AF65-F5344CB8AC3E}">
        <p14:creationId xmlns:p14="http://schemas.microsoft.com/office/powerpoint/2010/main" val="2050165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3">
            <a:extLst>
              <a:ext uri="{FF2B5EF4-FFF2-40B4-BE49-F238E27FC236}">
                <a16:creationId xmlns:a16="http://schemas.microsoft.com/office/drawing/2014/main" id="{C141DFC4-34E6-16B8-0932-2E6789D88EA5}"/>
              </a:ext>
            </a:extLst>
          </p:cNvPr>
          <p:cNvSpPr>
            <a:spLocks noGrp="1"/>
          </p:cNvSpPr>
          <p:nvPr>
            <p:ph type="dt" sz="half" idx="10"/>
          </p:nvPr>
        </p:nvSpPr>
        <p:spPr/>
        <p:txBody>
          <a:bodyPr/>
          <a:lstStyle>
            <a:lvl1pPr>
              <a:defRPr/>
            </a:lvl1pPr>
          </a:lstStyle>
          <a:p>
            <a:pPr>
              <a:defRPr/>
            </a:pPr>
            <a:fld id="{733AB5AA-83CB-4A44-A3C0-FC19A16A8647}" type="datetimeFigureOut">
              <a:rPr lang="de-AT"/>
              <a:pPr>
                <a:defRPr/>
              </a:pPr>
              <a:t>20.01.2023</a:t>
            </a:fld>
            <a:endParaRPr lang="de-AT"/>
          </a:p>
        </p:txBody>
      </p:sp>
      <p:sp>
        <p:nvSpPr>
          <p:cNvPr id="4" name="Fußzeilenplatzhalter 4">
            <a:extLst>
              <a:ext uri="{FF2B5EF4-FFF2-40B4-BE49-F238E27FC236}">
                <a16:creationId xmlns:a16="http://schemas.microsoft.com/office/drawing/2014/main" id="{C0A3FCCE-9310-220F-4FC0-B41E66C8D3EF}"/>
              </a:ext>
            </a:extLst>
          </p:cNvPr>
          <p:cNvSpPr>
            <a:spLocks noGrp="1"/>
          </p:cNvSpPr>
          <p:nvPr>
            <p:ph type="ftr" sz="quarter" idx="11"/>
          </p:nvPr>
        </p:nvSpPr>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3BA63A8D-801A-651B-71BF-CED13B184685}"/>
              </a:ext>
            </a:extLst>
          </p:cNvPr>
          <p:cNvSpPr>
            <a:spLocks noGrp="1"/>
          </p:cNvSpPr>
          <p:nvPr>
            <p:ph type="sldNum" sz="quarter" idx="12"/>
          </p:nvPr>
        </p:nvSpPr>
        <p:spPr/>
        <p:txBody>
          <a:bodyPr/>
          <a:lstStyle>
            <a:lvl1pPr>
              <a:defRPr/>
            </a:lvl1pPr>
          </a:lstStyle>
          <a:p>
            <a:pPr>
              <a:defRPr/>
            </a:pPr>
            <a:fld id="{2D5E1BAB-A013-4F8A-ABB3-D31D40CBF349}" type="slidenum">
              <a:rPr lang="de-AT" altLang="de-DE"/>
              <a:pPr>
                <a:defRPr/>
              </a:pPr>
              <a:t>‹Nr.›</a:t>
            </a:fld>
            <a:endParaRPr lang="de-AT" altLang="de-DE"/>
          </a:p>
        </p:txBody>
      </p:sp>
    </p:spTree>
    <p:extLst>
      <p:ext uri="{BB962C8B-B14F-4D97-AF65-F5344CB8AC3E}">
        <p14:creationId xmlns:p14="http://schemas.microsoft.com/office/powerpoint/2010/main" val="180632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AFC67403-81D9-60DC-7281-08AD17AF14FF}"/>
              </a:ext>
            </a:extLst>
          </p:cNvPr>
          <p:cNvSpPr>
            <a:spLocks noGrp="1"/>
          </p:cNvSpPr>
          <p:nvPr>
            <p:ph type="dt" sz="half" idx="10"/>
          </p:nvPr>
        </p:nvSpPr>
        <p:spPr/>
        <p:txBody>
          <a:bodyPr/>
          <a:lstStyle>
            <a:lvl1pPr>
              <a:defRPr/>
            </a:lvl1pPr>
          </a:lstStyle>
          <a:p>
            <a:pPr>
              <a:defRPr/>
            </a:pPr>
            <a:fld id="{A07328F4-CF43-4D2A-928F-54AFB7083370}" type="datetimeFigureOut">
              <a:rPr lang="de-AT"/>
              <a:pPr>
                <a:defRPr/>
              </a:pPr>
              <a:t>20.01.2023</a:t>
            </a:fld>
            <a:endParaRPr lang="de-AT"/>
          </a:p>
        </p:txBody>
      </p:sp>
      <p:sp>
        <p:nvSpPr>
          <p:cNvPr id="3" name="Fußzeilenplatzhalter 4">
            <a:extLst>
              <a:ext uri="{FF2B5EF4-FFF2-40B4-BE49-F238E27FC236}">
                <a16:creationId xmlns:a16="http://schemas.microsoft.com/office/drawing/2014/main" id="{9CDBFE63-8ED3-BC17-88FD-489C0E348242}"/>
              </a:ext>
            </a:extLst>
          </p:cNvPr>
          <p:cNvSpPr>
            <a:spLocks noGrp="1"/>
          </p:cNvSpPr>
          <p:nvPr>
            <p:ph type="ftr" sz="quarter" idx="11"/>
          </p:nvPr>
        </p:nvSpPr>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21102B70-EA3E-8206-84A0-3C34B91CFD28}"/>
              </a:ext>
            </a:extLst>
          </p:cNvPr>
          <p:cNvSpPr>
            <a:spLocks noGrp="1"/>
          </p:cNvSpPr>
          <p:nvPr>
            <p:ph type="sldNum" sz="quarter" idx="12"/>
          </p:nvPr>
        </p:nvSpPr>
        <p:spPr/>
        <p:txBody>
          <a:bodyPr/>
          <a:lstStyle>
            <a:lvl1pPr>
              <a:defRPr/>
            </a:lvl1pPr>
          </a:lstStyle>
          <a:p>
            <a:pPr>
              <a:defRPr/>
            </a:pPr>
            <a:fld id="{CDBCEA24-142E-4D32-A096-9C89A9AE3DCD}" type="slidenum">
              <a:rPr lang="de-AT" altLang="de-DE"/>
              <a:pPr>
                <a:defRPr/>
              </a:pPr>
              <a:t>‹Nr.›</a:t>
            </a:fld>
            <a:endParaRPr lang="de-AT" altLang="de-DE"/>
          </a:p>
        </p:txBody>
      </p:sp>
    </p:spTree>
    <p:extLst>
      <p:ext uri="{BB962C8B-B14F-4D97-AF65-F5344CB8AC3E}">
        <p14:creationId xmlns:p14="http://schemas.microsoft.com/office/powerpoint/2010/main" val="1209956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560DD519-5A24-C514-F8C6-ABDB72196774}"/>
              </a:ext>
            </a:extLst>
          </p:cNvPr>
          <p:cNvSpPr>
            <a:spLocks noGrp="1"/>
          </p:cNvSpPr>
          <p:nvPr>
            <p:ph type="dt" sz="half" idx="10"/>
          </p:nvPr>
        </p:nvSpPr>
        <p:spPr/>
        <p:txBody>
          <a:bodyPr/>
          <a:lstStyle>
            <a:lvl1pPr>
              <a:defRPr/>
            </a:lvl1pPr>
          </a:lstStyle>
          <a:p>
            <a:pPr>
              <a:defRPr/>
            </a:pPr>
            <a:fld id="{9BCF350C-73BE-4803-8E2A-A5007427F606}" type="datetimeFigureOut">
              <a:rPr lang="de-AT"/>
              <a:pPr>
                <a:defRPr/>
              </a:pPr>
              <a:t>20.01.2023</a:t>
            </a:fld>
            <a:endParaRPr lang="de-AT"/>
          </a:p>
        </p:txBody>
      </p:sp>
      <p:sp>
        <p:nvSpPr>
          <p:cNvPr id="6" name="Fußzeilenplatzhalter 4">
            <a:extLst>
              <a:ext uri="{FF2B5EF4-FFF2-40B4-BE49-F238E27FC236}">
                <a16:creationId xmlns:a16="http://schemas.microsoft.com/office/drawing/2014/main" id="{AFC73F9F-ACBB-242B-D8D2-FCE6C801ECB3}"/>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6F913F49-858E-2987-BBD9-41683D07761C}"/>
              </a:ext>
            </a:extLst>
          </p:cNvPr>
          <p:cNvSpPr>
            <a:spLocks noGrp="1"/>
          </p:cNvSpPr>
          <p:nvPr>
            <p:ph type="sldNum" sz="quarter" idx="12"/>
          </p:nvPr>
        </p:nvSpPr>
        <p:spPr/>
        <p:txBody>
          <a:bodyPr/>
          <a:lstStyle>
            <a:lvl1pPr>
              <a:defRPr/>
            </a:lvl1pPr>
          </a:lstStyle>
          <a:p>
            <a:pPr>
              <a:defRPr/>
            </a:pPr>
            <a:fld id="{8433701A-788A-414D-8DD7-53F4B05504BB}" type="slidenum">
              <a:rPr lang="de-AT" altLang="de-DE"/>
              <a:pPr>
                <a:defRPr/>
              </a:pPr>
              <a:t>‹Nr.›</a:t>
            </a:fld>
            <a:endParaRPr lang="de-AT" altLang="de-DE"/>
          </a:p>
        </p:txBody>
      </p:sp>
    </p:spTree>
    <p:extLst>
      <p:ext uri="{BB962C8B-B14F-4D97-AF65-F5344CB8AC3E}">
        <p14:creationId xmlns:p14="http://schemas.microsoft.com/office/powerpoint/2010/main" val="709632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6719ECFB-C3C8-78AD-8042-A939C6C4AEB2}"/>
              </a:ext>
            </a:extLst>
          </p:cNvPr>
          <p:cNvSpPr>
            <a:spLocks noGrp="1"/>
          </p:cNvSpPr>
          <p:nvPr>
            <p:ph type="dt" sz="half" idx="10"/>
          </p:nvPr>
        </p:nvSpPr>
        <p:spPr/>
        <p:txBody>
          <a:bodyPr/>
          <a:lstStyle>
            <a:lvl1pPr>
              <a:defRPr/>
            </a:lvl1pPr>
          </a:lstStyle>
          <a:p>
            <a:pPr>
              <a:defRPr/>
            </a:pPr>
            <a:fld id="{D16F3DFB-ED30-434A-B327-4A5E8AC74B29}" type="datetimeFigureOut">
              <a:rPr lang="de-AT"/>
              <a:pPr>
                <a:defRPr/>
              </a:pPr>
              <a:t>20.01.2023</a:t>
            </a:fld>
            <a:endParaRPr lang="de-AT"/>
          </a:p>
        </p:txBody>
      </p:sp>
      <p:sp>
        <p:nvSpPr>
          <p:cNvPr id="6" name="Fußzeilenplatzhalter 4">
            <a:extLst>
              <a:ext uri="{FF2B5EF4-FFF2-40B4-BE49-F238E27FC236}">
                <a16:creationId xmlns:a16="http://schemas.microsoft.com/office/drawing/2014/main" id="{878A7938-125C-32BF-7A89-279C5ED9B672}"/>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EBB56E34-9CEC-6D16-DC92-75B2E849B6EE}"/>
              </a:ext>
            </a:extLst>
          </p:cNvPr>
          <p:cNvSpPr>
            <a:spLocks noGrp="1"/>
          </p:cNvSpPr>
          <p:nvPr>
            <p:ph type="sldNum" sz="quarter" idx="12"/>
          </p:nvPr>
        </p:nvSpPr>
        <p:spPr/>
        <p:txBody>
          <a:bodyPr/>
          <a:lstStyle>
            <a:lvl1pPr>
              <a:defRPr/>
            </a:lvl1pPr>
          </a:lstStyle>
          <a:p>
            <a:pPr>
              <a:defRPr/>
            </a:pPr>
            <a:fld id="{E31DCB5B-110A-45D6-AE1C-0AE0D103B9DD}" type="slidenum">
              <a:rPr lang="de-AT" altLang="de-DE"/>
              <a:pPr>
                <a:defRPr/>
              </a:pPr>
              <a:t>‹Nr.›</a:t>
            </a:fld>
            <a:endParaRPr lang="de-AT" altLang="de-DE"/>
          </a:p>
        </p:txBody>
      </p:sp>
    </p:spTree>
    <p:extLst>
      <p:ext uri="{BB962C8B-B14F-4D97-AF65-F5344CB8AC3E}">
        <p14:creationId xmlns:p14="http://schemas.microsoft.com/office/powerpoint/2010/main" val="388880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8CA0E74C-502B-CC80-075F-2CDBBDFD3929}"/>
              </a:ext>
            </a:extLst>
          </p:cNvPr>
          <p:cNvSpPr>
            <a:spLocks noGrp="1"/>
          </p:cNvSpPr>
          <p:nvPr>
            <p:ph type="dt" sz="half" idx="10"/>
          </p:nvPr>
        </p:nvSpPr>
        <p:spPr/>
        <p:txBody>
          <a:bodyPr/>
          <a:lstStyle>
            <a:lvl1pPr>
              <a:defRPr/>
            </a:lvl1pPr>
          </a:lstStyle>
          <a:p>
            <a:pPr>
              <a:defRPr/>
            </a:pPr>
            <a:fld id="{AC38D216-A24C-4D52-898B-7133DDBC8A01}" type="datetimeFigureOut">
              <a:rPr lang="de-AT"/>
              <a:pPr>
                <a:defRPr/>
              </a:pPr>
              <a:t>20.01.2023</a:t>
            </a:fld>
            <a:endParaRPr lang="de-AT"/>
          </a:p>
        </p:txBody>
      </p:sp>
      <p:sp>
        <p:nvSpPr>
          <p:cNvPr id="5" name="Fußzeilenplatzhalter 4">
            <a:extLst>
              <a:ext uri="{FF2B5EF4-FFF2-40B4-BE49-F238E27FC236}">
                <a16:creationId xmlns:a16="http://schemas.microsoft.com/office/drawing/2014/main" id="{5C5BCEEB-E96B-9515-0AC6-3F30E03520FB}"/>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35E8BF07-2693-C312-2418-DA4D92A89DD1}"/>
              </a:ext>
            </a:extLst>
          </p:cNvPr>
          <p:cNvSpPr>
            <a:spLocks noGrp="1"/>
          </p:cNvSpPr>
          <p:nvPr>
            <p:ph type="sldNum" sz="quarter" idx="12"/>
          </p:nvPr>
        </p:nvSpPr>
        <p:spPr/>
        <p:txBody>
          <a:bodyPr/>
          <a:lstStyle>
            <a:lvl1pPr>
              <a:defRPr/>
            </a:lvl1pPr>
          </a:lstStyle>
          <a:p>
            <a:pPr>
              <a:defRPr/>
            </a:pPr>
            <a:fld id="{919D0E99-E195-4A54-8B15-9F112E16BB70}" type="slidenum">
              <a:rPr lang="de-AT" altLang="de-DE"/>
              <a:pPr>
                <a:defRPr/>
              </a:pPr>
              <a:t>‹Nr.›</a:t>
            </a:fld>
            <a:endParaRPr lang="de-AT" altLang="de-DE"/>
          </a:p>
        </p:txBody>
      </p:sp>
    </p:spTree>
    <p:extLst>
      <p:ext uri="{BB962C8B-B14F-4D97-AF65-F5344CB8AC3E}">
        <p14:creationId xmlns:p14="http://schemas.microsoft.com/office/powerpoint/2010/main" val="279185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C75D33FD-B172-B52D-2B9E-3F8D7AE2C9D7}"/>
              </a:ext>
            </a:extLst>
          </p:cNvPr>
          <p:cNvSpPr>
            <a:spLocks noGrp="1"/>
          </p:cNvSpPr>
          <p:nvPr>
            <p:ph type="dt" sz="half" idx="10"/>
          </p:nvPr>
        </p:nvSpPr>
        <p:spPr/>
        <p:txBody>
          <a:bodyPr/>
          <a:lstStyle>
            <a:lvl1pPr>
              <a:defRPr/>
            </a:lvl1pPr>
          </a:lstStyle>
          <a:p>
            <a:pPr>
              <a:defRPr/>
            </a:pPr>
            <a:fld id="{A4E8E4DA-7153-4B97-BAEB-C7851E130C23}" type="datetimeFigureOut">
              <a:rPr lang="de-AT"/>
              <a:pPr>
                <a:defRPr/>
              </a:pPr>
              <a:t>20.01.2023</a:t>
            </a:fld>
            <a:endParaRPr lang="de-AT"/>
          </a:p>
        </p:txBody>
      </p:sp>
      <p:sp>
        <p:nvSpPr>
          <p:cNvPr id="5" name="Fußzeilenplatzhalter 4">
            <a:extLst>
              <a:ext uri="{FF2B5EF4-FFF2-40B4-BE49-F238E27FC236}">
                <a16:creationId xmlns:a16="http://schemas.microsoft.com/office/drawing/2014/main" id="{C1183551-00B7-BC8C-9B10-17145577731F}"/>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1C15CA7E-3E0D-B116-04AA-09CE9F63DE0C}"/>
              </a:ext>
            </a:extLst>
          </p:cNvPr>
          <p:cNvSpPr>
            <a:spLocks noGrp="1"/>
          </p:cNvSpPr>
          <p:nvPr>
            <p:ph type="sldNum" sz="quarter" idx="12"/>
          </p:nvPr>
        </p:nvSpPr>
        <p:spPr/>
        <p:txBody>
          <a:bodyPr/>
          <a:lstStyle>
            <a:lvl1pPr>
              <a:defRPr/>
            </a:lvl1pPr>
          </a:lstStyle>
          <a:p>
            <a:pPr>
              <a:defRPr/>
            </a:pPr>
            <a:fld id="{C22012B4-22C2-4261-B3ED-6EB0C5860E10}" type="slidenum">
              <a:rPr lang="de-AT" altLang="de-DE"/>
              <a:pPr>
                <a:defRPr/>
              </a:pPr>
              <a:t>‹Nr.›</a:t>
            </a:fld>
            <a:endParaRPr lang="de-AT" altLang="de-DE"/>
          </a:p>
        </p:txBody>
      </p:sp>
    </p:spTree>
    <p:extLst>
      <p:ext uri="{BB962C8B-B14F-4D97-AF65-F5344CB8AC3E}">
        <p14:creationId xmlns:p14="http://schemas.microsoft.com/office/powerpoint/2010/main" val="700422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a:extLst>
              <a:ext uri="{FF2B5EF4-FFF2-40B4-BE49-F238E27FC236}">
                <a16:creationId xmlns:a16="http://schemas.microsoft.com/office/drawing/2014/main" id="{9C4561E4-D9BD-83A5-E36A-07AF966820D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elplatzhalter 1">
            <a:extLst>
              <a:ext uri="{FF2B5EF4-FFF2-40B4-BE49-F238E27FC236}">
                <a16:creationId xmlns:a16="http://schemas.microsoft.com/office/drawing/2014/main" id="{5810E7B0-5049-6F6D-F4CC-3E47AF56C904}"/>
              </a:ext>
            </a:extLst>
          </p:cNvPr>
          <p:cNvSpPr>
            <a:spLocks noGrp="1"/>
          </p:cNvSpPr>
          <p:nvPr>
            <p:ph type="title"/>
          </p:nvPr>
        </p:nvSpPr>
        <p:spPr bwMode="auto">
          <a:xfrm>
            <a:off x="306388" y="893763"/>
            <a:ext cx="8229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endParaRPr lang="de-AT" altLang="de-DE"/>
          </a:p>
        </p:txBody>
      </p:sp>
      <p:sp>
        <p:nvSpPr>
          <p:cNvPr id="1028" name="Textplatzhalter 2">
            <a:extLst>
              <a:ext uri="{FF2B5EF4-FFF2-40B4-BE49-F238E27FC236}">
                <a16:creationId xmlns:a16="http://schemas.microsoft.com/office/drawing/2014/main" id="{62CFCA0A-2E06-B0D9-088D-F7E1240F43D2}"/>
              </a:ext>
            </a:extLst>
          </p:cNvPr>
          <p:cNvSpPr>
            <a:spLocks noGrp="1"/>
          </p:cNvSpPr>
          <p:nvPr>
            <p:ph type="body" idx="1"/>
          </p:nvPr>
        </p:nvSpPr>
        <p:spPr bwMode="auto">
          <a:xfrm>
            <a:off x="323850" y="2060575"/>
            <a:ext cx="82296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AT" altLang="de-DE"/>
          </a:p>
        </p:txBody>
      </p:sp>
      <p:sp>
        <p:nvSpPr>
          <p:cNvPr id="4" name="Datumsplatzhalter 3">
            <a:extLst>
              <a:ext uri="{FF2B5EF4-FFF2-40B4-BE49-F238E27FC236}">
                <a16:creationId xmlns:a16="http://schemas.microsoft.com/office/drawing/2014/main" id="{4292AD8C-E282-D25A-56A0-1748295ACFA6}"/>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BA6C1E3-070A-4187-A798-81D492ED4ECD}" type="datetimeFigureOut">
              <a:rPr lang="de-AT"/>
              <a:pPr>
                <a:defRPr/>
              </a:pPr>
              <a:t>20.01.2023</a:t>
            </a:fld>
            <a:endParaRPr lang="de-AT"/>
          </a:p>
        </p:txBody>
      </p:sp>
      <p:sp>
        <p:nvSpPr>
          <p:cNvPr id="5" name="Fußzeilenplatzhalter 4">
            <a:extLst>
              <a:ext uri="{FF2B5EF4-FFF2-40B4-BE49-F238E27FC236}">
                <a16:creationId xmlns:a16="http://schemas.microsoft.com/office/drawing/2014/main" id="{90FFD328-2074-8D37-EED6-FDCC7765C7B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6" name="Foliennummernplatzhalter 5">
            <a:extLst>
              <a:ext uri="{FF2B5EF4-FFF2-40B4-BE49-F238E27FC236}">
                <a16:creationId xmlns:a16="http://schemas.microsoft.com/office/drawing/2014/main" id="{27BA88CB-B2C3-D0B9-2521-FF230DECADC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E6FAAE62-CDED-4922-BFD5-605715313650}" type="slidenum">
              <a:rPr lang="de-AT" altLang="de-DE"/>
              <a:pPr>
                <a:defRPr/>
              </a:pPr>
              <a:t>‹Nr.›</a:t>
            </a:fld>
            <a:endParaRPr lang="de-AT" altLang="de-DE"/>
          </a:p>
        </p:txBody>
      </p:sp>
      <p:pic>
        <p:nvPicPr>
          <p:cNvPr id="1032" name="Picture 19">
            <a:extLst>
              <a:ext uri="{FF2B5EF4-FFF2-40B4-BE49-F238E27FC236}">
                <a16:creationId xmlns:a16="http://schemas.microsoft.com/office/drawing/2014/main" id="{0E32E075-20F5-0392-A696-E6E718C6E1D8}"/>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12138" y="46038"/>
            <a:ext cx="6080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AC303B8F-488F-F6F7-6C39-348805D9919B}"/>
              </a:ext>
            </a:extLst>
          </p:cNvPr>
          <p:cNvPicPr preferRelativeResize="0">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602413"/>
            <a:ext cx="9144000" cy="25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5" name="Rechteck 21">
            <a:extLst>
              <a:ext uri="{FF2B5EF4-FFF2-40B4-BE49-F238E27FC236}">
                <a16:creationId xmlns:a16="http://schemas.microsoft.com/office/drawing/2014/main" id="{201E2364-4E7C-F7E5-6411-6EC4C74BEEB6}"/>
              </a:ext>
            </a:extLst>
          </p:cNvPr>
          <p:cNvSpPr>
            <a:spLocks noChangeArrowheads="1"/>
          </p:cNvSpPr>
          <p:nvPr/>
        </p:nvSpPr>
        <p:spPr bwMode="auto">
          <a:xfrm>
            <a:off x="-15875" y="6516688"/>
            <a:ext cx="9144000" cy="3683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de-DE" altLang="de-DE" dirty="0">
                <a:solidFill>
                  <a:srgbClr val="333333"/>
                </a:solidFill>
                <a:cs typeface="Arial" charset="0"/>
              </a:rPr>
              <a:t> </a:t>
            </a:r>
            <a:r>
              <a:rPr lang="de-DE" altLang="de-DE" sz="1000" dirty="0">
                <a:solidFill>
                  <a:srgbClr val="333333"/>
                </a:solidFill>
                <a:latin typeface="Syntax LT Std" pitchFamily="34" charset="0"/>
                <a:cs typeface="Arial" charset="0"/>
              </a:rPr>
              <a:t>© Österreichischer Bundesverlag Schulbuch GmbH &amp; Co. KG, Wien 2023</a:t>
            </a:r>
          </a:p>
        </p:txBody>
      </p:sp>
      <p:pic>
        <p:nvPicPr>
          <p:cNvPr id="2" name="Picture 13" descr="I:\500-vs_hs\Aushilfen\___Carina\Unterwegs\uw1_schriftzug_weiss.gif">
            <a:extLst>
              <a:ext uri="{FF2B5EF4-FFF2-40B4-BE49-F238E27FC236}">
                <a16:creationId xmlns:a16="http://schemas.microsoft.com/office/drawing/2014/main" id="{0F6E7357-087B-91E6-4FB5-B615AFCF7E2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0825" y="77788"/>
            <a:ext cx="19446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7"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ctr" rtl="0" eaLnBrk="0" fontAlgn="base" hangingPunct="0">
        <a:spcBef>
          <a:spcPct val="0"/>
        </a:spcBef>
        <a:spcAft>
          <a:spcPct val="0"/>
        </a:spcAft>
        <a:defRPr sz="3800" b="1" kern="1200">
          <a:solidFill>
            <a:srgbClr val="333333"/>
          </a:solidFill>
          <a:latin typeface="Syntax LT Std" pitchFamily="34" charset="0"/>
          <a:ea typeface="+mj-ea"/>
          <a:cs typeface="+mj-cs"/>
        </a:defRPr>
      </a:lvl1pPr>
      <a:lvl2pPr algn="ctr" rtl="0" eaLnBrk="0" fontAlgn="base" hangingPunct="0">
        <a:spcBef>
          <a:spcPct val="0"/>
        </a:spcBef>
        <a:spcAft>
          <a:spcPct val="0"/>
        </a:spcAft>
        <a:defRPr sz="3800" b="1">
          <a:solidFill>
            <a:srgbClr val="333333"/>
          </a:solidFill>
          <a:latin typeface="Syntax LT Std" pitchFamily="34" charset="0"/>
        </a:defRPr>
      </a:lvl2pPr>
      <a:lvl3pPr algn="ctr" rtl="0" eaLnBrk="0" fontAlgn="base" hangingPunct="0">
        <a:spcBef>
          <a:spcPct val="0"/>
        </a:spcBef>
        <a:spcAft>
          <a:spcPct val="0"/>
        </a:spcAft>
        <a:defRPr sz="3800" b="1">
          <a:solidFill>
            <a:srgbClr val="333333"/>
          </a:solidFill>
          <a:latin typeface="Syntax LT Std" pitchFamily="34" charset="0"/>
        </a:defRPr>
      </a:lvl3pPr>
      <a:lvl4pPr algn="ctr" rtl="0" eaLnBrk="0" fontAlgn="base" hangingPunct="0">
        <a:spcBef>
          <a:spcPct val="0"/>
        </a:spcBef>
        <a:spcAft>
          <a:spcPct val="0"/>
        </a:spcAft>
        <a:defRPr sz="3800" b="1">
          <a:solidFill>
            <a:srgbClr val="333333"/>
          </a:solidFill>
          <a:latin typeface="Syntax LT Std" pitchFamily="34" charset="0"/>
        </a:defRPr>
      </a:lvl4pPr>
      <a:lvl5pPr algn="ctr" rtl="0" eaLnBrk="0" fontAlgn="base" hangingPunct="0">
        <a:spcBef>
          <a:spcPct val="0"/>
        </a:spcBef>
        <a:spcAft>
          <a:spcPct val="0"/>
        </a:spcAft>
        <a:defRPr sz="3800" b="1">
          <a:solidFill>
            <a:srgbClr val="333333"/>
          </a:solidFill>
          <a:latin typeface="Syntax LT Std" pitchFamily="34" charset="0"/>
        </a:defRPr>
      </a:lvl5pPr>
      <a:lvl6pPr marL="457200" algn="ctr" rtl="0" fontAlgn="base">
        <a:spcBef>
          <a:spcPct val="0"/>
        </a:spcBef>
        <a:spcAft>
          <a:spcPct val="0"/>
        </a:spcAft>
        <a:defRPr sz="3800" b="1">
          <a:solidFill>
            <a:srgbClr val="333333"/>
          </a:solidFill>
          <a:latin typeface="Syntax LT Std" pitchFamily="34" charset="0"/>
        </a:defRPr>
      </a:lvl6pPr>
      <a:lvl7pPr marL="914400" algn="ctr" rtl="0" fontAlgn="base">
        <a:spcBef>
          <a:spcPct val="0"/>
        </a:spcBef>
        <a:spcAft>
          <a:spcPct val="0"/>
        </a:spcAft>
        <a:defRPr sz="3800" b="1">
          <a:solidFill>
            <a:srgbClr val="333333"/>
          </a:solidFill>
          <a:latin typeface="Syntax LT Std" pitchFamily="34" charset="0"/>
        </a:defRPr>
      </a:lvl7pPr>
      <a:lvl8pPr marL="1371600" algn="ctr" rtl="0" fontAlgn="base">
        <a:spcBef>
          <a:spcPct val="0"/>
        </a:spcBef>
        <a:spcAft>
          <a:spcPct val="0"/>
        </a:spcAft>
        <a:defRPr sz="3800" b="1">
          <a:solidFill>
            <a:srgbClr val="333333"/>
          </a:solidFill>
          <a:latin typeface="Syntax LT Std" pitchFamily="34" charset="0"/>
        </a:defRPr>
      </a:lvl8pPr>
      <a:lvl9pPr marL="1828800" algn="ctr" rtl="0" fontAlgn="base">
        <a:spcBef>
          <a:spcPct val="0"/>
        </a:spcBef>
        <a:spcAft>
          <a:spcPct val="0"/>
        </a:spcAft>
        <a:defRPr sz="3800" b="1">
          <a:solidFill>
            <a:srgbClr val="333333"/>
          </a:solidFill>
          <a:latin typeface="Syntax LT Std"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de-AT" sz="3800" b="1" kern="1200" dirty="0">
          <a:solidFill>
            <a:srgbClr val="333333"/>
          </a:solidFill>
          <a:latin typeface="Syntax LT Std" pitchFamily="34" charset="0"/>
          <a:ea typeface="+mj-ea"/>
          <a:cs typeface="+mj-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0">
            <a:extLst>
              <a:ext uri="{FF2B5EF4-FFF2-40B4-BE49-F238E27FC236}">
                <a16:creationId xmlns:a16="http://schemas.microsoft.com/office/drawing/2014/main" id="{CC0AB5BC-324B-845D-739D-80E6A40DED2F}"/>
              </a:ext>
            </a:extLst>
          </p:cNvPr>
          <p:cNvSpPr txBox="1">
            <a:spLocks noChangeArrowheads="1"/>
          </p:cNvSpPr>
          <p:nvPr/>
        </p:nvSpPr>
        <p:spPr bwMode="auto">
          <a:xfrm>
            <a:off x="611188" y="1916113"/>
            <a:ext cx="78486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de-DE" altLang="de-DE" sz="6000" dirty="0"/>
              <a:t>Sahara: Oasen, Tiere und Pflanzen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6135B694-3F28-1671-BF70-A7BD6A35A820}"/>
              </a:ext>
            </a:extLst>
          </p:cNvPr>
          <p:cNvSpPr>
            <a:spLocks noChangeArrowheads="1"/>
          </p:cNvSpPr>
          <p:nvPr/>
        </p:nvSpPr>
        <p:spPr bwMode="auto">
          <a:xfrm>
            <a:off x="593725" y="5786438"/>
            <a:ext cx="7489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Trockenheit in der Sandwüste</a:t>
            </a:r>
          </a:p>
          <a:p>
            <a:pPr eaLnBrk="1" hangingPunct="1">
              <a:spcBef>
                <a:spcPct val="0"/>
              </a:spcBef>
              <a:buFontTx/>
              <a:buNone/>
            </a:pPr>
            <a:r>
              <a:rPr lang="de-AT" altLang="de-DE" sz="1400" b="0">
                <a:solidFill>
                  <a:srgbClr val="000000"/>
                </a:solidFill>
                <a:latin typeface="Arial" panose="020B0604020202020204" pitchFamily="34" charset="0"/>
              </a:rPr>
              <a:t>In der Sahara herrscht Wassermangel. Die Felswüste und die Kieswüste bedecken zusammen vier Fünftel der Fläche der Sahara. Die Sandwüste macht nur ein Fünftel der Sahara aus. </a:t>
            </a:r>
          </a:p>
        </p:txBody>
      </p:sp>
      <p:pic>
        <p:nvPicPr>
          <p:cNvPr id="3" name="Grafik 2">
            <a:extLst>
              <a:ext uri="{FF2B5EF4-FFF2-40B4-BE49-F238E27FC236}">
                <a16:creationId xmlns:a16="http://schemas.microsoft.com/office/drawing/2014/main" id="{AB51D5F1-1FB5-62D1-C89F-166E51332954}"/>
              </a:ext>
            </a:extLst>
          </p:cNvPr>
          <p:cNvPicPr>
            <a:picLocks noChangeAspect="1"/>
          </p:cNvPicPr>
          <p:nvPr/>
        </p:nvPicPr>
        <p:blipFill>
          <a:blip r:embed="rId2">
            <a:extLst>
              <a:ext uri="{28A0092B-C50C-407E-A947-70E740481C1C}">
                <a14:useLocalDpi xmlns:a14="http://schemas.microsoft.com/office/drawing/2010/main" val="0"/>
              </a:ext>
            </a:extLst>
          </a:blip>
          <a:srcRect r="2238" b="7994"/>
          <a:stretch>
            <a:fillRect/>
          </a:stretch>
        </p:blipFill>
        <p:spPr bwMode="auto">
          <a:xfrm>
            <a:off x="593725" y="741363"/>
            <a:ext cx="7935913"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561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B7E6EB33-ED8E-BDAA-5B6B-56B7627EA141}"/>
              </a:ext>
            </a:extLst>
          </p:cNvPr>
          <p:cNvSpPr>
            <a:spLocks noChangeArrowheads="1"/>
          </p:cNvSpPr>
          <p:nvPr/>
        </p:nvSpPr>
        <p:spPr bwMode="auto">
          <a:xfrm>
            <a:off x="630238" y="5691188"/>
            <a:ext cx="7489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Oasen</a:t>
            </a:r>
          </a:p>
          <a:p>
            <a:pPr eaLnBrk="1" hangingPunct="1">
              <a:spcBef>
                <a:spcPct val="0"/>
              </a:spcBef>
              <a:buFontTx/>
              <a:buNone/>
            </a:pPr>
            <a:r>
              <a:rPr lang="de-AT" altLang="de-DE" sz="1400" b="0" dirty="0">
                <a:solidFill>
                  <a:srgbClr val="000000"/>
                </a:solidFill>
                <a:latin typeface="Arial" panose="020B0604020202020204" pitchFamily="34" charset="0"/>
              </a:rPr>
              <a:t>Wenn Wasser nahe der Erdoberfläche vorkommt, können Brunnen oder Wasserbecken gegraben werden. Dann werden Pflanzen bewässert. Menschen können das Wasser vielfältig verwenden: zum Trinken, Kochen, Tiere tränken, Reinigen …</a:t>
            </a:r>
            <a:endParaRPr lang="de-DE" altLang="de-DE" sz="1400" b="0" dirty="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7EABE12E-A1E3-2FB9-B4B6-ACC4EDC1F138}"/>
              </a:ext>
            </a:extLst>
          </p:cNvPr>
          <p:cNvPicPr>
            <a:picLocks noChangeAspect="1"/>
          </p:cNvPicPr>
          <p:nvPr/>
        </p:nvPicPr>
        <p:blipFill>
          <a:blip r:embed="rId2">
            <a:extLst>
              <a:ext uri="{28A0092B-C50C-407E-A947-70E740481C1C}">
                <a14:useLocalDpi xmlns:a14="http://schemas.microsoft.com/office/drawing/2010/main" val="0"/>
              </a:ext>
            </a:extLst>
          </a:blip>
          <a:srcRect b="5627"/>
          <a:stretch>
            <a:fillRect/>
          </a:stretch>
        </p:blipFill>
        <p:spPr bwMode="auto">
          <a:xfrm>
            <a:off x="611189" y="737609"/>
            <a:ext cx="7849244" cy="4929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43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E504C111-0948-A5B8-5982-1E921541E583}"/>
              </a:ext>
            </a:extLst>
          </p:cNvPr>
          <p:cNvSpPr>
            <a:spLocks noChangeArrowheads="1"/>
          </p:cNvSpPr>
          <p:nvPr/>
        </p:nvSpPr>
        <p:spPr bwMode="auto">
          <a:xfrm>
            <a:off x="606425" y="5684838"/>
            <a:ext cx="792638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Oasen entlang von Flüssen</a:t>
            </a:r>
          </a:p>
          <a:p>
            <a:pPr eaLnBrk="1" hangingPunct="1">
              <a:spcBef>
                <a:spcPct val="0"/>
              </a:spcBef>
              <a:buFontTx/>
              <a:buNone/>
            </a:pPr>
            <a:r>
              <a:rPr lang="de-AT" altLang="de-DE" sz="1400" b="0" dirty="0">
                <a:solidFill>
                  <a:srgbClr val="000000"/>
                </a:solidFill>
                <a:latin typeface="Arial" panose="020B0604020202020204" pitchFamily="34" charset="0"/>
              </a:rPr>
              <a:t>Selten aber doch fließt ein Fluss durch die Wüste. Auch hier werden Pflanzen bewässert und Menschen können mit den Wasservorkommen leben. Die abgebildete Oase ist nur klein. Die größte Oase der Erde an einem Fluss wird vom Nil gebildet.</a:t>
            </a:r>
            <a:endParaRPr lang="de-DE" altLang="de-DE" sz="1400" b="0" dirty="0">
              <a:solidFill>
                <a:srgbClr val="000000"/>
              </a:solidFill>
              <a:latin typeface="Arial" panose="020B0604020202020204" pitchFamily="34" charset="0"/>
            </a:endParaRPr>
          </a:p>
        </p:txBody>
      </p:sp>
      <p:pic>
        <p:nvPicPr>
          <p:cNvPr id="3" name="Grafik 4">
            <a:extLst>
              <a:ext uri="{FF2B5EF4-FFF2-40B4-BE49-F238E27FC236}">
                <a16:creationId xmlns:a16="http://schemas.microsoft.com/office/drawing/2014/main" id="{FA02B74F-CAE7-D24B-483E-5FC2E84193C7}"/>
              </a:ext>
            </a:extLst>
          </p:cNvPr>
          <p:cNvPicPr>
            <a:picLocks noChangeAspect="1"/>
          </p:cNvPicPr>
          <p:nvPr/>
        </p:nvPicPr>
        <p:blipFill>
          <a:blip r:embed="rId2">
            <a:extLst>
              <a:ext uri="{28A0092B-C50C-407E-A947-70E740481C1C}">
                <a14:useLocalDpi xmlns:a14="http://schemas.microsoft.com/office/drawing/2010/main" val="0"/>
              </a:ext>
            </a:extLst>
          </a:blip>
          <a:srcRect t="5553"/>
          <a:stretch>
            <a:fillRect/>
          </a:stretch>
        </p:blipFill>
        <p:spPr bwMode="auto">
          <a:xfrm>
            <a:off x="606425" y="726513"/>
            <a:ext cx="7854007" cy="493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451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E2AE8FD9-F3CF-7408-6EEE-34CFB5E75EDC}"/>
              </a:ext>
            </a:extLst>
          </p:cNvPr>
          <p:cNvSpPr>
            <a:spLocks noChangeArrowheads="1"/>
          </p:cNvSpPr>
          <p:nvPr/>
        </p:nvSpPr>
        <p:spPr bwMode="auto">
          <a:xfrm>
            <a:off x="611188" y="5695950"/>
            <a:ext cx="7997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Schwieriges Leben</a:t>
            </a:r>
          </a:p>
          <a:p>
            <a:pPr eaLnBrk="1" hangingPunct="1">
              <a:spcBef>
                <a:spcPct val="0"/>
              </a:spcBef>
              <a:buFontTx/>
              <a:buNone/>
            </a:pPr>
            <a:r>
              <a:rPr lang="de-AT" altLang="de-DE" sz="1400" b="0">
                <a:solidFill>
                  <a:srgbClr val="000000"/>
                </a:solidFill>
                <a:latin typeface="Arial" panose="020B0604020202020204" pitchFamily="34" charset="0"/>
              </a:rPr>
              <a:t>In kleinen Oasen ist das Leben oft viel härter als in großen. In kleinen Oasen gibt es weniger Handel, weniger Arbeitsmöglichkeiten und weniger Unterhaltung. Deswegen wandern viele Menschen in größere Oasen oder Städte ab. Die verlassenen Häuser verfallen.</a:t>
            </a:r>
            <a:endParaRPr lang="de-DE" altLang="de-DE" sz="1400" b="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712D1CBE-B80F-45D3-5EBA-57FDE9540946}"/>
              </a:ext>
            </a:extLst>
          </p:cNvPr>
          <p:cNvPicPr>
            <a:picLocks noChangeAspect="1"/>
          </p:cNvPicPr>
          <p:nvPr/>
        </p:nvPicPr>
        <p:blipFill>
          <a:blip r:embed="rId2">
            <a:extLst>
              <a:ext uri="{28A0092B-C50C-407E-A947-70E740481C1C}">
                <a14:useLocalDpi xmlns:a14="http://schemas.microsoft.com/office/drawing/2010/main" val="0"/>
              </a:ext>
            </a:extLst>
          </a:blip>
          <a:srcRect t="5873"/>
          <a:stretch>
            <a:fillRect/>
          </a:stretch>
        </p:blipFill>
        <p:spPr bwMode="auto">
          <a:xfrm>
            <a:off x="611189" y="700415"/>
            <a:ext cx="7921252" cy="496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869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89CA3CA1-95AC-B3BC-716C-CCFCCACC000A}"/>
              </a:ext>
            </a:extLst>
          </p:cNvPr>
          <p:cNvSpPr>
            <a:spLocks noChangeArrowheads="1"/>
          </p:cNvSpPr>
          <p:nvPr/>
        </p:nvSpPr>
        <p:spPr bwMode="auto">
          <a:xfrm>
            <a:off x="6296025" y="4459288"/>
            <a:ext cx="2270125"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Quelle in der Wüste</a:t>
            </a:r>
          </a:p>
          <a:p>
            <a:pPr eaLnBrk="1" hangingPunct="1">
              <a:spcBef>
                <a:spcPct val="0"/>
              </a:spcBef>
              <a:buFontTx/>
              <a:buNone/>
            </a:pPr>
            <a:r>
              <a:rPr lang="de-AT" altLang="de-DE" sz="1400" b="0">
                <a:solidFill>
                  <a:srgbClr val="000000"/>
                </a:solidFill>
                <a:latin typeface="Arial" panose="020B0604020202020204" pitchFamily="34" charset="0"/>
              </a:rPr>
              <a:t>Es sieht aus wie ein Wunder: Mitten in der wasserlosen Wüste kommt eine Quelle aus dem Felsen. Meist ist es Regen, der vor langer Zeit gefallen und langsam durch den Berg geflossen ist.</a:t>
            </a:r>
            <a:endParaRPr lang="de-DE" altLang="de-DE" sz="1400" b="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81E013B5-5319-D84E-E34F-80B8CD373460}"/>
              </a:ext>
            </a:extLst>
          </p:cNvPr>
          <p:cNvPicPr>
            <a:picLocks noChangeAspect="1"/>
          </p:cNvPicPr>
          <p:nvPr/>
        </p:nvPicPr>
        <p:blipFill>
          <a:blip r:embed="rId2">
            <a:extLst>
              <a:ext uri="{28A0092B-C50C-407E-A947-70E740481C1C}">
                <a14:useLocalDpi xmlns:a14="http://schemas.microsoft.com/office/drawing/2010/main" val="0"/>
              </a:ext>
            </a:extLst>
          </a:blip>
          <a:srcRect t="20277" b="10674"/>
          <a:stretch>
            <a:fillRect/>
          </a:stretch>
        </p:blipFill>
        <p:spPr bwMode="auto">
          <a:xfrm>
            <a:off x="577850" y="740494"/>
            <a:ext cx="5573346" cy="578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0219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65292090-AC98-9ED9-3919-556F8D13DCA7}"/>
              </a:ext>
            </a:extLst>
          </p:cNvPr>
          <p:cNvSpPr>
            <a:spLocks noChangeArrowheads="1"/>
          </p:cNvSpPr>
          <p:nvPr/>
        </p:nvSpPr>
        <p:spPr bwMode="auto">
          <a:xfrm>
            <a:off x="5076825" y="5208588"/>
            <a:ext cx="3240088"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Wasser ist Leben</a:t>
            </a:r>
          </a:p>
          <a:p>
            <a:pPr eaLnBrk="1" hangingPunct="1">
              <a:spcBef>
                <a:spcPct val="0"/>
              </a:spcBef>
              <a:buFontTx/>
              <a:buNone/>
            </a:pPr>
            <a:r>
              <a:rPr lang="de-AT" altLang="de-DE" sz="1400" b="0" dirty="0">
                <a:solidFill>
                  <a:srgbClr val="000000"/>
                </a:solidFill>
                <a:latin typeface="Arial" panose="020B0604020202020204" pitchFamily="34" charset="0"/>
              </a:rPr>
              <a:t>Wo in der Wüste Wasser an die Oberfläche kommt, wird achtsam damit umgegangen. Hier wurden schon vor vielen Jahren Kanäle zum Bewässern der Dattelpalmen angelegt.</a:t>
            </a:r>
            <a:endParaRPr lang="de-DE" altLang="de-DE" sz="1400" b="0" dirty="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8107B4AB-3E8F-8622-1A51-E4470C074F39}"/>
              </a:ext>
            </a:extLst>
          </p:cNvPr>
          <p:cNvPicPr>
            <a:picLocks noChangeAspect="1"/>
          </p:cNvPicPr>
          <p:nvPr/>
        </p:nvPicPr>
        <p:blipFill>
          <a:blip r:embed="rId2">
            <a:extLst>
              <a:ext uri="{28A0092B-C50C-407E-A947-70E740481C1C}">
                <a14:useLocalDpi xmlns:a14="http://schemas.microsoft.com/office/drawing/2010/main" val="0"/>
              </a:ext>
            </a:extLst>
          </a:blip>
          <a:srcRect t="6528" b="3889"/>
          <a:stretch>
            <a:fillRect/>
          </a:stretch>
        </p:blipFill>
        <p:spPr bwMode="auto">
          <a:xfrm>
            <a:off x="611188" y="727075"/>
            <a:ext cx="4320852" cy="581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492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DC50B76E-FFBE-F316-DED2-7C9142C60D4A}"/>
              </a:ext>
            </a:extLst>
          </p:cNvPr>
          <p:cNvSpPr>
            <a:spLocks noChangeArrowheads="1"/>
          </p:cNvSpPr>
          <p:nvPr/>
        </p:nvSpPr>
        <p:spPr bwMode="auto">
          <a:xfrm>
            <a:off x="611187" y="5445224"/>
            <a:ext cx="7921625"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Bewässerungskanal</a:t>
            </a:r>
          </a:p>
          <a:p>
            <a:pPr eaLnBrk="1" hangingPunct="1">
              <a:spcBef>
                <a:spcPct val="0"/>
              </a:spcBef>
              <a:buNone/>
            </a:pPr>
            <a:r>
              <a:rPr lang="de-AT" altLang="de-DE" sz="1400" b="0" dirty="0">
                <a:solidFill>
                  <a:srgbClr val="000000"/>
                </a:solidFill>
                <a:latin typeface="Arial" panose="020B0604020202020204" pitchFamily="34" charset="0"/>
              </a:rPr>
              <a:t>In Oasen haben Menschen ein Netz aus Bewässerungskanälen angelegt. Durch diese Kanäle fließt das Wasser zu den Dattelpalmen und in die Gemüsegärten. </a:t>
            </a:r>
          </a:p>
          <a:p>
            <a:pPr eaLnBrk="1" hangingPunct="1">
              <a:spcBef>
                <a:spcPct val="0"/>
              </a:spcBef>
              <a:buNone/>
            </a:pPr>
            <a:r>
              <a:rPr lang="de-AT" altLang="de-DE" sz="1400" b="0" dirty="0">
                <a:solidFill>
                  <a:srgbClr val="000000"/>
                </a:solidFill>
                <a:latin typeface="Arial" panose="020B0604020202020204" pitchFamily="34" charset="0"/>
              </a:rPr>
              <a:t>Weil Wasser in der Wüste so kostbar ist, passt ein Wächter auf die Verteilung genau auf. Kein Oasenbauer darf sich heimlich zu viel von dem kostbaren Nass auf seine Felder leiten.</a:t>
            </a:r>
            <a:endParaRPr lang="de-DE" altLang="de-DE" sz="1400" b="0" dirty="0">
              <a:solidFill>
                <a:srgbClr val="000000"/>
              </a:solidFill>
              <a:latin typeface="Arial" panose="020B0604020202020204" pitchFamily="34" charset="0"/>
            </a:endParaRPr>
          </a:p>
          <a:p>
            <a:pPr eaLnBrk="1" hangingPunct="1">
              <a:spcBef>
                <a:spcPct val="0"/>
              </a:spcBef>
              <a:buFontTx/>
              <a:buNone/>
            </a:pPr>
            <a:endParaRPr lang="de-DE" altLang="de-DE" sz="1400" b="0" dirty="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95184D7E-32C5-C36E-717F-9DC76FB7C901}"/>
              </a:ext>
            </a:extLst>
          </p:cNvPr>
          <p:cNvPicPr>
            <a:picLocks noChangeAspect="1"/>
          </p:cNvPicPr>
          <p:nvPr/>
        </p:nvPicPr>
        <p:blipFill>
          <a:blip r:embed="rId2">
            <a:extLst>
              <a:ext uri="{28A0092B-C50C-407E-A947-70E740481C1C}">
                <a14:useLocalDpi xmlns:a14="http://schemas.microsoft.com/office/drawing/2010/main" val="0"/>
              </a:ext>
            </a:extLst>
          </a:blip>
          <a:srcRect t="3706" b="877"/>
          <a:stretch>
            <a:fillRect/>
          </a:stretch>
        </p:blipFill>
        <p:spPr bwMode="auto">
          <a:xfrm>
            <a:off x="630333" y="764704"/>
            <a:ext cx="725669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115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5CA6EDAE-C0EC-3D51-F671-6F85FDBDAA3A}"/>
              </a:ext>
            </a:extLst>
          </p:cNvPr>
          <p:cNvSpPr>
            <a:spLocks noChangeArrowheads="1"/>
          </p:cNvSpPr>
          <p:nvPr/>
        </p:nvSpPr>
        <p:spPr bwMode="auto">
          <a:xfrm>
            <a:off x="612775" y="5713413"/>
            <a:ext cx="7489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Oasenmarkt</a:t>
            </a:r>
          </a:p>
          <a:p>
            <a:pPr eaLnBrk="1" hangingPunct="1">
              <a:spcBef>
                <a:spcPct val="0"/>
              </a:spcBef>
              <a:buFontTx/>
              <a:buNone/>
            </a:pPr>
            <a:r>
              <a:rPr lang="de-AT" altLang="de-DE" sz="1400" b="0">
                <a:solidFill>
                  <a:srgbClr val="000000"/>
                </a:solidFill>
                <a:latin typeface="Arial" panose="020B0604020202020204" pitchFamily="34" charset="0"/>
              </a:rPr>
              <a:t>Auf diesem großen Oasenmarkt herrscht buntes Treiben. Händler von nah und fern sowie Oasenbewohnerinnen und Oasenbewohner bieten hier ihre Tiere und ihre Waren an: </a:t>
            </a:r>
            <a:br>
              <a:rPr lang="de-AT" altLang="de-DE" sz="1400" b="0">
                <a:solidFill>
                  <a:srgbClr val="000000"/>
                </a:solidFill>
                <a:latin typeface="Arial" panose="020B0604020202020204" pitchFamily="34" charset="0"/>
              </a:rPr>
            </a:br>
            <a:r>
              <a:rPr lang="de-AT" altLang="de-DE" sz="1400" b="0">
                <a:solidFill>
                  <a:srgbClr val="000000"/>
                </a:solidFill>
                <a:latin typeface="Arial" panose="020B0604020202020204" pitchFamily="34" charset="0"/>
              </a:rPr>
              <a:t>Obst, Gemüse, Gewürze, Tee, Geschirr, Teppiche, Bekleidung …</a:t>
            </a:r>
            <a:endParaRPr lang="de-DE" altLang="de-DE" sz="1400" b="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17DB3A01-C3E5-FEC8-4A90-8041D1CE02D1}"/>
              </a:ext>
            </a:extLst>
          </p:cNvPr>
          <p:cNvPicPr>
            <a:picLocks noChangeAspect="1"/>
          </p:cNvPicPr>
          <p:nvPr/>
        </p:nvPicPr>
        <p:blipFill rotWithShape="1">
          <a:blip r:embed="rId2">
            <a:extLst>
              <a:ext uri="{28A0092B-C50C-407E-A947-70E740481C1C}">
                <a14:useLocalDpi xmlns:a14="http://schemas.microsoft.com/office/drawing/2010/main" val="0"/>
              </a:ext>
            </a:extLst>
          </a:blip>
          <a:srcRect t="1814" r="13403" b="18377"/>
          <a:stretch/>
        </p:blipFill>
        <p:spPr bwMode="auto">
          <a:xfrm>
            <a:off x="603251" y="764548"/>
            <a:ext cx="7868283" cy="4824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3046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A8A253D5-929B-16EF-F265-BDAAA6D2F4B8}"/>
              </a:ext>
            </a:extLst>
          </p:cNvPr>
          <p:cNvSpPr>
            <a:spLocks noChangeArrowheads="1"/>
          </p:cNvSpPr>
          <p:nvPr/>
        </p:nvSpPr>
        <p:spPr bwMode="auto">
          <a:xfrm>
            <a:off x="611188" y="5759450"/>
            <a:ext cx="79216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Gemüsemarkt</a:t>
            </a:r>
          </a:p>
          <a:p>
            <a:pPr eaLnBrk="1" hangingPunct="1">
              <a:spcBef>
                <a:spcPct val="0"/>
              </a:spcBef>
              <a:buFontTx/>
              <a:buNone/>
            </a:pPr>
            <a:r>
              <a:rPr lang="de-AT" altLang="de-DE" sz="1400" b="0">
                <a:solidFill>
                  <a:srgbClr val="000000"/>
                </a:solidFill>
                <a:latin typeface="Arial" panose="020B0604020202020204" pitchFamily="34" charset="0"/>
              </a:rPr>
              <a:t>Frisches Gemüse aus der Oase ist bei allen sehr beliebt. Um Gemüse im trockenen Wüstenklima anbauen zu können, braucht man ausreichend Wasser und Schatten.</a:t>
            </a:r>
            <a:endParaRPr lang="de-DE" altLang="de-DE" sz="1400" b="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0B04B0BB-87BF-08C8-CF60-0B5B555BEFCD}"/>
              </a:ext>
            </a:extLst>
          </p:cNvPr>
          <p:cNvPicPr>
            <a:picLocks noChangeAspect="1"/>
          </p:cNvPicPr>
          <p:nvPr/>
        </p:nvPicPr>
        <p:blipFill rotWithShape="1">
          <a:blip r:embed="rId2">
            <a:extLst>
              <a:ext uri="{28A0092B-C50C-407E-A947-70E740481C1C}">
                <a14:useLocalDpi xmlns:a14="http://schemas.microsoft.com/office/drawing/2010/main" val="0"/>
              </a:ext>
            </a:extLst>
          </a:blip>
          <a:srcRect t="7234" r="12731" b="5324"/>
          <a:stretch/>
        </p:blipFill>
        <p:spPr bwMode="auto">
          <a:xfrm>
            <a:off x="611188" y="764704"/>
            <a:ext cx="7384862" cy="492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668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EA21665A-051E-C708-59F7-8C186880F4B0}"/>
              </a:ext>
            </a:extLst>
          </p:cNvPr>
          <p:cNvSpPr>
            <a:spLocks noChangeArrowheads="1"/>
          </p:cNvSpPr>
          <p:nvPr/>
        </p:nvSpPr>
        <p:spPr bwMode="auto">
          <a:xfrm>
            <a:off x="569913" y="5765800"/>
            <a:ext cx="7489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Gewürzmarkt</a:t>
            </a:r>
          </a:p>
          <a:p>
            <a:pPr eaLnBrk="1" hangingPunct="1">
              <a:spcBef>
                <a:spcPct val="0"/>
              </a:spcBef>
              <a:buFontTx/>
              <a:buNone/>
            </a:pPr>
            <a:r>
              <a:rPr lang="de-AT" altLang="de-DE" sz="1400" b="0">
                <a:solidFill>
                  <a:srgbClr val="000000"/>
                </a:solidFill>
                <a:latin typeface="Arial" panose="020B0604020202020204" pitchFamily="34" charset="0"/>
              </a:rPr>
              <a:t>Gewürze haben in der orientalischen Küche und daher auch in Nordafrika eine große Bedeutung. Menschen, die mit Gewürzen handeln, sind daher oft auch sehr angesehen.</a:t>
            </a:r>
            <a:endParaRPr lang="de-DE" altLang="de-DE" sz="1400" b="0">
              <a:solidFill>
                <a:srgbClr val="000000"/>
              </a:solidFill>
              <a:latin typeface="Arial" panose="020B0604020202020204" pitchFamily="34" charset="0"/>
            </a:endParaRPr>
          </a:p>
        </p:txBody>
      </p:sp>
      <p:pic>
        <p:nvPicPr>
          <p:cNvPr id="5" name="Grafik 4">
            <a:extLst>
              <a:ext uri="{FF2B5EF4-FFF2-40B4-BE49-F238E27FC236}">
                <a16:creationId xmlns:a16="http://schemas.microsoft.com/office/drawing/2014/main" id="{247FED55-33EA-8A03-6052-99F9626F7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152" y="764704"/>
            <a:ext cx="7344816" cy="4896544"/>
          </a:xfrm>
          <a:prstGeom prst="rect">
            <a:avLst/>
          </a:prstGeom>
        </p:spPr>
      </p:pic>
    </p:spTree>
    <p:extLst>
      <p:ext uri="{BB962C8B-B14F-4D97-AF65-F5344CB8AC3E}">
        <p14:creationId xmlns:p14="http://schemas.microsoft.com/office/powerpoint/2010/main" val="1278596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8E30C56B-E701-F772-59A0-74C1C6037E5C}"/>
              </a:ext>
            </a:extLst>
          </p:cNvPr>
          <p:cNvSpPr>
            <a:spLocks noChangeArrowheads="1"/>
          </p:cNvSpPr>
          <p:nvPr/>
        </p:nvSpPr>
        <p:spPr bwMode="auto">
          <a:xfrm>
            <a:off x="611188" y="5705475"/>
            <a:ext cx="7489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Tiermarkt</a:t>
            </a:r>
          </a:p>
          <a:p>
            <a:pPr eaLnBrk="1" hangingPunct="1">
              <a:spcBef>
                <a:spcPct val="0"/>
              </a:spcBef>
              <a:buFontTx/>
              <a:buNone/>
            </a:pPr>
            <a:r>
              <a:rPr lang="de-AT" altLang="de-DE" sz="1400" b="0">
                <a:solidFill>
                  <a:srgbClr val="000000"/>
                </a:solidFill>
                <a:latin typeface="Arial" panose="020B0604020202020204" pitchFamily="34" charset="0"/>
              </a:rPr>
              <a:t>Wegen des Gestanks und des Lärms findet der Tiermarkt immer etwas außerhalb des Stadtzentrums statt. Gehandelt werden hier vor allem Ziegen, Schafe und hin und wieder auch Kamele.</a:t>
            </a:r>
            <a:endParaRPr lang="de-DE" altLang="de-DE" sz="1400" b="0">
              <a:solidFill>
                <a:srgbClr val="000000"/>
              </a:solidFill>
              <a:latin typeface="Arial" panose="020B0604020202020204" pitchFamily="34" charset="0"/>
            </a:endParaRPr>
          </a:p>
        </p:txBody>
      </p:sp>
      <p:pic>
        <p:nvPicPr>
          <p:cNvPr id="5" name="Grafik 4">
            <a:extLst>
              <a:ext uri="{FF2B5EF4-FFF2-40B4-BE49-F238E27FC236}">
                <a16:creationId xmlns:a16="http://schemas.microsoft.com/office/drawing/2014/main" id="{16E8AC04-0A47-7487-334B-26FE39A49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188" y="761880"/>
            <a:ext cx="7201172" cy="4899368"/>
          </a:xfrm>
          <a:prstGeom prst="rect">
            <a:avLst/>
          </a:prstGeom>
        </p:spPr>
      </p:pic>
    </p:spTree>
    <p:extLst>
      <p:ext uri="{BB962C8B-B14F-4D97-AF65-F5344CB8AC3E}">
        <p14:creationId xmlns:p14="http://schemas.microsoft.com/office/powerpoint/2010/main" val="904906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8A332A84-CDFA-2946-927F-73D41483B81C}"/>
              </a:ext>
            </a:extLst>
          </p:cNvPr>
          <p:cNvSpPr>
            <a:spLocks noChangeArrowheads="1"/>
          </p:cNvSpPr>
          <p:nvPr/>
        </p:nvSpPr>
        <p:spPr bwMode="auto">
          <a:xfrm>
            <a:off x="620713" y="5661025"/>
            <a:ext cx="7489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Super angepasst an die Wüste!</a:t>
            </a:r>
          </a:p>
          <a:p>
            <a:pPr eaLnBrk="1" hangingPunct="1">
              <a:spcBef>
                <a:spcPct val="0"/>
              </a:spcBef>
              <a:buFontTx/>
              <a:buNone/>
            </a:pPr>
            <a:r>
              <a:rPr lang="de-AT" altLang="de-DE" sz="1400" b="0">
                <a:solidFill>
                  <a:srgbClr val="000000"/>
                </a:solidFill>
                <a:latin typeface="Arial" panose="020B0604020202020204" pitchFamily="34" charset="0"/>
              </a:rPr>
              <a:t>Kamele vertragen auch extrem trockenes Futter. Sie können ihre Nasenlöcher bei einem Sandsturm verschließen. Außerdem verhindert die dichte Behaarung der Ohren, dass Sand hineingelangen kann.</a:t>
            </a:r>
            <a:endParaRPr lang="de-DE" altLang="de-DE" sz="1400" b="0">
              <a:solidFill>
                <a:srgbClr val="000000"/>
              </a:solidFill>
              <a:latin typeface="Arial" panose="020B0604020202020204" pitchFamily="34" charset="0"/>
            </a:endParaRPr>
          </a:p>
        </p:txBody>
      </p:sp>
      <p:pic>
        <p:nvPicPr>
          <p:cNvPr id="3" name="Grafik 4">
            <a:extLst>
              <a:ext uri="{FF2B5EF4-FFF2-40B4-BE49-F238E27FC236}">
                <a16:creationId xmlns:a16="http://schemas.microsoft.com/office/drawing/2014/main" id="{C6BB036D-3506-9E6F-1FFB-6C0DD9A2AC21}"/>
              </a:ext>
            </a:extLst>
          </p:cNvPr>
          <p:cNvPicPr>
            <a:picLocks noChangeAspect="1"/>
          </p:cNvPicPr>
          <p:nvPr/>
        </p:nvPicPr>
        <p:blipFill>
          <a:blip r:embed="rId2">
            <a:extLst>
              <a:ext uri="{28A0092B-C50C-407E-A947-70E740481C1C}">
                <a14:useLocalDpi xmlns:a14="http://schemas.microsoft.com/office/drawing/2010/main" val="0"/>
              </a:ext>
            </a:extLst>
          </a:blip>
          <a:srcRect t="4900"/>
          <a:stretch>
            <a:fillRect/>
          </a:stretch>
        </p:blipFill>
        <p:spPr bwMode="auto">
          <a:xfrm>
            <a:off x="627063" y="750171"/>
            <a:ext cx="7761361" cy="4910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19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DFB30C82-CE70-D709-5BDC-BCE89D859B83}"/>
              </a:ext>
            </a:extLst>
          </p:cNvPr>
          <p:cNvSpPr>
            <a:spLocks noChangeArrowheads="1"/>
          </p:cNvSpPr>
          <p:nvPr/>
        </p:nvSpPr>
        <p:spPr bwMode="auto">
          <a:xfrm>
            <a:off x="630238" y="5618163"/>
            <a:ext cx="748982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Noch einmal: Super angepasst an die Wüste!</a:t>
            </a:r>
          </a:p>
          <a:p>
            <a:pPr eaLnBrk="1" hangingPunct="1">
              <a:spcBef>
                <a:spcPct val="0"/>
              </a:spcBef>
              <a:buFontTx/>
              <a:buNone/>
            </a:pPr>
            <a:r>
              <a:rPr lang="de-AT" altLang="de-DE" sz="1400" b="0" dirty="0">
                <a:solidFill>
                  <a:srgbClr val="000000"/>
                </a:solidFill>
                <a:latin typeface="Arial" panose="020B0604020202020204" pitchFamily="34" charset="0"/>
              </a:rPr>
              <a:t>Wer einmal durch eine Sandwüste gewandert ist, weiß, wie leicht man im Sand einsinken kann. Das Kamel sinkt aber nicht ein: Sein Fuß hat zwei Zehen, die es spreizen kann. Das ist wichtig, denn ein ausgewachsenes Kamel wiegt 300 bis 800 kg. </a:t>
            </a:r>
            <a:endParaRPr lang="de-DE" altLang="de-DE" sz="1400" b="0" dirty="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FC8FF3F8-BBA6-1F68-013A-0FABAA2194CA}"/>
              </a:ext>
            </a:extLst>
          </p:cNvPr>
          <p:cNvPicPr>
            <a:picLocks noChangeAspect="1"/>
          </p:cNvPicPr>
          <p:nvPr/>
        </p:nvPicPr>
        <p:blipFill>
          <a:blip r:embed="rId2">
            <a:extLst>
              <a:ext uri="{28A0092B-C50C-407E-A947-70E740481C1C}">
                <a14:useLocalDpi xmlns:a14="http://schemas.microsoft.com/office/drawing/2010/main" val="0"/>
              </a:ext>
            </a:extLst>
          </a:blip>
          <a:srcRect b="6876"/>
          <a:stretch>
            <a:fillRect/>
          </a:stretch>
        </p:blipFill>
        <p:spPr bwMode="auto">
          <a:xfrm>
            <a:off x="611189" y="768948"/>
            <a:ext cx="7777236" cy="482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956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B32175DE-BB87-B01C-592A-E2E2195BDD11}"/>
              </a:ext>
            </a:extLst>
          </p:cNvPr>
          <p:cNvSpPr>
            <a:spLocks noChangeArrowheads="1"/>
          </p:cNvSpPr>
          <p:nvPr/>
        </p:nvSpPr>
        <p:spPr bwMode="auto">
          <a:xfrm>
            <a:off x="606425" y="5734050"/>
            <a:ext cx="785336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Alle Kamele sind markiert</a:t>
            </a:r>
          </a:p>
          <a:p>
            <a:pPr eaLnBrk="1" hangingPunct="1">
              <a:spcBef>
                <a:spcPct val="0"/>
              </a:spcBef>
              <a:buFontTx/>
              <a:buNone/>
            </a:pPr>
            <a:r>
              <a:rPr lang="de-AT" altLang="de-DE" sz="1400" b="0" dirty="0">
                <a:solidFill>
                  <a:srgbClr val="000000"/>
                </a:solidFill>
                <a:latin typeface="Arial" panose="020B0604020202020204" pitchFamily="34" charset="0"/>
              </a:rPr>
              <a:t>Alle Kamele haben eine Besitzerin oder einen Besitzer. Damit man sein Kamel von anderen unterscheiden kann, wird jedem Kamel eine eigene Markierung in das Hinterbein gemacht. Jede Markierung ist anders.</a:t>
            </a:r>
            <a:endParaRPr lang="de-DE" altLang="de-DE" sz="1400" b="0" dirty="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B0CC71DC-648E-542D-81CB-71E3993BC1C8}"/>
              </a:ext>
            </a:extLst>
          </p:cNvPr>
          <p:cNvPicPr>
            <a:picLocks noChangeAspect="1"/>
          </p:cNvPicPr>
          <p:nvPr/>
        </p:nvPicPr>
        <p:blipFill>
          <a:blip r:embed="rId2">
            <a:extLst>
              <a:ext uri="{28A0092B-C50C-407E-A947-70E740481C1C}">
                <a14:useLocalDpi xmlns:a14="http://schemas.microsoft.com/office/drawing/2010/main" val="0"/>
              </a:ext>
            </a:extLst>
          </a:blip>
          <a:srcRect t="3200" b="1569"/>
          <a:stretch>
            <a:fillRect/>
          </a:stretch>
        </p:blipFill>
        <p:spPr bwMode="auto">
          <a:xfrm>
            <a:off x="595313" y="764704"/>
            <a:ext cx="77256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24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B665EAC9-0653-0AE6-0D8E-59745B73AB06}"/>
              </a:ext>
            </a:extLst>
          </p:cNvPr>
          <p:cNvSpPr>
            <a:spLocks noChangeArrowheads="1"/>
          </p:cNvSpPr>
          <p:nvPr/>
        </p:nvSpPr>
        <p:spPr bwMode="auto">
          <a:xfrm>
            <a:off x="611188" y="5734050"/>
            <a:ext cx="7489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Ein Käfer der Wüste</a:t>
            </a:r>
          </a:p>
          <a:p>
            <a:pPr eaLnBrk="1" hangingPunct="1">
              <a:spcBef>
                <a:spcPct val="0"/>
              </a:spcBef>
              <a:buFontTx/>
              <a:buNone/>
            </a:pPr>
            <a:r>
              <a:rPr lang="de-AT" altLang="de-DE" sz="1400" b="0">
                <a:solidFill>
                  <a:srgbClr val="000000"/>
                </a:solidFill>
                <a:latin typeface="Arial" panose="020B0604020202020204" pitchFamily="34" charset="0"/>
              </a:rPr>
              <a:t>Dieser Käfer hat einen seltsamen Namen: Heiliger Pillendreher. Er ernährt sich vom Kot pflanzenfressender Säugetiere. Aus dem Kot formt das Weibchen eine Kugel, in die sie ihre Eier ablegt.</a:t>
            </a:r>
            <a:endParaRPr lang="de-DE" altLang="de-DE" sz="1400" b="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D04B0E49-03A9-4494-3F45-98B2EADA6694}"/>
              </a:ext>
            </a:extLst>
          </p:cNvPr>
          <p:cNvPicPr>
            <a:picLocks noChangeAspect="1"/>
          </p:cNvPicPr>
          <p:nvPr/>
        </p:nvPicPr>
        <p:blipFill>
          <a:blip r:embed="rId2">
            <a:extLst>
              <a:ext uri="{28A0092B-C50C-407E-A947-70E740481C1C}">
                <a14:useLocalDpi xmlns:a14="http://schemas.microsoft.com/office/drawing/2010/main" val="0"/>
              </a:ext>
            </a:extLst>
          </a:blip>
          <a:srcRect t="3957"/>
          <a:stretch>
            <a:fillRect/>
          </a:stretch>
        </p:blipFill>
        <p:spPr bwMode="auto">
          <a:xfrm>
            <a:off x="611188" y="764704"/>
            <a:ext cx="7735085" cy="4943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819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F1C04EBE-C5CF-8F7D-6CBA-E142BF10F579}"/>
              </a:ext>
            </a:extLst>
          </p:cNvPr>
          <p:cNvSpPr>
            <a:spLocks noChangeArrowheads="1"/>
          </p:cNvSpPr>
          <p:nvPr/>
        </p:nvSpPr>
        <p:spPr bwMode="auto">
          <a:xfrm>
            <a:off x="638175" y="5734050"/>
            <a:ext cx="7489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Ein Skink</a:t>
            </a:r>
          </a:p>
          <a:p>
            <a:pPr eaLnBrk="1" hangingPunct="1">
              <a:spcBef>
                <a:spcPct val="0"/>
              </a:spcBef>
              <a:buFontTx/>
              <a:buNone/>
            </a:pPr>
            <a:r>
              <a:rPr lang="de-AT" altLang="de-DE" sz="1400" b="0">
                <a:solidFill>
                  <a:srgbClr val="000000"/>
                </a:solidFill>
                <a:latin typeface="Arial" panose="020B0604020202020204" pitchFamily="34" charset="0"/>
              </a:rPr>
              <a:t>Der Apothekerskink lebt in der Wüste. Er ist ein Reptil wie zum Beispiel in Österreich die Eidechse. Skinke graben sich untertags oft in tiefere und kühlere Schichten des Sandes ein. Außerdem vergraben sie sich rasch, um Feinden zu entkommen.</a:t>
            </a:r>
            <a:endParaRPr lang="de-DE" altLang="de-DE" sz="1400" b="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E9C7DBF3-9175-EA64-C9DC-2B8F2941B1FC}"/>
              </a:ext>
            </a:extLst>
          </p:cNvPr>
          <p:cNvPicPr>
            <a:picLocks noChangeAspect="1"/>
          </p:cNvPicPr>
          <p:nvPr/>
        </p:nvPicPr>
        <p:blipFill>
          <a:blip r:embed="rId2">
            <a:extLst>
              <a:ext uri="{28A0092B-C50C-407E-A947-70E740481C1C}">
                <a14:useLocalDpi xmlns:a14="http://schemas.microsoft.com/office/drawing/2010/main" val="0"/>
              </a:ext>
            </a:extLst>
          </a:blip>
          <a:srcRect t="4626"/>
          <a:stretch>
            <a:fillRect/>
          </a:stretch>
        </p:blipFill>
        <p:spPr bwMode="auto">
          <a:xfrm>
            <a:off x="638175" y="751399"/>
            <a:ext cx="7750249" cy="491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5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E02D0666-5488-DD4A-4B40-6F145DB43DAC}"/>
              </a:ext>
            </a:extLst>
          </p:cNvPr>
          <p:cNvSpPr>
            <a:spLocks noChangeArrowheads="1"/>
          </p:cNvSpPr>
          <p:nvPr/>
        </p:nvSpPr>
        <p:spPr bwMode="auto">
          <a:xfrm>
            <a:off x="642938" y="5748338"/>
            <a:ext cx="7961312"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Auch Pflanzen passen sich an die Wüste an</a:t>
            </a:r>
          </a:p>
          <a:p>
            <a:pPr eaLnBrk="1" hangingPunct="1">
              <a:spcBef>
                <a:spcPct val="0"/>
              </a:spcBef>
              <a:buFontTx/>
              <a:buNone/>
            </a:pPr>
            <a:r>
              <a:rPr lang="de-AT" altLang="de-DE" sz="1400" b="0" dirty="0">
                <a:solidFill>
                  <a:srgbClr val="000000"/>
                </a:solidFill>
                <a:latin typeface="Arial" panose="020B0604020202020204" pitchFamily="34" charset="0"/>
              </a:rPr>
              <a:t>Diese Pflanze hat zum Beispiel dickere Blätter, die eine Austrocknung verhindern. Außerdem sind die Blätter länglich und klein. Von ihnen kann nur relativ wenig Wasser verdunsten.</a:t>
            </a:r>
            <a:endParaRPr lang="de-DE" altLang="de-DE" sz="1400" b="0" dirty="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7178F1FB-C530-4920-4375-75FC076A60B6}"/>
              </a:ext>
            </a:extLst>
          </p:cNvPr>
          <p:cNvPicPr>
            <a:picLocks noChangeAspect="1"/>
          </p:cNvPicPr>
          <p:nvPr/>
        </p:nvPicPr>
        <p:blipFill>
          <a:blip r:embed="rId2">
            <a:extLst>
              <a:ext uri="{28A0092B-C50C-407E-A947-70E740481C1C}">
                <a14:useLocalDpi xmlns:a14="http://schemas.microsoft.com/office/drawing/2010/main" val="0"/>
              </a:ext>
            </a:extLst>
          </a:blip>
          <a:srcRect t="5322"/>
          <a:stretch>
            <a:fillRect/>
          </a:stretch>
        </p:blipFill>
        <p:spPr bwMode="auto">
          <a:xfrm>
            <a:off x="611188" y="764704"/>
            <a:ext cx="7840146" cy="494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742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35">
            <a:extLst>
              <a:ext uri="{FF2B5EF4-FFF2-40B4-BE49-F238E27FC236}">
                <a16:creationId xmlns:a16="http://schemas.microsoft.com/office/drawing/2014/main" id="{C4EF2F89-96FB-96C7-07C3-F7C9A446DB7A}"/>
              </a:ext>
            </a:extLst>
          </p:cNvPr>
          <p:cNvSpPr>
            <a:spLocks noChangeArrowheads="1"/>
          </p:cNvSpPr>
          <p:nvPr/>
        </p:nvSpPr>
        <p:spPr bwMode="auto">
          <a:xfrm>
            <a:off x="611188" y="5718175"/>
            <a:ext cx="787558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Überlebenskünstler</a:t>
            </a:r>
          </a:p>
          <a:p>
            <a:pPr eaLnBrk="1" hangingPunct="1">
              <a:spcBef>
                <a:spcPct val="0"/>
              </a:spcBef>
              <a:buFontTx/>
              <a:buNone/>
            </a:pPr>
            <a:r>
              <a:rPr lang="de-AT" altLang="de-DE" sz="1400" b="0">
                <a:solidFill>
                  <a:srgbClr val="000000"/>
                </a:solidFill>
                <a:latin typeface="Arial" panose="020B0604020202020204" pitchFamily="34" charset="0"/>
              </a:rPr>
              <a:t>Auch diese Pflanze hat sich dem trockenen Klima der Wüste gut angepasst. Sie wächst nur niedrig, damit die trockenen und warmen Winde über sie hinwegwehen. So ist sie auch besser vor Sandstürmen geschützt.</a:t>
            </a:r>
            <a:endParaRPr lang="de-DE" altLang="de-DE" sz="1400" b="0">
              <a:solidFill>
                <a:srgbClr val="000000"/>
              </a:solidFill>
              <a:latin typeface="Arial" panose="020B0604020202020204" pitchFamily="34" charset="0"/>
            </a:endParaRPr>
          </a:p>
        </p:txBody>
      </p:sp>
      <p:pic>
        <p:nvPicPr>
          <p:cNvPr id="3" name="Grafik 2">
            <a:extLst>
              <a:ext uri="{FF2B5EF4-FFF2-40B4-BE49-F238E27FC236}">
                <a16:creationId xmlns:a16="http://schemas.microsoft.com/office/drawing/2014/main" id="{C2043FA0-396F-FB5E-34CF-1ABFB74BBAE1}"/>
              </a:ext>
            </a:extLst>
          </p:cNvPr>
          <p:cNvPicPr>
            <a:picLocks noChangeAspect="1"/>
          </p:cNvPicPr>
          <p:nvPr/>
        </p:nvPicPr>
        <p:blipFill>
          <a:blip r:embed="rId2">
            <a:extLst>
              <a:ext uri="{28A0092B-C50C-407E-A947-70E740481C1C}">
                <a14:useLocalDpi xmlns:a14="http://schemas.microsoft.com/office/drawing/2010/main" val="0"/>
              </a:ext>
            </a:extLst>
          </a:blip>
          <a:srcRect l="1637" b="5405"/>
          <a:stretch>
            <a:fillRect/>
          </a:stretch>
        </p:blipFill>
        <p:spPr bwMode="auto">
          <a:xfrm>
            <a:off x="611189" y="758316"/>
            <a:ext cx="7705228" cy="493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955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5">
            <a:extLst>
              <a:ext uri="{FF2B5EF4-FFF2-40B4-BE49-F238E27FC236}">
                <a16:creationId xmlns:a16="http://schemas.microsoft.com/office/drawing/2014/main" id="{D3E783E2-C962-920F-8520-7AAF9B7A1B07}"/>
              </a:ext>
            </a:extLst>
          </p:cNvPr>
          <p:cNvSpPr>
            <a:spLocks noChangeArrowheads="1"/>
          </p:cNvSpPr>
          <p:nvPr/>
        </p:nvSpPr>
        <p:spPr bwMode="auto">
          <a:xfrm>
            <a:off x="615341" y="5877272"/>
            <a:ext cx="798532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Pfefferbaum</a:t>
            </a:r>
          </a:p>
          <a:p>
            <a:pPr eaLnBrk="1" hangingPunct="1">
              <a:spcBef>
                <a:spcPct val="0"/>
              </a:spcBef>
              <a:buFontTx/>
              <a:buNone/>
            </a:pPr>
            <a:r>
              <a:rPr lang="de-AT" altLang="de-DE" sz="1400" b="0" dirty="0">
                <a:solidFill>
                  <a:srgbClr val="000000"/>
                </a:solidFill>
                <a:latin typeface="Arial" panose="020B0604020202020204" pitchFamily="34" charset="0"/>
              </a:rPr>
              <a:t>Pfefferbäume vertragen die Trockenheit gut. Sie haben ledrige Blätter, die sie vor zu viel Verdunstung schützen. Außerdem kann von einigen Pfefferbaumarten unser wichtiges Gewürz geerntet werden.</a:t>
            </a:r>
            <a:endParaRPr lang="de-DE" altLang="de-DE" sz="1400" b="0" dirty="0">
              <a:solidFill>
                <a:srgbClr val="000000"/>
              </a:solidFill>
              <a:latin typeface="Arial" panose="020B0604020202020204" pitchFamily="34" charset="0"/>
            </a:endParaRPr>
          </a:p>
        </p:txBody>
      </p:sp>
      <p:pic>
        <p:nvPicPr>
          <p:cNvPr id="5" name="Grafik 2">
            <a:extLst>
              <a:ext uri="{FF2B5EF4-FFF2-40B4-BE49-F238E27FC236}">
                <a16:creationId xmlns:a16="http://schemas.microsoft.com/office/drawing/2014/main" id="{11D57A3F-E7F3-71A2-5B16-C8F73F4ABD82}"/>
              </a:ext>
            </a:extLst>
          </p:cNvPr>
          <p:cNvPicPr>
            <a:picLocks noChangeAspect="1"/>
          </p:cNvPicPr>
          <p:nvPr/>
        </p:nvPicPr>
        <p:blipFill>
          <a:blip r:embed="rId2">
            <a:extLst>
              <a:ext uri="{28A0092B-C50C-407E-A947-70E740481C1C}">
                <a14:useLocalDpi xmlns:a14="http://schemas.microsoft.com/office/drawing/2010/main" val="0"/>
              </a:ext>
            </a:extLst>
          </a:blip>
          <a:srcRect l="25407" t="20125" r="37" b="8334"/>
          <a:stretch>
            <a:fillRect/>
          </a:stretch>
        </p:blipFill>
        <p:spPr bwMode="auto">
          <a:xfrm>
            <a:off x="619125" y="749065"/>
            <a:ext cx="7841307" cy="500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337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35AF35E4-2DCD-8DB8-C81D-25728EE1B9B4}"/>
              </a:ext>
            </a:extLst>
          </p:cNvPr>
          <p:cNvSpPr>
            <a:spLocks noChangeArrowheads="1"/>
          </p:cNvSpPr>
          <p:nvPr/>
        </p:nvSpPr>
        <p:spPr bwMode="auto">
          <a:xfrm>
            <a:off x="4427538" y="692150"/>
            <a:ext cx="4465637" cy="5761186"/>
          </a:xfrm>
          <a:prstGeom prst="rect">
            <a:avLst/>
          </a:prstGeom>
          <a:noFill/>
          <a:ln>
            <a:noFill/>
          </a:ln>
        </p:spPr>
        <p:txBody>
          <a:bodyPr/>
          <a:lstStyle>
            <a:lvl1pPr eaLnBrk="0" hangingPunct="0">
              <a:defRPr sz="4200">
                <a:solidFill>
                  <a:srgbClr val="000000"/>
                </a:solidFill>
                <a:latin typeface="Arial" pitchFamily="34" charset="0"/>
              </a:defRPr>
            </a:lvl1pPr>
            <a:lvl2pPr marL="742950" indent="-285750" eaLnBrk="0" hangingPunct="0">
              <a:defRPr sz="4200">
                <a:solidFill>
                  <a:srgbClr val="000000"/>
                </a:solidFill>
                <a:latin typeface="Arial" pitchFamily="34" charset="0"/>
              </a:defRPr>
            </a:lvl2pPr>
            <a:lvl3pPr marL="1143000" indent="-228600" eaLnBrk="0" hangingPunct="0">
              <a:defRPr sz="4200">
                <a:solidFill>
                  <a:srgbClr val="000000"/>
                </a:solidFill>
                <a:latin typeface="Arial" pitchFamily="34" charset="0"/>
              </a:defRPr>
            </a:lvl3pPr>
            <a:lvl4pPr marL="1600200" indent="-228600" eaLnBrk="0" hangingPunct="0">
              <a:defRPr sz="4200">
                <a:solidFill>
                  <a:srgbClr val="000000"/>
                </a:solidFill>
                <a:latin typeface="Arial" pitchFamily="34" charset="0"/>
              </a:defRPr>
            </a:lvl4pPr>
            <a:lvl5pPr marL="2057400" indent="-228600" eaLnBrk="0" hangingPunct="0">
              <a:defRPr sz="4200">
                <a:solidFill>
                  <a:srgbClr val="000000"/>
                </a:solidFill>
                <a:latin typeface="Arial" pitchFamily="34" charset="0"/>
              </a:defRPr>
            </a:lvl5pPr>
            <a:lvl6pPr marL="2514600" indent="-228600" eaLnBrk="0" fontAlgn="base" hangingPunct="0">
              <a:spcBef>
                <a:spcPct val="0"/>
              </a:spcBef>
              <a:spcAft>
                <a:spcPct val="0"/>
              </a:spcAft>
              <a:defRPr sz="4200">
                <a:solidFill>
                  <a:srgbClr val="000000"/>
                </a:solidFill>
                <a:latin typeface="Arial" pitchFamily="34" charset="0"/>
              </a:defRPr>
            </a:lvl6pPr>
            <a:lvl7pPr marL="2971800" indent="-228600" eaLnBrk="0" fontAlgn="base" hangingPunct="0">
              <a:spcBef>
                <a:spcPct val="0"/>
              </a:spcBef>
              <a:spcAft>
                <a:spcPct val="0"/>
              </a:spcAft>
              <a:defRPr sz="4200">
                <a:solidFill>
                  <a:srgbClr val="000000"/>
                </a:solidFill>
                <a:latin typeface="Arial" pitchFamily="34" charset="0"/>
              </a:defRPr>
            </a:lvl7pPr>
            <a:lvl8pPr marL="3429000" indent="-228600" eaLnBrk="0" fontAlgn="base" hangingPunct="0">
              <a:spcBef>
                <a:spcPct val="0"/>
              </a:spcBef>
              <a:spcAft>
                <a:spcPct val="0"/>
              </a:spcAft>
              <a:defRPr sz="4200">
                <a:solidFill>
                  <a:srgbClr val="000000"/>
                </a:solidFill>
                <a:latin typeface="Arial" pitchFamily="34" charset="0"/>
              </a:defRPr>
            </a:lvl8pPr>
            <a:lvl9pPr marL="3886200" indent="-228600" eaLnBrk="0" fontAlgn="base" hangingPunct="0">
              <a:spcBef>
                <a:spcPct val="0"/>
              </a:spcBef>
              <a:spcAft>
                <a:spcPct val="0"/>
              </a:spcAft>
              <a:defRPr sz="4200">
                <a:solidFill>
                  <a:srgbClr val="000000"/>
                </a:solidFill>
                <a:latin typeface="Arial" pitchFamily="34" charset="0"/>
              </a:defRPr>
            </a:lvl9pPr>
          </a:lstStyle>
          <a:p>
            <a:pPr eaLnBrk="1" fontAlgn="auto" hangingPunct="1">
              <a:lnSpc>
                <a:spcPct val="80000"/>
              </a:lnSpc>
              <a:spcBef>
                <a:spcPct val="20000"/>
              </a:spcBef>
              <a:spcAft>
                <a:spcPts val="0"/>
              </a:spcAft>
              <a:buClr>
                <a:srgbClr val="FFFFFF"/>
              </a:buClr>
              <a:buFont typeface="Wingdings" pitchFamily="2" charset="2"/>
              <a:buNone/>
              <a:defRPr/>
            </a:pPr>
            <a:r>
              <a:rPr lang="de-DE" altLang="de-DE" sz="1200" kern="0" dirty="0"/>
              <a:t> </a:t>
            </a:r>
            <a:endParaRPr lang="de-DE" altLang="de-DE" sz="1200" b="1" kern="0" dirty="0"/>
          </a:p>
          <a:p>
            <a:pPr eaLnBrk="1" fontAlgn="auto" hangingPunct="1">
              <a:spcBef>
                <a:spcPts val="0"/>
              </a:spcBef>
              <a:spcAft>
                <a:spcPts val="0"/>
              </a:spcAft>
              <a:defRPr/>
            </a:pPr>
            <a:r>
              <a:rPr lang="de-DE" altLang="de-DE" sz="1200" b="1" kern="0" dirty="0"/>
              <a:t>Impressum</a:t>
            </a:r>
          </a:p>
          <a:p>
            <a:pPr eaLnBrk="1" fontAlgn="auto" hangingPunct="1">
              <a:spcBef>
                <a:spcPts val="0"/>
              </a:spcBef>
              <a:spcAft>
                <a:spcPts val="0"/>
              </a:spcAft>
              <a:defRPr/>
            </a:pPr>
            <a:r>
              <a:rPr lang="de-DE" altLang="de-DE" sz="1200" kern="0" dirty="0"/>
              <a:t>© Österreichischer Bundesverlag Schulbuch GmbH &amp; Co. KG, Wien 2023</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Autorinnen und Autoren: Christian Fridrich, Gabriele Kulhanek-Wehlend, Carina Chreiska-Höbinger, Jasmin Sonnleitner, Christoph Steinhart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Text und Fotos: Christian Fridrich, </a:t>
            </a:r>
            <a:r>
              <a:rPr lang="de-DE" altLang="de-DE" sz="1200" kern="0" dirty="0" err="1"/>
              <a:t>Großweikersdorf</a:t>
            </a:r>
            <a:r>
              <a:rPr lang="de-DE" altLang="de-DE" sz="1200" kern="0" dirty="0"/>
              <a:t>; </a:t>
            </a:r>
            <a:br>
              <a:rPr lang="de-DE" altLang="de-DE" sz="1200" kern="0" dirty="0"/>
            </a:br>
            <a:r>
              <a:rPr lang="de-DE" altLang="de-DE" sz="1200" kern="0" dirty="0"/>
              <a:t>F11: </a:t>
            </a:r>
            <a:r>
              <a:rPr lang="de-AT" sz="1200" kern="0" dirty="0" err="1"/>
              <a:t>fbxx</a:t>
            </a:r>
            <a:r>
              <a:rPr lang="de-AT" sz="1200" kern="0" dirty="0"/>
              <a:t> / Getty Images - </a:t>
            </a:r>
            <a:r>
              <a:rPr lang="de-AT" sz="1200" kern="0" dirty="0" err="1"/>
              <a:t>iStockphoto</a:t>
            </a:r>
            <a:r>
              <a:rPr lang="de-DE" altLang="de-DE" sz="1200" kern="0" dirty="0"/>
              <a:t>; F12: </a:t>
            </a:r>
            <a:r>
              <a:rPr lang="de-AT" sz="1200" kern="0" dirty="0"/>
              <a:t>Homo </a:t>
            </a:r>
            <a:r>
              <a:rPr lang="de-AT" sz="1200" kern="0" dirty="0" err="1"/>
              <a:t>Cosmicos</a:t>
            </a:r>
            <a:r>
              <a:rPr lang="de-AT" sz="1200" kern="0" dirty="0"/>
              <a:t> / Shutterstock</a:t>
            </a:r>
            <a:endParaRPr lang="de-DE" altLang="de-DE" sz="1200" kern="0" dirty="0"/>
          </a:p>
          <a:p>
            <a:pPr eaLnBrk="1" fontAlgn="auto" hangingPunct="1">
              <a:spcBef>
                <a:spcPts val="0"/>
              </a:spcBef>
              <a:spcAft>
                <a:spcPts val="0"/>
              </a:spcAft>
              <a:defRPr/>
            </a:pPr>
            <a:br>
              <a:rPr lang="de-DE" altLang="de-DE" sz="1200" kern="0" dirty="0"/>
            </a:br>
            <a:br>
              <a:rPr lang="de-DE" altLang="de-DE" sz="1200" kern="0" dirty="0"/>
            </a:br>
            <a:r>
              <a:rPr lang="de-DE" altLang="de-DE" sz="1200" kern="0" dirty="0"/>
              <a:t>Alle Rechte vorbehalten.</a:t>
            </a:r>
          </a:p>
          <a:p>
            <a:pPr eaLnBrk="1" fontAlgn="auto" hangingPunct="1">
              <a:spcBef>
                <a:spcPts val="0"/>
              </a:spcBef>
              <a:spcAft>
                <a:spcPts val="0"/>
              </a:spcAft>
              <a:defRPr/>
            </a:pPr>
            <a:r>
              <a:rPr lang="de-DE" altLang="de-DE" sz="1200" kern="0" dirty="0"/>
              <a:t>www.oebv.at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Jede Nutzung in anderen als den genannten Fällen bedarf der vorherigen schriftlichen Einwilligung des Verlages.</a:t>
            </a:r>
          </a:p>
        </p:txBody>
      </p:sp>
      <p:sp>
        <p:nvSpPr>
          <p:cNvPr id="6" name="Rectangle 6">
            <a:extLst>
              <a:ext uri="{FF2B5EF4-FFF2-40B4-BE49-F238E27FC236}">
                <a16:creationId xmlns:a16="http://schemas.microsoft.com/office/drawing/2014/main" id="{3B0776B1-6546-65A2-49CB-EE4A2D4861C7}"/>
              </a:ext>
            </a:extLst>
          </p:cNvPr>
          <p:cNvSpPr>
            <a:spLocks noChangeArrowheads="1"/>
          </p:cNvSpPr>
          <p:nvPr/>
        </p:nvSpPr>
        <p:spPr bwMode="auto">
          <a:xfrm>
            <a:off x="468313" y="836613"/>
            <a:ext cx="3744912" cy="4826000"/>
          </a:xfrm>
          <a:prstGeom prst="rect">
            <a:avLst/>
          </a:prstGeom>
          <a:noFill/>
          <a:ln w="9525">
            <a:solidFill>
              <a:srgbClr val="FFFFFF"/>
            </a:solidFill>
            <a:miter lim="800000"/>
            <a:headEnd/>
            <a:tailEnd/>
          </a:ln>
        </p:spPr>
        <p:txBody>
          <a:bodyPr/>
          <a:lstStyle>
            <a:lvl1pPr eaLnBrk="0" hangingPunct="0">
              <a:spcBef>
                <a:spcPct val="20000"/>
              </a:spcBef>
              <a:buChar char="•"/>
              <a:defRPr sz="3200">
                <a:solidFill>
                  <a:schemeClr val="tx1"/>
                </a:solidFill>
                <a:latin typeface="PoloST11K-Buch" pitchFamily="34" charset="0"/>
              </a:defRPr>
            </a:lvl1pPr>
            <a:lvl2pPr marL="742950" indent="-285750" eaLnBrk="0" hangingPunct="0">
              <a:spcBef>
                <a:spcPct val="20000"/>
              </a:spcBef>
              <a:buChar char="–"/>
              <a:defRPr sz="1200">
                <a:solidFill>
                  <a:srgbClr val="000000"/>
                </a:solidFill>
                <a:latin typeface="Arial" pitchFamily="34" charset="0"/>
                <a:ea typeface="Times New Roman" pitchFamily="18" charset="0"/>
                <a:cs typeface="Arial" pitchFamily="34" charset="0"/>
              </a:defRPr>
            </a:lvl2pPr>
            <a:lvl3pPr marL="1143000" indent="-228600" eaLnBrk="0" hangingPunct="0">
              <a:spcBef>
                <a:spcPct val="20000"/>
              </a:spcBef>
              <a:buChar char="•"/>
              <a:defRPr sz="2400">
                <a:solidFill>
                  <a:schemeClr val="tx1"/>
                </a:solidFill>
                <a:latin typeface="PoloST11K-Buch" pitchFamily="34" charset="0"/>
                <a:cs typeface="Times New Roman" pitchFamily="18" charset="0"/>
              </a:defRPr>
            </a:lvl3pPr>
            <a:lvl4pPr marL="1600200" indent="-228600" eaLnBrk="0" hangingPunct="0">
              <a:spcBef>
                <a:spcPct val="20000"/>
              </a:spcBef>
              <a:buChar char="–"/>
              <a:defRPr sz="2000">
                <a:solidFill>
                  <a:schemeClr val="tx1"/>
                </a:solidFill>
                <a:latin typeface="PoloST11K-Buch" pitchFamily="34" charset="0"/>
                <a:cs typeface="Times New Roman" pitchFamily="18" charset="0"/>
              </a:defRPr>
            </a:lvl4pPr>
            <a:lvl5pPr marL="2057400" indent="-228600" eaLnBrk="0" hangingPunct="0">
              <a:spcBef>
                <a:spcPct val="20000"/>
              </a:spcBef>
              <a:buChar char="»"/>
              <a:defRPr sz="1200">
                <a:solidFill>
                  <a:srgbClr val="000000"/>
                </a:solidFill>
                <a:latin typeface="Arial" pitchFamily="34" charset="0"/>
                <a:ea typeface="Times New Roman" pitchFamily="18" charset="0"/>
                <a:cs typeface="Arial" pitchFamily="34" charset="0"/>
              </a:defRPr>
            </a:lvl5pPr>
            <a:lvl6pPr marL="25146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6pPr>
            <a:lvl7pPr marL="29718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7pPr>
            <a:lvl8pPr marL="34290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8pPr>
            <a:lvl9pPr marL="38862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9pPr>
          </a:lstStyle>
          <a:p>
            <a:pPr eaLnBrk="1" fontAlgn="auto" hangingPunct="1">
              <a:lnSpc>
                <a:spcPts val="1600"/>
              </a:lnSpc>
              <a:spcBef>
                <a:spcPts val="600"/>
              </a:spcBef>
              <a:spcAft>
                <a:spcPts val="0"/>
              </a:spcAft>
              <a:buFontTx/>
              <a:buNone/>
              <a:defRPr/>
            </a:pPr>
            <a:r>
              <a:rPr lang="de-DE" altLang="de-DE" sz="1200" b="1" kern="0" dirty="0">
                <a:solidFill>
                  <a:srgbClr val="000000"/>
                </a:solidFill>
                <a:latin typeface="Arial" pitchFamily="34" charset="0"/>
              </a:rPr>
              <a:t>Hinweise zum Einsatz</a:t>
            </a:r>
          </a:p>
          <a:p>
            <a:pPr eaLnBrk="1" fontAlgn="auto" hangingPunct="1">
              <a:lnSpc>
                <a:spcPts val="1600"/>
              </a:lnSpc>
              <a:spcBef>
                <a:spcPts val="600"/>
              </a:spcBef>
              <a:spcAft>
                <a:spcPts val="0"/>
              </a:spcAft>
              <a:buClr>
                <a:srgbClr val="000000"/>
              </a:buClr>
              <a:buFontTx/>
              <a:buNone/>
              <a:defRPr/>
            </a:pPr>
            <a:r>
              <a:rPr lang="de-DE" altLang="de-DE" sz="1200" kern="0" dirty="0">
                <a:solidFill>
                  <a:srgbClr val="000000"/>
                </a:solidFill>
                <a:latin typeface="Arial" pitchFamily="34" charset="0"/>
              </a:rPr>
              <a:t>Die Bildergalerie bezieht sich auf das Thema „Menschen in </a:t>
            </a:r>
            <a:r>
              <a:rPr lang="de-DE" altLang="de-DE" sz="1200" kern="0">
                <a:solidFill>
                  <a:srgbClr val="000000"/>
                </a:solidFill>
                <a:latin typeface="Arial" pitchFamily="34" charset="0"/>
              </a:rPr>
              <a:t>der Wüste“ </a:t>
            </a:r>
            <a:r>
              <a:rPr lang="de-DE" altLang="de-DE" sz="1200" kern="0" dirty="0">
                <a:solidFill>
                  <a:srgbClr val="000000"/>
                </a:solidFill>
                <a:latin typeface="Arial" pitchFamily="34" charset="0"/>
              </a:rPr>
              <a:t>auf den Seiten 32 und 33 im Schulbuch </a:t>
            </a:r>
            <a:r>
              <a:rPr lang="de-DE" altLang="de-DE" sz="1200" i="1" kern="0" dirty="0">
                <a:solidFill>
                  <a:srgbClr val="000000"/>
                </a:solidFill>
                <a:latin typeface="Arial" pitchFamily="34" charset="0"/>
              </a:rPr>
              <a:t>unterwegs 1</a:t>
            </a:r>
            <a:r>
              <a:rPr lang="de-DE" altLang="de-DE" sz="1200" kern="0" dirty="0">
                <a:solidFill>
                  <a:srgbClr val="000000"/>
                </a:solidFill>
                <a:latin typeface="Arial" pitchFamily="34" charset="0"/>
              </a:rPr>
              <a:t>.</a:t>
            </a:r>
          </a:p>
          <a:p>
            <a:pPr eaLnBrk="1" fontAlgn="auto" hangingPunct="1">
              <a:lnSpc>
                <a:spcPts val="1600"/>
              </a:lnSpc>
              <a:spcBef>
                <a:spcPts val="600"/>
              </a:spcBef>
              <a:spcAft>
                <a:spcPts val="0"/>
              </a:spcAft>
              <a:buClr>
                <a:srgbClr val="000000"/>
              </a:buClr>
              <a:buFontTx/>
              <a:buNone/>
              <a:defRPr/>
            </a:pPr>
            <a:r>
              <a:rPr lang="de-DE" altLang="de-DE" sz="1200" kern="0" dirty="0">
                <a:solidFill>
                  <a:srgbClr val="000000"/>
                </a:solidFill>
                <a:latin typeface="Arial" pitchFamily="34" charset="0"/>
              </a:rPr>
              <a:t>Sie kann als Einstieg dienen. </a:t>
            </a:r>
            <a:br>
              <a:rPr lang="de-DE" altLang="de-DE" sz="1100" kern="0" dirty="0">
                <a:solidFill>
                  <a:srgbClr val="000000"/>
                </a:solidFill>
                <a:latin typeface="Arial" pitchFamily="34" charset="0"/>
              </a:rPr>
            </a:b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r>
              <a:rPr lang="de-DE" altLang="de-DE" sz="1200" kern="0" dirty="0">
                <a:solidFill>
                  <a:srgbClr val="000000"/>
                </a:solidFill>
                <a:latin typeface="Arial" pitchFamily="34" charset="0"/>
              </a:rPr>
              <a:t>Wir wünschen einen erfolgreichen Unterricht!</a:t>
            </a:r>
          </a:p>
        </p:txBody>
      </p:sp>
    </p:spTree>
  </p:cSld>
  <p:clrMapOvr>
    <a:masterClrMapping/>
  </p:clrMapOvr>
</p:sld>
</file>

<file path=ppt/theme/theme1.xml><?xml version="1.0" encoding="utf-8"?>
<a:theme xmlns:a="http://schemas.openxmlformats.org/drawingml/2006/main" name="Larissa">
  <a:themeElements>
    <a:clrScheme name="Zusammengesetzt">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966</Words>
  <Application>Microsoft Office PowerPoint</Application>
  <PresentationFormat>Bildschirmpräsentation (4:3)</PresentationFormat>
  <Paragraphs>58</Paragraphs>
  <Slides>21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21</vt:i4>
      </vt:variant>
    </vt:vector>
  </HeadingPairs>
  <TitlesOfParts>
    <vt:vector size="26" baseType="lpstr">
      <vt:lpstr>Arial</vt:lpstr>
      <vt:lpstr>Calibri</vt:lpstr>
      <vt:lpstr>Syntax LT Std</vt:lpstr>
      <vt:lpstr>Wingdings</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Aushilfe VS_NMS</dc:creator>
  <cp:lastModifiedBy>Veronika Gregori</cp:lastModifiedBy>
  <cp:revision>202</cp:revision>
  <dcterms:created xsi:type="dcterms:W3CDTF">2013-10-08T07:58:50Z</dcterms:created>
  <dcterms:modified xsi:type="dcterms:W3CDTF">2023-01-20T09:40:01Z</dcterms:modified>
</cp:coreProperties>
</file>