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9"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00"/>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6" d="100"/>
          <a:sy n="106" d="100"/>
        </p:scale>
        <p:origin x="1710"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03771A1-2161-486E-B16A-FF0480B15DC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79224C6-1A5F-4AA3-97C2-E901CF38B2E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851DA26-41EC-424F-8AE4-7781DF967EC3}" type="datetimeFigureOut">
              <a:rPr lang="de-AT"/>
              <a:pPr>
                <a:defRPr/>
              </a:pPr>
              <a:t>24.03.2026</a:t>
            </a:fld>
            <a:endParaRPr lang="de-AT"/>
          </a:p>
        </p:txBody>
      </p:sp>
      <p:sp>
        <p:nvSpPr>
          <p:cNvPr id="4" name="Fußzeilenplatzhalter 3">
            <a:extLst>
              <a:ext uri="{FF2B5EF4-FFF2-40B4-BE49-F238E27FC236}">
                <a16:creationId xmlns:a16="http://schemas.microsoft.com/office/drawing/2014/main" id="{06B0357D-93B9-483E-9CFB-9A802AB0D48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336D899-FD4A-4873-AFE5-E8AC16848D5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0AFF157-2DFB-4836-9506-0BD4FCD4BEA3}"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511AAD4-BFE4-41F0-9E3E-1FE0DBF4781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7F78034-B304-440E-BD8E-5DD2EC4D058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50CB1A2-BC49-433E-8075-DDD1E08EFAED}" type="datetimeFigureOut">
              <a:rPr lang="de-AT"/>
              <a:pPr>
                <a:defRPr/>
              </a:pPr>
              <a:t>24.03.2026</a:t>
            </a:fld>
            <a:endParaRPr lang="de-AT"/>
          </a:p>
        </p:txBody>
      </p:sp>
      <p:sp>
        <p:nvSpPr>
          <p:cNvPr id="4" name="Folienbildplatzhalter 3">
            <a:extLst>
              <a:ext uri="{FF2B5EF4-FFF2-40B4-BE49-F238E27FC236}">
                <a16:creationId xmlns:a16="http://schemas.microsoft.com/office/drawing/2014/main" id="{AABFA6B0-3C7E-4A40-8FE4-62B446E3EFB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3254F25-93F8-43DD-A931-E916A2A15DE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67233EC-562A-419B-AFFA-C9BCFFAA436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6A7E0CE-DDB8-4AE7-B925-02310850F92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96790B1-FAAC-447B-87EA-E5700CA3C803}"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00253775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2143CAA-C246-444F-3492-4DA79CAFEEB3}"/>
              </a:ext>
            </a:extLst>
          </p:cNvPr>
          <p:cNvSpPr>
            <a:spLocks noGrp="1"/>
          </p:cNvSpPr>
          <p:nvPr>
            <p:ph type="dt" sz="half" idx="10"/>
          </p:nvPr>
        </p:nvSpPr>
        <p:spPr/>
        <p:txBody>
          <a:bodyPr/>
          <a:lstStyle>
            <a:lvl1pPr>
              <a:defRPr/>
            </a:lvl1pPr>
          </a:lstStyle>
          <a:p>
            <a:pPr>
              <a:defRPr/>
            </a:pPr>
            <a:fld id="{FFEEEF37-7753-485C-A1B3-A23E2BC90DE3}" type="datetimeFigureOut">
              <a:rPr lang="de-AT"/>
              <a:pPr>
                <a:defRPr/>
              </a:pPr>
              <a:t>24.03.2026</a:t>
            </a:fld>
            <a:endParaRPr lang="de-AT"/>
          </a:p>
        </p:txBody>
      </p:sp>
      <p:sp>
        <p:nvSpPr>
          <p:cNvPr id="5" name="Fußzeilenplatzhalter 4">
            <a:extLst>
              <a:ext uri="{FF2B5EF4-FFF2-40B4-BE49-F238E27FC236}">
                <a16:creationId xmlns:a16="http://schemas.microsoft.com/office/drawing/2014/main" id="{7D2AA752-B7D9-2A2D-597C-6D12AF2600E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9B988A0-3034-A45C-857B-693DA7D5F666}"/>
              </a:ext>
            </a:extLst>
          </p:cNvPr>
          <p:cNvSpPr>
            <a:spLocks noGrp="1"/>
          </p:cNvSpPr>
          <p:nvPr>
            <p:ph type="sldNum" sz="quarter" idx="12"/>
          </p:nvPr>
        </p:nvSpPr>
        <p:spPr/>
        <p:txBody>
          <a:bodyPr/>
          <a:lstStyle>
            <a:lvl1pPr>
              <a:defRPr/>
            </a:lvl1pPr>
          </a:lstStyle>
          <a:p>
            <a:fld id="{F67931D2-50A1-4D4F-AB79-AFCD56682FEB}" type="slidenum">
              <a:rPr lang="de-AT" altLang="de-DE"/>
              <a:pPr/>
              <a:t>‹Nr.›</a:t>
            </a:fld>
            <a:endParaRPr lang="de-AT" altLang="de-DE"/>
          </a:p>
        </p:txBody>
      </p:sp>
    </p:spTree>
    <p:extLst>
      <p:ext uri="{BB962C8B-B14F-4D97-AF65-F5344CB8AC3E}">
        <p14:creationId xmlns:p14="http://schemas.microsoft.com/office/powerpoint/2010/main" val="34294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B9B80B6-6A3B-6A67-F818-3B1378CD9112}"/>
              </a:ext>
            </a:extLst>
          </p:cNvPr>
          <p:cNvSpPr>
            <a:spLocks noGrp="1"/>
          </p:cNvSpPr>
          <p:nvPr>
            <p:ph type="dt" sz="half" idx="10"/>
          </p:nvPr>
        </p:nvSpPr>
        <p:spPr/>
        <p:txBody>
          <a:bodyPr/>
          <a:lstStyle>
            <a:lvl1pPr>
              <a:defRPr/>
            </a:lvl1pPr>
          </a:lstStyle>
          <a:p>
            <a:pPr>
              <a:defRPr/>
            </a:pPr>
            <a:fld id="{B1F2ACD7-3B5E-4C84-AD40-F5AEFA42504E}" type="datetimeFigureOut">
              <a:rPr lang="de-AT"/>
              <a:pPr>
                <a:defRPr/>
              </a:pPr>
              <a:t>24.03.2026</a:t>
            </a:fld>
            <a:endParaRPr lang="de-AT"/>
          </a:p>
        </p:txBody>
      </p:sp>
      <p:sp>
        <p:nvSpPr>
          <p:cNvPr id="5" name="Fußzeilenplatzhalter 4">
            <a:extLst>
              <a:ext uri="{FF2B5EF4-FFF2-40B4-BE49-F238E27FC236}">
                <a16:creationId xmlns:a16="http://schemas.microsoft.com/office/drawing/2014/main" id="{CFEEEB9D-8C86-47B0-F989-339A9C3C359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1101EA9-DA86-0522-623C-B1BD1C5AAD4A}"/>
              </a:ext>
            </a:extLst>
          </p:cNvPr>
          <p:cNvSpPr>
            <a:spLocks noGrp="1"/>
          </p:cNvSpPr>
          <p:nvPr>
            <p:ph type="sldNum" sz="quarter" idx="12"/>
          </p:nvPr>
        </p:nvSpPr>
        <p:spPr/>
        <p:txBody>
          <a:bodyPr/>
          <a:lstStyle>
            <a:lvl1pPr>
              <a:defRPr/>
            </a:lvl1pPr>
          </a:lstStyle>
          <a:p>
            <a:fld id="{1EC6E5EA-2743-47D7-AE12-DF0F2DEE74B8}" type="slidenum">
              <a:rPr lang="de-AT" altLang="de-DE"/>
              <a:pPr/>
              <a:t>‹Nr.›</a:t>
            </a:fld>
            <a:endParaRPr lang="de-AT" altLang="de-DE"/>
          </a:p>
        </p:txBody>
      </p:sp>
    </p:spTree>
    <p:extLst>
      <p:ext uri="{BB962C8B-B14F-4D97-AF65-F5344CB8AC3E}">
        <p14:creationId xmlns:p14="http://schemas.microsoft.com/office/powerpoint/2010/main" val="2608255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0C1E0376-CA1C-A61D-7A75-B97E5709A408}"/>
              </a:ext>
            </a:extLst>
          </p:cNvPr>
          <p:cNvSpPr>
            <a:spLocks noGrp="1"/>
          </p:cNvSpPr>
          <p:nvPr>
            <p:ph type="dt" sz="half" idx="10"/>
          </p:nvPr>
        </p:nvSpPr>
        <p:spPr/>
        <p:txBody>
          <a:bodyPr/>
          <a:lstStyle>
            <a:lvl1pPr>
              <a:defRPr/>
            </a:lvl1pPr>
          </a:lstStyle>
          <a:p>
            <a:pPr>
              <a:defRPr/>
            </a:pPr>
            <a:fld id="{0317C067-172D-4E41-84B1-9A678A5DAD40}" type="datetimeFigureOut">
              <a:rPr lang="de-AT"/>
              <a:pPr>
                <a:defRPr/>
              </a:pPr>
              <a:t>24.03.2026</a:t>
            </a:fld>
            <a:endParaRPr lang="de-AT"/>
          </a:p>
        </p:txBody>
      </p:sp>
      <p:sp>
        <p:nvSpPr>
          <p:cNvPr id="5" name="Fußzeilenplatzhalter 4">
            <a:extLst>
              <a:ext uri="{FF2B5EF4-FFF2-40B4-BE49-F238E27FC236}">
                <a16:creationId xmlns:a16="http://schemas.microsoft.com/office/drawing/2014/main" id="{C3605B0A-9633-9482-9B6E-8011578CC79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AEA7466-D0D5-FDE5-6F4B-EBD044D87A80}"/>
              </a:ext>
            </a:extLst>
          </p:cNvPr>
          <p:cNvSpPr>
            <a:spLocks noGrp="1"/>
          </p:cNvSpPr>
          <p:nvPr>
            <p:ph type="sldNum" sz="quarter" idx="12"/>
          </p:nvPr>
        </p:nvSpPr>
        <p:spPr/>
        <p:txBody>
          <a:bodyPr/>
          <a:lstStyle>
            <a:lvl1pPr>
              <a:defRPr/>
            </a:lvl1pPr>
          </a:lstStyle>
          <a:p>
            <a:fld id="{18E1313F-CE3E-4F12-B3F1-E460F2868ECF}" type="slidenum">
              <a:rPr lang="de-AT" altLang="de-DE"/>
              <a:pPr/>
              <a:t>‹Nr.›</a:t>
            </a:fld>
            <a:endParaRPr lang="de-AT" altLang="de-DE"/>
          </a:p>
        </p:txBody>
      </p:sp>
    </p:spTree>
    <p:extLst>
      <p:ext uri="{BB962C8B-B14F-4D97-AF65-F5344CB8AC3E}">
        <p14:creationId xmlns:p14="http://schemas.microsoft.com/office/powerpoint/2010/main" val="1583530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3CF6FBB-539A-51E4-1432-341543F99DB1}"/>
              </a:ext>
            </a:extLst>
          </p:cNvPr>
          <p:cNvSpPr>
            <a:spLocks noGrp="1"/>
          </p:cNvSpPr>
          <p:nvPr>
            <p:ph type="dt" sz="half" idx="10"/>
          </p:nvPr>
        </p:nvSpPr>
        <p:spPr/>
        <p:txBody>
          <a:bodyPr/>
          <a:lstStyle>
            <a:lvl1pPr>
              <a:defRPr/>
            </a:lvl1pPr>
          </a:lstStyle>
          <a:p>
            <a:pPr>
              <a:defRPr/>
            </a:pPr>
            <a:fld id="{36C7D9CA-F19B-46A6-9F3C-474E28EBD9CD}" type="datetimeFigureOut">
              <a:rPr lang="de-AT"/>
              <a:pPr>
                <a:defRPr/>
              </a:pPr>
              <a:t>24.03.2026</a:t>
            </a:fld>
            <a:endParaRPr lang="de-AT"/>
          </a:p>
        </p:txBody>
      </p:sp>
      <p:sp>
        <p:nvSpPr>
          <p:cNvPr id="5" name="Fußzeilenplatzhalter 4">
            <a:extLst>
              <a:ext uri="{FF2B5EF4-FFF2-40B4-BE49-F238E27FC236}">
                <a16:creationId xmlns:a16="http://schemas.microsoft.com/office/drawing/2014/main" id="{259E54D0-69E4-D65D-55E8-95D08CC3E23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F13F86-A24A-75FA-2E7C-4A97CE9AEFF6}"/>
              </a:ext>
            </a:extLst>
          </p:cNvPr>
          <p:cNvSpPr>
            <a:spLocks noGrp="1"/>
          </p:cNvSpPr>
          <p:nvPr>
            <p:ph type="sldNum" sz="quarter" idx="12"/>
          </p:nvPr>
        </p:nvSpPr>
        <p:spPr/>
        <p:txBody>
          <a:bodyPr/>
          <a:lstStyle>
            <a:lvl1pPr>
              <a:defRPr/>
            </a:lvl1pPr>
          </a:lstStyle>
          <a:p>
            <a:fld id="{899915BA-0AD5-4557-9E9C-665CDDBC6FB5}" type="slidenum">
              <a:rPr lang="de-AT" altLang="de-DE"/>
              <a:pPr/>
              <a:t>‹Nr.›</a:t>
            </a:fld>
            <a:endParaRPr lang="de-AT" altLang="de-DE"/>
          </a:p>
        </p:txBody>
      </p:sp>
    </p:spTree>
    <p:extLst>
      <p:ext uri="{BB962C8B-B14F-4D97-AF65-F5344CB8AC3E}">
        <p14:creationId xmlns:p14="http://schemas.microsoft.com/office/powerpoint/2010/main" val="351705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CF8F84AB-5BF3-E03F-AE6C-5EE61C715DF1}"/>
              </a:ext>
            </a:extLst>
          </p:cNvPr>
          <p:cNvSpPr>
            <a:spLocks noGrp="1"/>
          </p:cNvSpPr>
          <p:nvPr>
            <p:ph type="dt" sz="half" idx="10"/>
          </p:nvPr>
        </p:nvSpPr>
        <p:spPr/>
        <p:txBody>
          <a:bodyPr/>
          <a:lstStyle>
            <a:lvl1pPr>
              <a:defRPr/>
            </a:lvl1pPr>
          </a:lstStyle>
          <a:p>
            <a:pPr>
              <a:defRPr/>
            </a:pPr>
            <a:fld id="{3C0A9D2B-3796-40BF-8260-E0A6D83EEB00}" type="datetimeFigureOut">
              <a:rPr lang="de-AT"/>
              <a:pPr>
                <a:defRPr/>
              </a:pPr>
              <a:t>24.03.2026</a:t>
            </a:fld>
            <a:endParaRPr lang="de-AT"/>
          </a:p>
        </p:txBody>
      </p:sp>
      <p:sp>
        <p:nvSpPr>
          <p:cNvPr id="6" name="Fußzeilenplatzhalter 4">
            <a:extLst>
              <a:ext uri="{FF2B5EF4-FFF2-40B4-BE49-F238E27FC236}">
                <a16:creationId xmlns:a16="http://schemas.microsoft.com/office/drawing/2014/main" id="{6544717E-B483-BBFB-36BC-D6AAF756BDA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FC51AF8-E99C-D670-7EB8-5F72BCE203D8}"/>
              </a:ext>
            </a:extLst>
          </p:cNvPr>
          <p:cNvSpPr>
            <a:spLocks noGrp="1"/>
          </p:cNvSpPr>
          <p:nvPr>
            <p:ph type="sldNum" sz="quarter" idx="12"/>
          </p:nvPr>
        </p:nvSpPr>
        <p:spPr/>
        <p:txBody>
          <a:bodyPr/>
          <a:lstStyle>
            <a:lvl1pPr>
              <a:defRPr/>
            </a:lvl1pPr>
          </a:lstStyle>
          <a:p>
            <a:fld id="{91100655-0259-470D-B8FE-16E85F9D9224}" type="slidenum">
              <a:rPr lang="de-AT" altLang="de-DE"/>
              <a:pPr/>
              <a:t>‹Nr.›</a:t>
            </a:fld>
            <a:endParaRPr lang="de-AT" altLang="de-DE"/>
          </a:p>
        </p:txBody>
      </p:sp>
    </p:spTree>
    <p:extLst>
      <p:ext uri="{BB962C8B-B14F-4D97-AF65-F5344CB8AC3E}">
        <p14:creationId xmlns:p14="http://schemas.microsoft.com/office/powerpoint/2010/main" val="4007389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D0564F2-BCD7-889C-9387-FCE959AD3136}"/>
              </a:ext>
            </a:extLst>
          </p:cNvPr>
          <p:cNvSpPr>
            <a:spLocks noGrp="1"/>
          </p:cNvSpPr>
          <p:nvPr>
            <p:ph type="dt" sz="half" idx="10"/>
          </p:nvPr>
        </p:nvSpPr>
        <p:spPr/>
        <p:txBody>
          <a:bodyPr/>
          <a:lstStyle>
            <a:lvl1pPr>
              <a:defRPr/>
            </a:lvl1pPr>
          </a:lstStyle>
          <a:p>
            <a:pPr>
              <a:defRPr/>
            </a:pPr>
            <a:fld id="{7A6F7B31-5355-47EF-8AE0-5D2E7A1EB359}" type="datetimeFigureOut">
              <a:rPr lang="de-AT"/>
              <a:pPr>
                <a:defRPr/>
              </a:pPr>
              <a:t>24.03.2026</a:t>
            </a:fld>
            <a:endParaRPr lang="de-AT"/>
          </a:p>
        </p:txBody>
      </p:sp>
      <p:sp>
        <p:nvSpPr>
          <p:cNvPr id="8" name="Fußzeilenplatzhalter 4">
            <a:extLst>
              <a:ext uri="{FF2B5EF4-FFF2-40B4-BE49-F238E27FC236}">
                <a16:creationId xmlns:a16="http://schemas.microsoft.com/office/drawing/2014/main" id="{7C0853C7-D9C3-F961-828E-DC184AE3F479}"/>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C5C75BC-85A5-6384-F7D0-47D655E68402}"/>
              </a:ext>
            </a:extLst>
          </p:cNvPr>
          <p:cNvSpPr>
            <a:spLocks noGrp="1"/>
          </p:cNvSpPr>
          <p:nvPr>
            <p:ph type="sldNum" sz="quarter" idx="12"/>
          </p:nvPr>
        </p:nvSpPr>
        <p:spPr/>
        <p:txBody>
          <a:bodyPr/>
          <a:lstStyle>
            <a:lvl1pPr>
              <a:defRPr/>
            </a:lvl1pPr>
          </a:lstStyle>
          <a:p>
            <a:fld id="{BECD7090-BE27-4C40-93E9-C0E13FA1D9FA}" type="slidenum">
              <a:rPr lang="de-AT" altLang="de-DE"/>
              <a:pPr/>
              <a:t>‹Nr.›</a:t>
            </a:fld>
            <a:endParaRPr lang="de-AT" altLang="de-DE"/>
          </a:p>
        </p:txBody>
      </p:sp>
    </p:spTree>
    <p:extLst>
      <p:ext uri="{BB962C8B-B14F-4D97-AF65-F5344CB8AC3E}">
        <p14:creationId xmlns:p14="http://schemas.microsoft.com/office/powerpoint/2010/main" val="2569007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29FE338-80BC-6FD4-34A3-EB64AE08A4D6}"/>
              </a:ext>
            </a:extLst>
          </p:cNvPr>
          <p:cNvSpPr>
            <a:spLocks noGrp="1"/>
          </p:cNvSpPr>
          <p:nvPr>
            <p:ph type="dt" sz="half" idx="10"/>
          </p:nvPr>
        </p:nvSpPr>
        <p:spPr/>
        <p:txBody>
          <a:bodyPr/>
          <a:lstStyle>
            <a:lvl1pPr>
              <a:defRPr/>
            </a:lvl1pPr>
          </a:lstStyle>
          <a:p>
            <a:pPr>
              <a:defRPr/>
            </a:pPr>
            <a:fld id="{C4734CA7-619E-48DF-826C-9E744E046979}" type="datetimeFigureOut">
              <a:rPr lang="de-AT"/>
              <a:pPr>
                <a:defRPr/>
              </a:pPr>
              <a:t>24.03.2026</a:t>
            </a:fld>
            <a:endParaRPr lang="de-AT"/>
          </a:p>
        </p:txBody>
      </p:sp>
      <p:sp>
        <p:nvSpPr>
          <p:cNvPr id="4" name="Fußzeilenplatzhalter 4">
            <a:extLst>
              <a:ext uri="{FF2B5EF4-FFF2-40B4-BE49-F238E27FC236}">
                <a16:creationId xmlns:a16="http://schemas.microsoft.com/office/drawing/2014/main" id="{F69B0FB8-1BB4-3F1F-2FB3-0418F645F340}"/>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5FB3480-B741-F6B8-AC54-16BF8CED7D83}"/>
              </a:ext>
            </a:extLst>
          </p:cNvPr>
          <p:cNvSpPr>
            <a:spLocks noGrp="1"/>
          </p:cNvSpPr>
          <p:nvPr>
            <p:ph type="sldNum" sz="quarter" idx="12"/>
          </p:nvPr>
        </p:nvSpPr>
        <p:spPr/>
        <p:txBody>
          <a:bodyPr/>
          <a:lstStyle>
            <a:lvl1pPr>
              <a:defRPr/>
            </a:lvl1pPr>
          </a:lstStyle>
          <a:p>
            <a:fld id="{49FF9E9B-AD34-49BB-B654-F6E740BA08DB}" type="slidenum">
              <a:rPr lang="de-AT" altLang="de-DE"/>
              <a:pPr/>
              <a:t>‹Nr.›</a:t>
            </a:fld>
            <a:endParaRPr lang="de-AT" altLang="de-DE"/>
          </a:p>
        </p:txBody>
      </p:sp>
    </p:spTree>
    <p:extLst>
      <p:ext uri="{BB962C8B-B14F-4D97-AF65-F5344CB8AC3E}">
        <p14:creationId xmlns:p14="http://schemas.microsoft.com/office/powerpoint/2010/main" val="1600311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7041BA3-855A-EBB0-A6B8-FA886A639BE2}"/>
              </a:ext>
            </a:extLst>
          </p:cNvPr>
          <p:cNvSpPr>
            <a:spLocks noGrp="1"/>
          </p:cNvSpPr>
          <p:nvPr>
            <p:ph type="dt" sz="half" idx="10"/>
          </p:nvPr>
        </p:nvSpPr>
        <p:spPr/>
        <p:txBody>
          <a:bodyPr/>
          <a:lstStyle>
            <a:lvl1pPr>
              <a:defRPr/>
            </a:lvl1pPr>
          </a:lstStyle>
          <a:p>
            <a:pPr>
              <a:defRPr/>
            </a:pPr>
            <a:fld id="{33B57D39-C8A8-42DD-816A-4FFB1C7881DA}" type="datetimeFigureOut">
              <a:rPr lang="de-AT"/>
              <a:pPr>
                <a:defRPr/>
              </a:pPr>
              <a:t>24.03.2026</a:t>
            </a:fld>
            <a:endParaRPr lang="de-AT"/>
          </a:p>
        </p:txBody>
      </p:sp>
      <p:sp>
        <p:nvSpPr>
          <p:cNvPr id="3" name="Fußzeilenplatzhalter 4">
            <a:extLst>
              <a:ext uri="{FF2B5EF4-FFF2-40B4-BE49-F238E27FC236}">
                <a16:creationId xmlns:a16="http://schemas.microsoft.com/office/drawing/2014/main" id="{A4678E64-F054-D6E2-2EC0-34A391C5045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8B5ABF5-CC16-9CA3-0667-502F05AF569F}"/>
              </a:ext>
            </a:extLst>
          </p:cNvPr>
          <p:cNvSpPr>
            <a:spLocks noGrp="1"/>
          </p:cNvSpPr>
          <p:nvPr>
            <p:ph type="sldNum" sz="quarter" idx="12"/>
          </p:nvPr>
        </p:nvSpPr>
        <p:spPr/>
        <p:txBody>
          <a:bodyPr/>
          <a:lstStyle>
            <a:lvl1pPr>
              <a:defRPr/>
            </a:lvl1pPr>
          </a:lstStyle>
          <a:p>
            <a:fld id="{0EC70C4C-3016-45A0-BB22-B3E7827CAF40}" type="slidenum">
              <a:rPr lang="de-AT" altLang="de-DE"/>
              <a:pPr/>
              <a:t>‹Nr.›</a:t>
            </a:fld>
            <a:endParaRPr lang="de-AT" altLang="de-DE"/>
          </a:p>
        </p:txBody>
      </p:sp>
    </p:spTree>
    <p:extLst>
      <p:ext uri="{BB962C8B-B14F-4D97-AF65-F5344CB8AC3E}">
        <p14:creationId xmlns:p14="http://schemas.microsoft.com/office/powerpoint/2010/main" val="1836699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0A00674-9E57-EEBC-32FA-8D12629D941C}"/>
              </a:ext>
            </a:extLst>
          </p:cNvPr>
          <p:cNvSpPr>
            <a:spLocks noGrp="1"/>
          </p:cNvSpPr>
          <p:nvPr>
            <p:ph type="dt" sz="half" idx="10"/>
          </p:nvPr>
        </p:nvSpPr>
        <p:spPr/>
        <p:txBody>
          <a:bodyPr/>
          <a:lstStyle>
            <a:lvl1pPr>
              <a:defRPr/>
            </a:lvl1pPr>
          </a:lstStyle>
          <a:p>
            <a:pPr>
              <a:defRPr/>
            </a:pPr>
            <a:fld id="{8711C186-8556-419E-9A21-41BB61A1F2D9}" type="datetimeFigureOut">
              <a:rPr lang="de-AT"/>
              <a:pPr>
                <a:defRPr/>
              </a:pPr>
              <a:t>24.03.2026</a:t>
            </a:fld>
            <a:endParaRPr lang="de-AT"/>
          </a:p>
        </p:txBody>
      </p:sp>
      <p:sp>
        <p:nvSpPr>
          <p:cNvPr id="6" name="Fußzeilenplatzhalter 4">
            <a:extLst>
              <a:ext uri="{FF2B5EF4-FFF2-40B4-BE49-F238E27FC236}">
                <a16:creationId xmlns:a16="http://schemas.microsoft.com/office/drawing/2014/main" id="{3CCD3770-01F7-4774-082D-7D5048D424D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A5A179A-FBEA-1DB4-1DDF-ED6A19473F7B}"/>
              </a:ext>
            </a:extLst>
          </p:cNvPr>
          <p:cNvSpPr>
            <a:spLocks noGrp="1"/>
          </p:cNvSpPr>
          <p:nvPr>
            <p:ph type="sldNum" sz="quarter" idx="12"/>
          </p:nvPr>
        </p:nvSpPr>
        <p:spPr/>
        <p:txBody>
          <a:bodyPr/>
          <a:lstStyle>
            <a:lvl1pPr>
              <a:defRPr/>
            </a:lvl1pPr>
          </a:lstStyle>
          <a:p>
            <a:fld id="{F5237559-1AFC-48B2-8732-1A1B55626036}" type="slidenum">
              <a:rPr lang="de-AT" altLang="de-DE"/>
              <a:pPr/>
              <a:t>‹Nr.›</a:t>
            </a:fld>
            <a:endParaRPr lang="de-AT" altLang="de-DE"/>
          </a:p>
        </p:txBody>
      </p:sp>
    </p:spTree>
    <p:extLst>
      <p:ext uri="{BB962C8B-B14F-4D97-AF65-F5344CB8AC3E}">
        <p14:creationId xmlns:p14="http://schemas.microsoft.com/office/powerpoint/2010/main" val="3276397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8A68859-2CAB-C348-9AF3-84201D3D1F08}"/>
              </a:ext>
            </a:extLst>
          </p:cNvPr>
          <p:cNvSpPr>
            <a:spLocks noGrp="1"/>
          </p:cNvSpPr>
          <p:nvPr>
            <p:ph type="dt" sz="half" idx="10"/>
          </p:nvPr>
        </p:nvSpPr>
        <p:spPr/>
        <p:txBody>
          <a:bodyPr/>
          <a:lstStyle>
            <a:lvl1pPr>
              <a:defRPr/>
            </a:lvl1pPr>
          </a:lstStyle>
          <a:p>
            <a:pPr>
              <a:defRPr/>
            </a:pPr>
            <a:fld id="{BE8AB018-F44D-4348-91D9-CF3B605C86C1}" type="datetimeFigureOut">
              <a:rPr lang="de-AT"/>
              <a:pPr>
                <a:defRPr/>
              </a:pPr>
              <a:t>24.03.2026</a:t>
            </a:fld>
            <a:endParaRPr lang="de-AT"/>
          </a:p>
        </p:txBody>
      </p:sp>
      <p:sp>
        <p:nvSpPr>
          <p:cNvPr id="6" name="Fußzeilenplatzhalter 4">
            <a:extLst>
              <a:ext uri="{FF2B5EF4-FFF2-40B4-BE49-F238E27FC236}">
                <a16:creationId xmlns:a16="http://schemas.microsoft.com/office/drawing/2014/main" id="{A6922746-8E90-5090-AEB3-E8DB8F0D69C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7779E30-B28F-2AD4-CE41-02DEE897EEAD}"/>
              </a:ext>
            </a:extLst>
          </p:cNvPr>
          <p:cNvSpPr>
            <a:spLocks noGrp="1"/>
          </p:cNvSpPr>
          <p:nvPr>
            <p:ph type="sldNum" sz="quarter" idx="12"/>
          </p:nvPr>
        </p:nvSpPr>
        <p:spPr/>
        <p:txBody>
          <a:bodyPr/>
          <a:lstStyle>
            <a:lvl1pPr>
              <a:defRPr/>
            </a:lvl1pPr>
          </a:lstStyle>
          <a:p>
            <a:fld id="{50D6A2DA-913F-43D1-94DE-ABCBF22299A2}" type="slidenum">
              <a:rPr lang="de-AT" altLang="de-DE"/>
              <a:pPr/>
              <a:t>‹Nr.›</a:t>
            </a:fld>
            <a:endParaRPr lang="de-AT" altLang="de-DE"/>
          </a:p>
        </p:txBody>
      </p:sp>
    </p:spTree>
    <p:extLst>
      <p:ext uri="{BB962C8B-B14F-4D97-AF65-F5344CB8AC3E}">
        <p14:creationId xmlns:p14="http://schemas.microsoft.com/office/powerpoint/2010/main" val="900520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56AA43F-FBA5-CB00-3E66-FF0F9D2947F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A2FDCA7-671A-0CE0-7F38-2A7426AE03CC}"/>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2180D73B-1F05-D60C-22E9-33477DDFE299}"/>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13A7E8A0-78BC-4A32-BBDF-404E6C10263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8532789-B332-49C2-9698-DE9B4A042267}" type="datetimeFigureOut">
              <a:rPr lang="de-AT"/>
              <a:pPr>
                <a:defRPr/>
              </a:pPr>
              <a:t>24.03.2026</a:t>
            </a:fld>
            <a:endParaRPr lang="de-AT"/>
          </a:p>
        </p:txBody>
      </p:sp>
      <p:sp>
        <p:nvSpPr>
          <p:cNvPr id="5" name="Fußzeilenplatzhalter 4">
            <a:extLst>
              <a:ext uri="{FF2B5EF4-FFF2-40B4-BE49-F238E27FC236}">
                <a16:creationId xmlns:a16="http://schemas.microsoft.com/office/drawing/2014/main" id="{8BFD7C07-4D80-4719-9DE7-9960965FC58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4346F226-680B-4962-B5A8-49730BA623E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927C1889-5B32-4450-AFE7-85BC7F0DC009}" type="slidenum">
              <a:rPr lang="de-AT" altLang="de-DE"/>
              <a:pPr/>
              <a:t>‹Nr.›</a:t>
            </a:fld>
            <a:endParaRPr lang="de-AT" altLang="de-DE"/>
          </a:p>
        </p:txBody>
      </p:sp>
      <p:pic>
        <p:nvPicPr>
          <p:cNvPr id="1032" name="Picture 19">
            <a:extLst>
              <a:ext uri="{FF2B5EF4-FFF2-40B4-BE49-F238E27FC236}">
                <a16:creationId xmlns:a16="http://schemas.microsoft.com/office/drawing/2014/main" id="{38EBCBAA-BE52-8D64-491C-B07B2136A83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E4435526-52BA-4657-BA0A-F438C9A0DBD4}"/>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565F7F4F-3DB5-4BCF-BC51-6AD0F22A9E8D}"/>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7A24C4A1-9B0D-7072-68DB-A5EF58EC175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0374516D-503B-4087-817F-BD0CB6E5A021}"/>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68DA2F8F-D4B5-E6DD-2C62-0B6978E37EFD}"/>
              </a:ext>
            </a:extLst>
          </p:cNvPr>
          <p:cNvSpPr>
            <a:spLocks noGrp="1"/>
          </p:cNvSpPr>
          <p:nvPr>
            <p:ph type="title"/>
          </p:nvPr>
        </p:nvSpPr>
        <p:spPr>
          <a:xfrm>
            <a:off x="457200" y="714375"/>
            <a:ext cx="8229600" cy="1260475"/>
          </a:xfrm>
        </p:spPr>
        <p:txBody>
          <a:bodyPr/>
          <a:lstStyle/>
          <a:p>
            <a:r>
              <a:rPr lang="de-AT" altLang="de-DE"/>
              <a:t>Probleme und Herausforderungen für die EU</a:t>
            </a:r>
          </a:p>
        </p:txBody>
      </p:sp>
      <p:sp>
        <p:nvSpPr>
          <p:cNvPr id="3" name="Textfeld 2">
            <a:extLst>
              <a:ext uri="{FF2B5EF4-FFF2-40B4-BE49-F238E27FC236}">
                <a16:creationId xmlns:a16="http://schemas.microsoft.com/office/drawing/2014/main" id="{6A19B55D-4673-EE48-371E-28E7C463850F}"/>
              </a:ext>
            </a:extLst>
          </p:cNvPr>
          <p:cNvSpPr txBox="1">
            <a:spLocks noChangeArrowheads="1"/>
          </p:cNvSpPr>
          <p:nvPr/>
        </p:nvSpPr>
        <p:spPr bwMode="auto">
          <a:xfrm>
            <a:off x="448747" y="1974850"/>
            <a:ext cx="82708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rgbClr val="FF9933"/>
                </a:solidFill>
                <a:latin typeface="Calibri" panose="020F0502020204030204" pitchFamily="34" charset="0"/>
              </a:rPr>
              <a:t>1. </a:t>
            </a:r>
            <a:r>
              <a:rPr lang="de-AT" altLang="de-DE" sz="2000" dirty="0">
                <a:solidFill>
                  <a:schemeClr val="tx1"/>
                </a:solidFill>
                <a:latin typeface="Calibri" panose="020F0502020204030204" pitchFamily="34" charset="0"/>
              </a:rPr>
              <a:t>Steuerhinterziehung, Korruption </a:t>
            </a:r>
            <a:r>
              <a:rPr lang="de-AT" altLang="de-DE" sz="2000" b="0" dirty="0">
                <a:solidFill>
                  <a:schemeClr val="tx1"/>
                </a:solidFill>
                <a:latin typeface="Calibri" panose="020F0502020204030204" pitchFamily="34" charset="0"/>
              </a:rPr>
              <a:t>(Bestechung) und </a:t>
            </a:r>
            <a:r>
              <a:rPr lang="de-AT" altLang="de-DE" sz="2000" dirty="0">
                <a:solidFill>
                  <a:schemeClr val="tx1"/>
                </a:solidFill>
                <a:latin typeface="Calibri" panose="020F0502020204030204" pitchFamily="34" charset="0"/>
              </a:rPr>
              <a:t>organisierte Kriminalität </a:t>
            </a:r>
            <a:r>
              <a:rPr lang="de-AT" altLang="de-DE" sz="2000" b="0" dirty="0">
                <a:solidFill>
                  <a:schemeClr val="tx1"/>
                </a:solidFill>
                <a:latin typeface="Calibri" panose="020F0502020204030204" pitchFamily="34" charset="0"/>
              </a:rPr>
              <a:t>in einigen EU-Mitgliedstaaten</a:t>
            </a:r>
          </a:p>
        </p:txBody>
      </p:sp>
      <p:sp>
        <p:nvSpPr>
          <p:cNvPr id="5" name="Textfeld 4">
            <a:extLst>
              <a:ext uri="{FF2B5EF4-FFF2-40B4-BE49-F238E27FC236}">
                <a16:creationId xmlns:a16="http://schemas.microsoft.com/office/drawing/2014/main" id="{3575071C-9230-E331-57EF-3AB5917C7034}"/>
              </a:ext>
            </a:extLst>
          </p:cNvPr>
          <p:cNvSpPr txBox="1">
            <a:spLocks noChangeArrowheads="1"/>
          </p:cNvSpPr>
          <p:nvPr/>
        </p:nvSpPr>
        <p:spPr bwMode="auto">
          <a:xfrm>
            <a:off x="448747" y="2857361"/>
            <a:ext cx="71294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rgbClr val="FF9933"/>
                </a:solidFill>
                <a:latin typeface="Calibri" panose="020F0502020204030204" pitchFamily="34" charset="0"/>
              </a:rPr>
              <a:t>2. </a:t>
            </a:r>
            <a:r>
              <a:rPr lang="de-AT" altLang="de-DE" sz="2000" dirty="0">
                <a:solidFill>
                  <a:schemeClr val="tx1"/>
                </a:solidFill>
                <a:latin typeface="Calibri" panose="020F0502020204030204" pitchFamily="34" charset="0"/>
              </a:rPr>
              <a:t>Mangelnde oder fehlende Kontrolle </a:t>
            </a:r>
            <a:r>
              <a:rPr lang="de-AT" altLang="de-DE" sz="2000" b="0" dirty="0">
                <a:solidFill>
                  <a:schemeClr val="tx1"/>
                </a:solidFill>
                <a:latin typeface="Calibri" panose="020F0502020204030204" pitchFamily="34" charset="0"/>
              </a:rPr>
              <a:t>in einigen EU-Mitgliedstaaten, was wirklich mit den </a:t>
            </a:r>
            <a:r>
              <a:rPr lang="de-AT" altLang="de-DE" sz="2000" dirty="0">
                <a:solidFill>
                  <a:schemeClr val="tx1"/>
                </a:solidFill>
                <a:latin typeface="Calibri" panose="020F0502020204030204" pitchFamily="34" charset="0"/>
              </a:rPr>
              <a:t>EU-Förderungen</a:t>
            </a:r>
            <a:r>
              <a:rPr lang="de-AT" altLang="de-DE" sz="2000" b="0" dirty="0">
                <a:solidFill>
                  <a:schemeClr val="tx1"/>
                </a:solidFill>
                <a:latin typeface="Calibri" panose="020F0502020204030204" pitchFamily="34" charset="0"/>
              </a:rPr>
              <a:t> geschieht</a:t>
            </a:r>
          </a:p>
        </p:txBody>
      </p:sp>
      <p:sp>
        <p:nvSpPr>
          <p:cNvPr id="6" name="Textfeld 5">
            <a:extLst>
              <a:ext uri="{FF2B5EF4-FFF2-40B4-BE49-F238E27FC236}">
                <a16:creationId xmlns:a16="http://schemas.microsoft.com/office/drawing/2014/main" id="{95B523BF-9321-051E-D9A9-8DE5B70D0FEC}"/>
              </a:ext>
            </a:extLst>
          </p:cNvPr>
          <p:cNvSpPr txBox="1">
            <a:spLocks noChangeArrowheads="1"/>
          </p:cNvSpPr>
          <p:nvPr/>
        </p:nvSpPr>
        <p:spPr bwMode="auto">
          <a:xfrm>
            <a:off x="448747" y="3817451"/>
            <a:ext cx="8208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rgbClr val="FF9933"/>
                </a:solidFill>
                <a:latin typeface="Calibri" panose="020F0502020204030204" pitchFamily="34" charset="0"/>
              </a:rPr>
              <a:t>3. </a:t>
            </a:r>
            <a:r>
              <a:rPr lang="de-AT" altLang="de-DE" sz="2000" dirty="0">
                <a:solidFill>
                  <a:schemeClr val="tx1"/>
                </a:solidFill>
                <a:latin typeface="Calibri" panose="020F0502020204030204" pitchFamily="34" charset="0"/>
              </a:rPr>
              <a:t>Hohe Arbeitslosigkeit </a:t>
            </a:r>
            <a:r>
              <a:rPr lang="de-AT" altLang="de-DE" sz="2000" b="0" dirty="0">
                <a:solidFill>
                  <a:schemeClr val="tx1"/>
                </a:solidFill>
                <a:latin typeface="Calibri" panose="020F0502020204030204" pitchFamily="34" charset="0"/>
              </a:rPr>
              <a:t>in vielen EU-Mitgliedstaaten, vor allem auch bei Jugendlichen </a:t>
            </a:r>
          </a:p>
        </p:txBody>
      </p:sp>
      <p:sp>
        <p:nvSpPr>
          <p:cNvPr id="2" name="Textfeld 1">
            <a:extLst>
              <a:ext uri="{FF2B5EF4-FFF2-40B4-BE49-F238E27FC236}">
                <a16:creationId xmlns:a16="http://schemas.microsoft.com/office/drawing/2014/main" id="{BA466A72-4FD1-A2AA-D56E-30AB72C2D783}"/>
              </a:ext>
            </a:extLst>
          </p:cNvPr>
          <p:cNvSpPr txBox="1">
            <a:spLocks noChangeArrowheads="1"/>
          </p:cNvSpPr>
          <p:nvPr/>
        </p:nvSpPr>
        <p:spPr bwMode="auto">
          <a:xfrm>
            <a:off x="448747" y="4777541"/>
            <a:ext cx="8208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rgbClr val="FF9933"/>
                </a:solidFill>
                <a:latin typeface="Calibri" panose="020F0502020204030204" pitchFamily="34" charset="0"/>
              </a:rPr>
              <a:t>4.</a:t>
            </a:r>
            <a:r>
              <a:rPr lang="de-AT" altLang="de-DE" sz="2000" b="0" dirty="0">
                <a:solidFill>
                  <a:srgbClr val="FF9933"/>
                </a:solidFill>
                <a:latin typeface="Calibri" panose="020F0502020204030204" pitchFamily="34" charset="0"/>
              </a:rPr>
              <a:t> </a:t>
            </a:r>
            <a:r>
              <a:rPr lang="de-AT" altLang="de-DE" sz="2000" dirty="0">
                <a:solidFill>
                  <a:schemeClr val="tx1"/>
                </a:solidFill>
                <a:latin typeface="Calibri" panose="020F0502020204030204" pitchFamily="34" charset="0"/>
              </a:rPr>
              <a:t>Schwierige Entscheidungsfindung </a:t>
            </a:r>
            <a:r>
              <a:rPr lang="de-AT" altLang="de-DE" sz="2000" b="0" dirty="0">
                <a:solidFill>
                  <a:schemeClr val="tx1"/>
                </a:solidFill>
                <a:latin typeface="Calibri" panose="020F0502020204030204" pitchFamily="34" charset="0"/>
              </a:rPr>
              <a:t>zwischen den EU-Mitgliedstaaten </a:t>
            </a:r>
            <a:br>
              <a:rPr lang="de-AT" altLang="de-DE" sz="2000" b="0" dirty="0">
                <a:solidFill>
                  <a:schemeClr val="tx1"/>
                </a:solidFill>
                <a:latin typeface="Calibri" panose="020F0502020204030204" pitchFamily="34" charset="0"/>
              </a:rPr>
            </a:br>
            <a:r>
              <a:rPr lang="de-AT" altLang="de-DE" sz="2000" b="0" dirty="0">
                <a:solidFill>
                  <a:schemeClr val="tx1"/>
                </a:solidFill>
                <a:latin typeface="Calibri" panose="020F0502020204030204" pitchFamily="34" charset="0"/>
              </a:rPr>
              <a:t>(zum Beispiel bei </a:t>
            </a:r>
            <a:r>
              <a:rPr lang="de-DE" sz="2000" b="0" dirty="0">
                <a:solidFill>
                  <a:schemeClr val="tx1"/>
                </a:solidFill>
                <a:latin typeface="Calibri" panose="020F0502020204030204" pitchFamily="34" charset="0"/>
              </a:rPr>
              <a:t>Asyl und Migration, Klimaschutz ...)</a:t>
            </a:r>
            <a:endParaRPr lang="de-AT" altLang="de-DE" sz="2000" b="0" dirty="0">
              <a:solidFill>
                <a:schemeClr val="tx1"/>
              </a:solidFill>
              <a:latin typeface="Calibri" panose="020F0502020204030204" pitchFamily="34" charset="0"/>
            </a:endParaRPr>
          </a:p>
        </p:txBody>
      </p:sp>
      <p:sp>
        <p:nvSpPr>
          <p:cNvPr id="4" name="Textfeld 3">
            <a:extLst>
              <a:ext uri="{FF2B5EF4-FFF2-40B4-BE49-F238E27FC236}">
                <a16:creationId xmlns:a16="http://schemas.microsoft.com/office/drawing/2014/main" id="{8A7D4792-4352-5F43-C697-1128E0BB9736}"/>
              </a:ext>
            </a:extLst>
          </p:cNvPr>
          <p:cNvSpPr txBox="1">
            <a:spLocks noChangeArrowheads="1"/>
          </p:cNvSpPr>
          <p:nvPr/>
        </p:nvSpPr>
        <p:spPr bwMode="auto">
          <a:xfrm>
            <a:off x="448747" y="5758570"/>
            <a:ext cx="82089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latin typeface="Calibri" panose="020F0502020204030204" pitchFamily="34" charset="0"/>
              </a:rPr>
              <a:t>Recherchiere im Internet. Finde zu zumindest einem der oben genannten Problemen ein aktuelles Beispiel. Diskutiert eure Beispiele in der Klasse.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02EC7FC9-8DFE-9165-71D8-0E93420F425D}"/>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„EU – das bringt sie uns“ auf den Seiten 28 und 29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Zusammenfassung zu Material 3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DF48EBB0-D152-9E44-CF6D-1D548F1F6AB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3172613893"/>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Words>
  <Application>Microsoft Office PowerPoint</Application>
  <PresentationFormat>Bildschirmpräsentation (4:3)</PresentationFormat>
  <Paragraphs>21</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PoloBasisTB</vt:lpstr>
      <vt:lpstr>Syntax LT Std</vt:lpstr>
      <vt:lpstr>Wingdings</vt:lpstr>
      <vt:lpstr>Larissa</vt:lpstr>
      <vt:lpstr>Probleme und Herausforderungen für die EU</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229</cp:revision>
  <dcterms:created xsi:type="dcterms:W3CDTF">2013-10-08T07:58:50Z</dcterms:created>
  <dcterms:modified xsi:type="dcterms:W3CDTF">2026-03-24T12:47:22Z</dcterms:modified>
</cp:coreProperties>
</file>