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1223962" y="764409"/>
            <a:ext cx="66960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Ötzi – der Mann aus dem Eis</a:t>
            </a:r>
          </a:p>
        </p:txBody>
      </p:sp>
      <p:sp>
        <p:nvSpPr>
          <p:cNvPr id="11" name="Text Box 10">
            <a:extLst>
              <a:ext uri="{FF2B5EF4-FFF2-40B4-BE49-F238E27FC236}">
                <a16:creationId xmlns:a16="http://schemas.microsoft.com/office/drawing/2014/main" id="{F76B16D4-3AA8-4722-41C1-0B48E8718306}"/>
              </a:ext>
            </a:extLst>
          </p:cNvPr>
          <p:cNvSpPr txBox="1">
            <a:spLocks noChangeArrowheads="1"/>
          </p:cNvSpPr>
          <p:nvPr/>
        </p:nvSpPr>
        <p:spPr bwMode="auto">
          <a:xfrm>
            <a:off x="264909" y="1503816"/>
            <a:ext cx="546707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669900"/>
                </a:solidFill>
                <a:latin typeface="Calibri" panose="020F0502020204030204" pitchFamily="34" charset="0"/>
              </a:rPr>
              <a:t>Name: </a:t>
            </a:r>
            <a:r>
              <a:rPr lang="de-DE" altLang="de-DE" sz="2400" dirty="0">
                <a:solidFill>
                  <a:srgbClr val="333333"/>
                </a:solidFill>
                <a:latin typeface="Calibri" panose="020F0502020204030204" pitchFamily="34" charset="0"/>
              </a:rPr>
              <a:t>„Ötzi“</a:t>
            </a:r>
          </a:p>
        </p:txBody>
      </p:sp>
      <p:sp>
        <p:nvSpPr>
          <p:cNvPr id="12" name="Text Box 10">
            <a:extLst>
              <a:ext uri="{FF2B5EF4-FFF2-40B4-BE49-F238E27FC236}">
                <a16:creationId xmlns:a16="http://schemas.microsoft.com/office/drawing/2014/main" id="{B73FD521-0477-6753-8C6C-C529A20DCA36}"/>
              </a:ext>
            </a:extLst>
          </p:cNvPr>
          <p:cNvSpPr txBox="1">
            <a:spLocks noChangeArrowheads="1"/>
          </p:cNvSpPr>
          <p:nvPr/>
        </p:nvSpPr>
        <p:spPr bwMode="auto">
          <a:xfrm>
            <a:off x="245169" y="2058903"/>
            <a:ext cx="546707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669900"/>
                </a:solidFill>
                <a:latin typeface="Calibri" panose="020F0502020204030204" pitchFamily="34" charset="0"/>
              </a:rPr>
              <a:t>Fundort:</a:t>
            </a:r>
            <a:r>
              <a:rPr lang="de-DE" altLang="de-DE" sz="2400" dirty="0">
                <a:solidFill>
                  <a:srgbClr val="333333"/>
                </a:solidFill>
                <a:latin typeface="Calibri" panose="020F0502020204030204" pitchFamily="34" charset="0"/>
              </a:rPr>
              <a:t> Ötztaler Alpen</a:t>
            </a:r>
          </a:p>
        </p:txBody>
      </p:sp>
      <p:sp>
        <p:nvSpPr>
          <p:cNvPr id="13" name="Text Box 10">
            <a:extLst>
              <a:ext uri="{FF2B5EF4-FFF2-40B4-BE49-F238E27FC236}">
                <a16:creationId xmlns:a16="http://schemas.microsoft.com/office/drawing/2014/main" id="{03A249B4-92AD-B385-790E-D7A330BE29C0}"/>
              </a:ext>
            </a:extLst>
          </p:cNvPr>
          <p:cNvSpPr txBox="1">
            <a:spLocks noChangeArrowheads="1"/>
          </p:cNvSpPr>
          <p:nvPr/>
        </p:nvSpPr>
        <p:spPr bwMode="auto">
          <a:xfrm>
            <a:off x="245169" y="2575214"/>
            <a:ext cx="546707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669900"/>
                </a:solidFill>
                <a:latin typeface="Calibri" panose="020F0502020204030204" pitchFamily="34" charset="0"/>
              </a:rPr>
              <a:t>Datum:</a:t>
            </a:r>
            <a:r>
              <a:rPr lang="de-DE" altLang="de-DE" sz="2400" dirty="0">
                <a:solidFill>
                  <a:srgbClr val="333333"/>
                </a:solidFill>
                <a:latin typeface="Calibri" panose="020F0502020204030204" pitchFamily="34" charset="0"/>
              </a:rPr>
              <a:t> 19. September 1991</a:t>
            </a:r>
          </a:p>
        </p:txBody>
      </p:sp>
      <p:sp>
        <p:nvSpPr>
          <p:cNvPr id="14" name="Text Box 10">
            <a:extLst>
              <a:ext uri="{FF2B5EF4-FFF2-40B4-BE49-F238E27FC236}">
                <a16:creationId xmlns:a16="http://schemas.microsoft.com/office/drawing/2014/main" id="{AF671ECD-CC3B-0720-34B5-D90374584D30}"/>
              </a:ext>
            </a:extLst>
          </p:cNvPr>
          <p:cNvSpPr txBox="1">
            <a:spLocks noChangeArrowheads="1"/>
          </p:cNvSpPr>
          <p:nvPr/>
        </p:nvSpPr>
        <p:spPr bwMode="auto">
          <a:xfrm>
            <a:off x="251520" y="3133429"/>
            <a:ext cx="546707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669900"/>
                </a:solidFill>
                <a:latin typeface="Calibri" panose="020F0502020204030204" pitchFamily="34" charset="0"/>
              </a:rPr>
              <a:t>Alter:</a:t>
            </a:r>
            <a:r>
              <a:rPr lang="de-DE" altLang="de-DE" sz="2400" dirty="0">
                <a:solidFill>
                  <a:srgbClr val="333333"/>
                </a:solidFill>
                <a:latin typeface="Calibri" panose="020F0502020204030204" pitchFamily="34" charset="0"/>
              </a:rPr>
              <a:t> mehr als 5 300 Jahre</a:t>
            </a:r>
          </a:p>
        </p:txBody>
      </p:sp>
      <p:sp>
        <p:nvSpPr>
          <p:cNvPr id="15" name="Text Box 10">
            <a:extLst>
              <a:ext uri="{FF2B5EF4-FFF2-40B4-BE49-F238E27FC236}">
                <a16:creationId xmlns:a16="http://schemas.microsoft.com/office/drawing/2014/main" id="{50C262A6-E5B4-83BB-A9F5-AB7686BB0C87}"/>
              </a:ext>
            </a:extLst>
          </p:cNvPr>
          <p:cNvSpPr txBox="1">
            <a:spLocks noChangeArrowheads="1"/>
          </p:cNvSpPr>
          <p:nvPr/>
        </p:nvSpPr>
        <p:spPr bwMode="auto">
          <a:xfrm>
            <a:off x="264909" y="3681157"/>
            <a:ext cx="835292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669900"/>
                </a:solidFill>
                <a:latin typeface="Calibri" panose="020F0502020204030204" pitchFamily="34" charset="0"/>
              </a:rPr>
              <a:t>Besitz:</a:t>
            </a:r>
            <a:r>
              <a:rPr lang="de-DE" altLang="de-DE" sz="2400" dirty="0">
                <a:solidFill>
                  <a:srgbClr val="333333"/>
                </a:solidFill>
                <a:latin typeface="Calibri" panose="020F0502020204030204" pitchFamily="34" charset="0"/>
              </a:rPr>
              <a:t>                                                                                             Kleidung aus Ziegenfell, Schuhe, Behälter aus Birkenrinde, Bogenstab, Köcher mit Pfeilen, Dolch, Bärenfellmütze, Beil</a:t>
            </a:r>
          </a:p>
        </p:txBody>
      </p:sp>
      <p:sp>
        <p:nvSpPr>
          <p:cNvPr id="16" name="Text Box 10">
            <a:extLst>
              <a:ext uri="{FF2B5EF4-FFF2-40B4-BE49-F238E27FC236}">
                <a16:creationId xmlns:a16="http://schemas.microsoft.com/office/drawing/2014/main" id="{EC4E0DA7-5C31-8700-F5FA-E832E2402973}"/>
              </a:ext>
            </a:extLst>
          </p:cNvPr>
          <p:cNvSpPr txBox="1">
            <a:spLocks noChangeArrowheads="1"/>
          </p:cNvSpPr>
          <p:nvPr/>
        </p:nvSpPr>
        <p:spPr bwMode="auto">
          <a:xfrm>
            <a:off x="264909" y="4972014"/>
            <a:ext cx="83529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669900"/>
                </a:solidFill>
                <a:latin typeface="Calibri" panose="020F0502020204030204" pitchFamily="34" charset="0"/>
              </a:rPr>
              <a:t>Besondere Kennzeichen: </a:t>
            </a:r>
            <a:r>
              <a:rPr lang="de-DE" altLang="de-DE" sz="2400" dirty="0">
                <a:solidFill>
                  <a:srgbClr val="333333"/>
                </a:solidFill>
                <a:latin typeface="Calibri" panose="020F0502020204030204" pitchFamily="34" charset="0"/>
              </a:rPr>
              <a:t>Tätowierungen am ganzen Körper</a:t>
            </a:r>
          </a:p>
        </p:txBody>
      </p:sp>
      <p:sp>
        <p:nvSpPr>
          <p:cNvPr id="17" name="Text Box 10">
            <a:extLst>
              <a:ext uri="{FF2B5EF4-FFF2-40B4-BE49-F238E27FC236}">
                <a16:creationId xmlns:a16="http://schemas.microsoft.com/office/drawing/2014/main" id="{2A4A488F-6EBF-EBA3-C218-D105F968C797}"/>
              </a:ext>
            </a:extLst>
          </p:cNvPr>
          <p:cNvSpPr txBox="1">
            <a:spLocks noChangeArrowheads="1"/>
          </p:cNvSpPr>
          <p:nvPr/>
        </p:nvSpPr>
        <p:spPr bwMode="auto">
          <a:xfrm>
            <a:off x="245169" y="5524207"/>
            <a:ext cx="80712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669900"/>
                </a:solidFill>
                <a:latin typeface="Calibri" panose="020F0502020204030204" pitchFamily="34" charset="0"/>
              </a:rPr>
              <a:t>derzeitiger Aufenthaltsort: </a:t>
            </a:r>
            <a:r>
              <a:rPr lang="de-DE" altLang="de-DE" sz="2400" dirty="0">
                <a:solidFill>
                  <a:srgbClr val="333333"/>
                </a:solidFill>
                <a:latin typeface="Calibri" panose="020F0502020204030204" pitchFamily="34" charset="0"/>
              </a:rPr>
              <a:t>Museum in Bozen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„Ötzi – der Mann aus dem Eis“ auf den Seiten 18 bis 19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257</Words>
  <Application>Microsoft Office PowerPoint</Application>
  <PresentationFormat>Bildschirmpräsentation (4:3)</PresentationFormat>
  <Paragraphs>28</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58</cp:revision>
  <dcterms:created xsi:type="dcterms:W3CDTF">2011-07-14T19:54:09Z</dcterms:created>
  <dcterms:modified xsi:type="dcterms:W3CDTF">2022-11-07T07:45:22Z</dcterms:modified>
</cp:coreProperties>
</file>