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93" r:id="rId2"/>
    <p:sldId id="294" r:id="rId3"/>
    <p:sldId id="292" r:id="rId4"/>
  </p:sldIdLst>
  <p:sldSz cx="9144000" cy="6858000" type="screen4x3"/>
  <p:notesSz cx="6858000" cy="9144000"/>
  <p:defaultTextStyle>
    <a:defPPr>
      <a:defRPr lang="de-DE"/>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56" autoAdjust="0"/>
    <p:restoredTop sz="94545" autoAdjust="0"/>
  </p:normalViewPr>
  <p:slideViewPr>
    <p:cSldViewPr>
      <p:cViewPr varScale="1">
        <p:scale>
          <a:sx n="109" d="100"/>
          <a:sy n="109" d="100"/>
        </p:scale>
        <p:origin x="1662" y="114"/>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CCDDFDAD-5953-CB64-1885-AA74B1804DB2}"/>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CE08680A-9CA7-F739-5446-BAA0F126EBB4}"/>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701ECD4C-68E9-46A5-84F4-9A1F074C46CB}" type="datetimeFigureOut">
              <a:rPr lang="de-AT"/>
              <a:pPr>
                <a:defRPr/>
              </a:pPr>
              <a:t>07.06.2022</a:t>
            </a:fld>
            <a:endParaRPr lang="de-AT"/>
          </a:p>
        </p:txBody>
      </p:sp>
      <p:sp>
        <p:nvSpPr>
          <p:cNvPr id="4" name="Fußzeilenplatzhalter 3">
            <a:extLst>
              <a:ext uri="{FF2B5EF4-FFF2-40B4-BE49-F238E27FC236}">
                <a16:creationId xmlns:a16="http://schemas.microsoft.com/office/drawing/2014/main" id="{E5550EE4-3111-297A-35EB-4D4F4B771DE2}"/>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5" name="Foliennummernplatzhalter 4">
            <a:extLst>
              <a:ext uri="{FF2B5EF4-FFF2-40B4-BE49-F238E27FC236}">
                <a16:creationId xmlns:a16="http://schemas.microsoft.com/office/drawing/2014/main" id="{451AE56C-DAE9-0E7A-037D-B5D099D89701}"/>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344A904F-87E6-4308-A1ED-D806C63B5468}" type="slidenum">
              <a:rPr lang="de-AT" altLang="de-DE"/>
              <a:pPr>
                <a:defRPr/>
              </a:pPr>
              <a:t>‹Nr.›</a:t>
            </a:fld>
            <a:endParaRPr lang="de-AT" altLang="de-DE"/>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A7E94D49-F0AE-C4F3-E05B-9D0093999BA3}"/>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F331E99A-4DB9-87D9-0A22-C61727A210C5}"/>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02619AA0-E543-4BDA-BD2F-9A41C56983F2}" type="datetimeFigureOut">
              <a:rPr lang="de-AT"/>
              <a:pPr>
                <a:defRPr/>
              </a:pPr>
              <a:t>07.06.2022</a:t>
            </a:fld>
            <a:endParaRPr lang="de-AT"/>
          </a:p>
        </p:txBody>
      </p:sp>
      <p:sp>
        <p:nvSpPr>
          <p:cNvPr id="4" name="Folienbildplatzhalter 3">
            <a:extLst>
              <a:ext uri="{FF2B5EF4-FFF2-40B4-BE49-F238E27FC236}">
                <a16:creationId xmlns:a16="http://schemas.microsoft.com/office/drawing/2014/main" id="{5C316645-56BA-4843-BDA6-EC04D51C5E52}"/>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a:extLst>
              <a:ext uri="{FF2B5EF4-FFF2-40B4-BE49-F238E27FC236}">
                <a16:creationId xmlns:a16="http://schemas.microsoft.com/office/drawing/2014/main" id="{70ADFDC1-3369-0B77-80D9-B0C89570687D}"/>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a:extLst>
              <a:ext uri="{FF2B5EF4-FFF2-40B4-BE49-F238E27FC236}">
                <a16:creationId xmlns:a16="http://schemas.microsoft.com/office/drawing/2014/main" id="{F60A1313-EC59-4F8C-3375-C884859F7044}"/>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7" name="Foliennummernplatzhalter 6">
            <a:extLst>
              <a:ext uri="{FF2B5EF4-FFF2-40B4-BE49-F238E27FC236}">
                <a16:creationId xmlns:a16="http://schemas.microsoft.com/office/drawing/2014/main" id="{9422C68A-DC3F-507C-0CFD-76F7D713A031}"/>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4D725802-7E8A-4A77-8147-F7CFB846499E}" type="slidenum">
              <a:rPr lang="de-AT" altLang="de-DE"/>
              <a:pPr>
                <a:defRPr/>
              </a:pPr>
              <a:t>‹Nr.›</a:t>
            </a:fld>
            <a:endParaRPr lang="de-AT"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2388755210"/>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9CBD3D14-318D-3D3F-DE13-DA693D940F10}"/>
              </a:ext>
            </a:extLst>
          </p:cNvPr>
          <p:cNvSpPr>
            <a:spLocks noGrp="1"/>
          </p:cNvSpPr>
          <p:nvPr>
            <p:ph type="dt" sz="half" idx="10"/>
          </p:nvPr>
        </p:nvSpPr>
        <p:spPr/>
        <p:txBody>
          <a:bodyPr/>
          <a:lstStyle>
            <a:lvl1pPr>
              <a:defRPr/>
            </a:lvl1pPr>
          </a:lstStyle>
          <a:p>
            <a:pPr>
              <a:defRPr/>
            </a:pPr>
            <a:fld id="{71BA4489-62CB-4BDF-8D99-F0190EFCC09B}" type="datetimeFigureOut">
              <a:rPr lang="de-AT"/>
              <a:pPr>
                <a:defRPr/>
              </a:pPr>
              <a:t>07.06.2022</a:t>
            </a:fld>
            <a:endParaRPr lang="de-AT"/>
          </a:p>
        </p:txBody>
      </p:sp>
      <p:sp>
        <p:nvSpPr>
          <p:cNvPr id="5" name="Fußzeilenplatzhalter 4">
            <a:extLst>
              <a:ext uri="{FF2B5EF4-FFF2-40B4-BE49-F238E27FC236}">
                <a16:creationId xmlns:a16="http://schemas.microsoft.com/office/drawing/2014/main" id="{9AC1D276-D0B0-8F9C-FAB7-7DA4723A4C76}"/>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E812449C-A511-AF42-8AF2-2BC01B2FDA3B}"/>
              </a:ext>
            </a:extLst>
          </p:cNvPr>
          <p:cNvSpPr>
            <a:spLocks noGrp="1"/>
          </p:cNvSpPr>
          <p:nvPr>
            <p:ph type="sldNum" sz="quarter" idx="12"/>
          </p:nvPr>
        </p:nvSpPr>
        <p:spPr/>
        <p:txBody>
          <a:bodyPr/>
          <a:lstStyle>
            <a:lvl1pPr>
              <a:defRPr/>
            </a:lvl1pPr>
          </a:lstStyle>
          <a:p>
            <a:pPr>
              <a:defRPr/>
            </a:pPr>
            <a:fld id="{208BDADB-560C-4EBC-A35E-DFC419EE1A83}" type="slidenum">
              <a:rPr lang="de-AT" altLang="de-DE"/>
              <a:pPr>
                <a:defRPr/>
              </a:pPr>
              <a:t>‹Nr.›</a:t>
            </a:fld>
            <a:endParaRPr lang="de-AT" altLang="de-DE"/>
          </a:p>
        </p:txBody>
      </p:sp>
    </p:spTree>
    <p:extLst>
      <p:ext uri="{BB962C8B-B14F-4D97-AF65-F5344CB8AC3E}">
        <p14:creationId xmlns:p14="http://schemas.microsoft.com/office/powerpoint/2010/main" val="19905911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09DF37DE-3AD9-81AD-30DF-C068370DB0D2}"/>
              </a:ext>
            </a:extLst>
          </p:cNvPr>
          <p:cNvSpPr>
            <a:spLocks noGrp="1"/>
          </p:cNvSpPr>
          <p:nvPr>
            <p:ph type="dt" sz="half" idx="10"/>
          </p:nvPr>
        </p:nvSpPr>
        <p:spPr/>
        <p:txBody>
          <a:bodyPr/>
          <a:lstStyle>
            <a:lvl1pPr>
              <a:defRPr/>
            </a:lvl1pPr>
          </a:lstStyle>
          <a:p>
            <a:pPr>
              <a:defRPr/>
            </a:pPr>
            <a:fld id="{60A244D9-E91D-49A7-9B23-AF618A3BBA28}" type="datetimeFigureOut">
              <a:rPr lang="de-AT"/>
              <a:pPr>
                <a:defRPr/>
              </a:pPr>
              <a:t>07.06.2022</a:t>
            </a:fld>
            <a:endParaRPr lang="de-AT"/>
          </a:p>
        </p:txBody>
      </p:sp>
      <p:sp>
        <p:nvSpPr>
          <p:cNvPr id="5" name="Fußzeilenplatzhalter 4">
            <a:extLst>
              <a:ext uri="{FF2B5EF4-FFF2-40B4-BE49-F238E27FC236}">
                <a16:creationId xmlns:a16="http://schemas.microsoft.com/office/drawing/2014/main" id="{60647C4B-69FA-3027-F2EF-01C2F95C3431}"/>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8FE60DCE-E68E-9509-2869-5579BCBFB645}"/>
              </a:ext>
            </a:extLst>
          </p:cNvPr>
          <p:cNvSpPr>
            <a:spLocks noGrp="1"/>
          </p:cNvSpPr>
          <p:nvPr>
            <p:ph type="sldNum" sz="quarter" idx="12"/>
          </p:nvPr>
        </p:nvSpPr>
        <p:spPr/>
        <p:txBody>
          <a:bodyPr/>
          <a:lstStyle>
            <a:lvl1pPr>
              <a:defRPr/>
            </a:lvl1pPr>
          </a:lstStyle>
          <a:p>
            <a:pPr>
              <a:defRPr/>
            </a:pPr>
            <a:fld id="{0D92327B-87E4-42D4-9A29-C69016A77134}" type="slidenum">
              <a:rPr lang="de-AT" altLang="de-DE"/>
              <a:pPr>
                <a:defRPr/>
              </a:pPr>
              <a:t>‹Nr.›</a:t>
            </a:fld>
            <a:endParaRPr lang="de-AT" altLang="de-DE"/>
          </a:p>
        </p:txBody>
      </p:sp>
    </p:spTree>
    <p:extLst>
      <p:ext uri="{BB962C8B-B14F-4D97-AF65-F5344CB8AC3E}">
        <p14:creationId xmlns:p14="http://schemas.microsoft.com/office/powerpoint/2010/main" val="23505778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p:spPr>
        <p:txBody>
          <a:bodyPr/>
          <a:lstStyle/>
          <a:p>
            <a:r>
              <a:rPr lang="de-DE" dirty="0"/>
              <a:t>Titelmasterformat durch Klicken bearbeiten</a:t>
            </a:r>
            <a:endParaRPr lang="de-AT" dirty="0"/>
          </a:p>
        </p:txBody>
      </p:sp>
      <p:sp>
        <p:nvSpPr>
          <p:cNvPr id="3" name="Inhaltsplatzhalter 2"/>
          <p:cNvSpPr>
            <a:spLocks noGrp="1"/>
          </p:cNvSpPr>
          <p:nvPr>
            <p:ph idx="1"/>
          </p:nvPr>
        </p:nvSpPr>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a:extLst>
              <a:ext uri="{FF2B5EF4-FFF2-40B4-BE49-F238E27FC236}">
                <a16:creationId xmlns:a16="http://schemas.microsoft.com/office/drawing/2014/main" id="{1FDC6ABE-12EE-4A1F-C704-CF716C9E5F57}"/>
              </a:ext>
            </a:extLst>
          </p:cNvPr>
          <p:cNvSpPr>
            <a:spLocks noGrp="1"/>
          </p:cNvSpPr>
          <p:nvPr>
            <p:ph type="dt" sz="half" idx="10"/>
          </p:nvPr>
        </p:nvSpPr>
        <p:spPr/>
        <p:txBody>
          <a:bodyPr/>
          <a:lstStyle>
            <a:lvl1pPr>
              <a:defRPr/>
            </a:lvl1pPr>
          </a:lstStyle>
          <a:p>
            <a:pPr>
              <a:defRPr/>
            </a:pPr>
            <a:fld id="{0111991F-C5F7-4FB1-9B85-1337B717D379}" type="datetimeFigureOut">
              <a:rPr lang="de-AT"/>
              <a:pPr>
                <a:defRPr/>
              </a:pPr>
              <a:t>07.06.2022</a:t>
            </a:fld>
            <a:endParaRPr lang="de-AT"/>
          </a:p>
        </p:txBody>
      </p:sp>
      <p:sp>
        <p:nvSpPr>
          <p:cNvPr id="5" name="Fußzeilenplatzhalter 4">
            <a:extLst>
              <a:ext uri="{FF2B5EF4-FFF2-40B4-BE49-F238E27FC236}">
                <a16:creationId xmlns:a16="http://schemas.microsoft.com/office/drawing/2014/main" id="{0D460E96-73C6-1439-F458-28DC34CE152E}"/>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00E59CF7-8652-D13A-51A2-B09C1E68B522}"/>
              </a:ext>
            </a:extLst>
          </p:cNvPr>
          <p:cNvSpPr>
            <a:spLocks noGrp="1"/>
          </p:cNvSpPr>
          <p:nvPr>
            <p:ph type="sldNum" sz="quarter" idx="12"/>
          </p:nvPr>
        </p:nvSpPr>
        <p:spPr/>
        <p:txBody>
          <a:bodyPr/>
          <a:lstStyle>
            <a:lvl1pPr>
              <a:defRPr/>
            </a:lvl1pPr>
          </a:lstStyle>
          <a:p>
            <a:pPr>
              <a:defRPr/>
            </a:pPr>
            <a:fld id="{B31C5801-DE29-47C1-BEF4-F0067E36023C}" type="slidenum">
              <a:rPr lang="de-AT" altLang="de-DE"/>
              <a:pPr>
                <a:defRPr/>
              </a:pPr>
              <a:t>‹Nr.›</a:t>
            </a:fld>
            <a:endParaRPr lang="de-AT" altLang="de-DE"/>
          </a:p>
        </p:txBody>
      </p:sp>
    </p:spTree>
    <p:extLst>
      <p:ext uri="{BB962C8B-B14F-4D97-AF65-F5344CB8AC3E}">
        <p14:creationId xmlns:p14="http://schemas.microsoft.com/office/powerpoint/2010/main" val="28715135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a:extLst>
              <a:ext uri="{FF2B5EF4-FFF2-40B4-BE49-F238E27FC236}">
                <a16:creationId xmlns:a16="http://schemas.microsoft.com/office/drawing/2014/main" id="{A2E649B6-21FE-D2F7-6CE0-286C1F84A964}"/>
              </a:ext>
            </a:extLst>
          </p:cNvPr>
          <p:cNvSpPr>
            <a:spLocks noGrp="1"/>
          </p:cNvSpPr>
          <p:nvPr>
            <p:ph type="dt" sz="half" idx="10"/>
          </p:nvPr>
        </p:nvSpPr>
        <p:spPr/>
        <p:txBody>
          <a:bodyPr/>
          <a:lstStyle>
            <a:lvl1pPr>
              <a:defRPr/>
            </a:lvl1pPr>
          </a:lstStyle>
          <a:p>
            <a:pPr>
              <a:defRPr/>
            </a:pPr>
            <a:fld id="{1E522562-B1D3-48F9-B859-3EC54E48751F}" type="datetimeFigureOut">
              <a:rPr lang="de-AT"/>
              <a:pPr>
                <a:defRPr/>
              </a:pPr>
              <a:t>07.06.2022</a:t>
            </a:fld>
            <a:endParaRPr lang="de-AT"/>
          </a:p>
        </p:txBody>
      </p:sp>
      <p:sp>
        <p:nvSpPr>
          <p:cNvPr id="5" name="Fußzeilenplatzhalter 4">
            <a:extLst>
              <a:ext uri="{FF2B5EF4-FFF2-40B4-BE49-F238E27FC236}">
                <a16:creationId xmlns:a16="http://schemas.microsoft.com/office/drawing/2014/main" id="{8575BC75-8D08-083C-B398-27D257902EA9}"/>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C230ADD1-3567-EA40-8E98-BA6766695F20}"/>
              </a:ext>
            </a:extLst>
          </p:cNvPr>
          <p:cNvSpPr>
            <a:spLocks noGrp="1"/>
          </p:cNvSpPr>
          <p:nvPr>
            <p:ph type="sldNum" sz="quarter" idx="12"/>
          </p:nvPr>
        </p:nvSpPr>
        <p:spPr/>
        <p:txBody>
          <a:bodyPr/>
          <a:lstStyle>
            <a:lvl1pPr>
              <a:defRPr/>
            </a:lvl1pPr>
          </a:lstStyle>
          <a:p>
            <a:pPr>
              <a:defRPr/>
            </a:pPr>
            <a:fld id="{C00D7870-D6FC-4C63-95B4-F0B3C1E638D1}" type="slidenum">
              <a:rPr lang="de-AT" altLang="de-DE"/>
              <a:pPr>
                <a:defRPr/>
              </a:pPr>
              <a:t>‹Nr.›</a:t>
            </a:fld>
            <a:endParaRPr lang="de-AT" altLang="de-DE"/>
          </a:p>
        </p:txBody>
      </p:sp>
    </p:spTree>
    <p:extLst>
      <p:ext uri="{BB962C8B-B14F-4D97-AF65-F5344CB8AC3E}">
        <p14:creationId xmlns:p14="http://schemas.microsoft.com/office/powerpoint/2010/main" val="23247630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a:extLst>
              <a:ext uri="{FF2B5EF4-FFF2-40B4-BE49-F238E27FC236}">
                <a16:creationId xmlns:a16="http://schemas.microsoft.com/office/drawing/2014/main" id="{E950A0FE-2C94-2A2C-1D38-457B2B3AE13E}"/>
              </a:ext>
            </a:extLst>
          </p:cNvPr>
          <p:cNvSpPr>
            <a:spLocks noGrp="1"/>
          </p:cNvSpPr>
          <p:nvPr>
            <p:ph type="dt" sz="half" idx="10"/>
          </p:nvPr>
        </p:nvSpPr>
        <p:spPr/>
        <p:txBody>
          <a:bodyPr/>
          <a:lstStyle>
            <a:lvl1pPr>
              <a:defRPr/>
            </a:lvl1pPr>
          </a:lstStyle>
          <a:p>
            <a:pPr>
              <a:defRPr/>
            </a:pPr>
            <a:fld id="{2BA6E98C-4BDB-4AC2-A17E-240D907F8E14}" type="datetimeFigureOut">
              <a:rPr lang="de-AT"/>
              <a:pPr>
                <a:defRPr/>
              </a:pPr>
              <a:t>07.06.2022</a:t>
            </a:fld>
            <a:endParaRPr lang="de-AT"/>
          </a:p>
        </p:txBody>
      </p:sp>
      <p:sp>
        <p:nvSpPr>
          <p:cNvPr id="6" name="Fußzeilenplatzhalter 4">
            <a:extLst>
              <a:ext uri="{FF2B5EF4-FFF2-40B4-BE49-F238E27FC236}">
                <a16:creationId xmlns:a16="http://schemas.microsoft.com/office/drawing/2014/main" id="{BF32936D-8062-5A05-C02C-DB3C171E8A79}"/>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9D7ACF28-4D2C-EF4E-CE81-A16D90D4AD8A}"/>
              </a:ext>
            </a:extLst>
          </p:cNvPr>
          <p:cNvSpPr>
            <a:spLocks noGrp="1"/>
          </p:cNvSpPr>
          <p:nvPr>
            <p:ph type="sldNum" sz="quarter" idx="12"/>
          </p:nvPr>
        </p:nvSpPr>
        <p:spPr/>
        <p:txBody>
          <a:bodyPr/>
          <a:lstStyle>
            <a:lvl1pPr>
              <a:defRPr/>
            </a:lvl1pPr>
          </a:lstStyle>
          <a:p>
            <a:pPr>
              <a:defRPr/>
            </a:pPr>
            <a:fld id="{48362120-BBE7-47FB-A299-96DBB96EED6E}" type="slidenum">
              <a:rPr lang="de-AT" altLang="de-DE"/>
              <a:pPr>
                <a:defRPr/>
              </a:pPr>
              <a:t>‹Nr.›</a:t>
            </a:fld>
            <a:endParaRPr lang="de-AT" altLang="de-DE"/>
          </a:p>
        </p:txBody>
      </p:sp>
    </p:spTree>
    <p:extLst>
      <p:ext uri="{BB962C8B-B14F-4D97-AF65-F5344CB8AC3E}">
        <p14:creationId xmlns:p14="http://schemas.microsoft.com/office/powerpoint/2010/main" val="5205757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a:extLst>
              <a:ext uri="{FF2B5EF4-FFF2-40B4-BE49-F238E27FC236}">
                <a16:creationId xmlns:a16="http://schemas.microsoft.com/office/drawing/2014/main" id="{9808EAB6-A164-1473-BD3E-EAACD48B08D2}"/>
              </a:ext>
            </a:extLst>
          </p:cNvPr>
          <p:cNvSpPr>
            <a:spLocks noGrp="1"/>
          </p:cNvSpPr>
          <p:nvPr>
            <p:ph type="dt" sz="half" idx="10"/>
          </p:nvPr>
        </p:nvSpPr>
        <p:spPr/>
        <p:txBody>
          <a:bodyPr/>
          <a:lstStyle>
            <a:lvl1pPr>
              <a:defRPr/>
            </a:lvl1pPr>
          </a:lstStyle>
          <a:p>
            <a:pPr>
              <a:defRPr/>
            </a:pPr>
            <a:fld id="{1D526BC1-4C28-4C1B-9174-45A9BB51D6DF}" type="datetimeFigureOut">
              <a:rPr lang="de-AT"/>
              <a:pPr>
                <a:defRPr/>
              </a:pPr>
              <a:t>07.06.2022</a:t>
            </a:fld>
            <a:endParaRPr lang="de-AT"/>
          </a:p>
        </p:txBody>
      </p:sp>
      <p:sp>
        <p:nvSpPr>
          <p:cNvPr id="8" name="Fußzeilenplatzhalter 4">
            <a:extLst>
              <a:ext uri="{FF2B5EF4-FFF2-40B4-BE49-F238E27FC236}">
                <a16:creationId xmlns:a16="http://schemas.microsoft.com/office/drawing/2014/main" id="{EBA6D4F1-60A7-AD0E-FB8B-74B5C95438C7}"/>
              </a:ext>
            </a:extLst>
          </p:cNvPr>
          <p:cNvSpPr>
            <a:spLocks noGrp="1"/>
          </p:cNvSpPr>
          <p:nvPr>
            <p:ph type="ftr" sz="quarter" idx="11"/>
          </p:nvPr>
        </p:nvSpPr>
        <p:spPr/>
        <p:txBody>
          <a:bodyPr/>
          <a:lstStyle>
            <a:lvl1pPr>
              <a:defRPr/>
            </a:lvl1pPr>
          </a:lstStyle>
          <a:p>
            <a:pPr>
              <a:defRPr/>
            </a:pPr>
            <a:endParaRPr lang="de-AT"/>
          </a:p>
        </p:txBody>
      </p:sp>
      <p:sp>
        <p:nvSpPr>
          <p:cNvPr id="9" name="Foliennummernplatzhalter 5">
            <a:extLst>
              <a:ext uri="{FF2B5EF4-FFF2-40B4-BE49-F238E27FC236}">
                <a16:creationId xmlns:a16="http://schemas.microsoft.com/office/drawing/2014/main" id="{29C7E7AF-6088-EDF2-C0E4-3EB6BEF69884}"/>
              </a:ext>
            </a:extLst>
          </p:cNvPr>
          <p:cNvSpPr>
            <a:spLocks noGrp="1"/>
          </p:cNvSpPr>
          <p:nvPr>
            <p:ph type="sldNum" sz="quarter" idx="12"/>
          </p:nvPr>
        </p:nvSpPr>
        <p:spPr/>
        <p:txBody>
          <a:bodyPr/>
          <a:lstStyle>
            <a:lvl1pPr>
              <a:defRPr/>
            </a:lvl1pPr>
          </a:lstStyle>
          <a:p>
            <a:pPr>
              <a:defRPr/>
            </a:pPr>
            <a:fld id="{3F78B243-24A7-4602-A171-13EE885CCA78}" type="slidenum">
              <a:rPr lang="de-AT" altLang="de-DE"/>
              <a:pPr>
                <a:defRPr/>
              </a:pPr>
              <a:t>‹Nr.›</a:t>
            </a:fld>
            <a:endParaRPr lang="de-AT" altLang="de-DE"/>
          </a:p>
        </p:txBody>
      </p:sp>
    </p:spTree>
    <p:extLst>
      <p:ext uri="{BB962C8B-B14F-4D97-AF65-F5344CB8AC3E}">
        <p14:creationId xmlns:p14="http://schemas.microsoft.com/office/powerpoint/2010/main" val="2341081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Datumsplatzhalter 3">
            <a:extLst>
              <a:ext uri="{FF2B5EF4-FFF2-40B4-BE49-F238E27FC236}">
                <a16:creationId xmlns:a16="http://schemas.microsoft.com/office/drawing/2014/main" id="{A240F8CB-ADA5-7D88-5EDC-AE865A20BBFF}"/>
              </a:ext>
            </a:extLst>
          </p:cNvPr>
          <p:cNvSpPr>
            <a:spLocks noGrp="1"/>
          </p:cNvSpPr>
          <p:nvPr>
            <p:ph type="dt" sz="half" idx="10"/>
          </p:nvPr>
        </p:nvSpPr>
        <p:spPr/>
        <p:txBody>
          <a:bodyPr/>
          <a:lstStyle>
            <a:lvl1pPr>
              <a:defRPr/>
            </a:lvl1pPr>
          </a:lstStyle>
          <a:p>
            <a:pPr>
              <a:defRPr/>
            </a:pPr>
            <a:fld id="{EFE58727-35CF-42E3-8F2F-C6626746C067}" type="datetimeFigureOut">
              <a:rPr lang="de-AT"/>
              <a:pPr>
                <a:defRPr/>
              </a:pPr>
              <a:t>07.06.2022</a:t>
            </a:fld>
            <a:endParaRPr lang="de-AT"/>
          </a:p>
        </p:txBody>
      </p:sp>
      <p:sp>
        <p:nvSpPr>
          <p:cNvPr id="4" name="Fußzeilenplatzhalter 4">
            <a:extLst>
              <a:ext uri="{FF2B5EF4-FFF2-40B4-BE49-F238E27FC236}">
                <a16:creationId xmlns:a16="http://schemas.microsoft.com/office/drawing/2014/main" id="{562B4219-2396-FBF6-A013-ECD67C803257}"/>
              </a:ext>
            </a:extLst>
          </p:cNvPr>
          <p:cNvSpPr>
            <a:spLocks noGrp="1"/>
          </p:cNvSpPr>
          <p:nvPr>
            <p:ph type="ftr" sz="quarter" idx="11"/>
          </p:nvPr>
        </p:nvSpPr>
        <p:spPr/>
        <p:txBody>
          <a:bodyPr/>
          <a:lstStyle>
            <a:lvl1pPr>
              <a:defRPr/>
            </a:lvl1pPr>
          </a:lstStyle>
          <a:p>
            <a:pPr>
              <a:defRPr/>
            </a:pPr>
            <a:endParaRPr lang="de-AT"/>
          </a:p>
        </p:txBody>
      </p:sp>
      <p:sp>
        <p:nvSpPr>
          <p:cNvPr id="5" name="Foliennummernplatzhalter 5">
            <a:extLst>
              <a:ext uri="{FF2B5EF4-FFF2-40B4-BE49-F238E27FC236}">
                <a16:creationId xmlns:a16="http://schemas.microsoft.com/office/drawing/2014/main" id="{A5B9B97A-A0CD-79F3-5AFF-790665C6713B}"/>
              </a:ext>
            </a:extLst>
          </p:cNvPr>
          <p:cNvSpPr>
            <a:spLocks noGrp="1"/>
          </p:cNvSpPr>
          <p:nvPr>
            <p:ph type="sldNum" sz="quarter" idx="12"/>
          </p:nvPr>
        </p:nvSpPr>
        <p:spPr/>
        <p:txBody>
          <a:bodyPr/>
          <a:lstStyle>
            <a:lvl1pPr>
              <a:defRPr/>
            </a:lvl1pPr>
          </a:lstStyle>
          <a:p>
            <a:pPr>
              <a:defRPr/>
            </a:pPr>
            <a:fld id="{4AD38211-E80C-4D65-B0E3-B971AFD8EC4B}" type="slidenum">
              <a:rPr lang="de-AT" altLang="de-DE"/>
              <a:pPr>
                <a:defRPr/>
              </a:pPr>
              <a:t>‹Nr.›</a:t>
            </a:fld>
            <a:endParaRPr lang="de-AT" altLang="de-DE"/>
          </a:p>
        </p:txBody>
      </p:sp>
    </p:spTree>
    <p:extLst>
      <p:ext uri="{BB962C8B-B14F-4D97-AF65-F5344CB8AC3E}">
        <p14:creationId xmlns:p14="http://schemas.microsoft.com/office/powerpoint/2010/main" val="4999105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a:extLst>
              <a:ext uri="{FF2B5EF4-FFF2-40B4-BE49-F238E27FC236}">
                <a16:creationId xmlns:a16="http://schemas.microsoft.com/office/drawing/2014/main" id="{59FCE3DC-11E8-5E87-1E79-7F471E8F56A2}"/>
              </a:ext>
            </a:extLst>
          </p:cNvPr>
          <p:cNvSpPr>
            <a:spLocks noGrp="1"/>
          </p:cNvSpPr>
          <p:nvPr>
            <p:ph type="dt" sz="half" idx="10"/>
          </p:nvPr>
        </p:nvSpPr>
        <p:spPr/>
        <p:txBody>
          <a:bodyPr/>
          <a:lstStyle>
            <a:lvl1pPr>
              <a:defRPr/>
            </a:lvl1pPr>
          </a:lstStyle>
          <a:p>
            <a:pPr>
              <a:defRPr/>
            </a:pPr>
            <a:fld id="{8F87EDEF-19D6-40A6-9EB2-F238D3C05F74}" type="datetimeFigureOut">
              <a:rPr lang="de-AT"/>
              <a:pPr>
                <a:defRPr/>
              </a:pPr>
              <a:t>07.06.2022</a:t>
            </a:fld>
            <a:endParaRPr lang="de-AT"/>
          </a:p>
        </p:txBody>
      </p:sp>
      <p:sp>
        <p:nvSpPr>
          <p:cNvPr id="3" name="Fußzeilenplatzhalter 4">
            <a:extLst>
              <a:ext uri="{FF2B5EF4-FFF2-40B4-BE49-F238E27FC236}">
                <a16:creationId xmlns:a16="http://schemas.microsoft.com/office/drawing/2014/main" id="{D65FE3B2-2D6E-ED54-7C41-5E1BA7E29F91}"/>
              </a:ext>
            </a:extLst>
          </p:cNvPr>
          <p:cNvSpPr>
            <a:spLocks noGrp="1"/>
          </p:cNvSpPr>
          <p:nvPr>
            <p:ph type="ftr" sz="quarter" idx="11"/>
          </p:nvPr>
        </p:nvSpPr>
        <p:spPr/>
        <p:txBody>
          <a:bodyPr/>
          <a:lstStyle>
            <a:lvl1pPr>
              <a:defRPr/>
            </a:lvl1pPr>
          </a:lstStyle>
          <a:p>
            <a:pPr>
              <a:defRPr/>
            </a:pPr>
            <a:endParaRPr lang="de-AT"/>
          </a:p>
        </p:txBody>
      </p:sp>
      <p:sp>
        <p:nvSpPr>
          <p:cNvPr id="4" name="Foliennummernplatzhalter 5">
            <a:extLst>
              <a:ext uri="{FF2B5EF4-FFF2-40B4-BE49-F238E27FC236}">
                <a16:creationId xmlns:a16="http://schemas.microsoft.com/office/drawing/2014/main" id="{9E73031D-F763-766F-906C-6DB58A327EC1}"/>
              </a:ext>
            </a:extLst>
          </p:cNvPr>
          <p:cNvSpPr>
            <a:spLocks noGrp="1"/>
          </p:cNvSpPr>
          <p:nvPr>
            <p:ph type="sldNum" sz="quarter" idx="12"/>
          </p:nvPr>
        </p:nvSpPr>
        <p:spPr/>
        <p:txBody>
          <a:bodyPr/>
          <a:lstStyle>
            <a:lvl1pPr>
              <a:defRPr/>
            </a:lvl1pPr>
          </a:lstStyle>
          <a:p>
            <a:pPr>
              <a:defRPr/>
            </a:pPr>
            <a:fld id="{7CAD6150-2D30-4FC6-8CFA-75BBBB8914BB}" type="slidenum">
              <a:rPr lang="de-AT" altLang="de-DE"/>
              <a:pPr>
                <a:defRPr/>
              </a:pPr>
              <a:t>‹Nr.›</a:t>
            </a:fld>
            <a:endParaRPr lang="de-AT" altLang="de-DE"/>
          </a:p>
        </p:txBody>
      </p:sp>
    </p:spTree>
    <p:extLst>
      <p:ext uri="{BB962C8B-B14F-4D97-AF65-F5344CB8AC3E}">
        <p14:creationId xmlns:p14="http://schemas.microsoft.com/office/powerpoint/2010/main" val="10241367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AEEA045E-D669-2358-6BF1-8C1BFABE5FF1}"/>
              </a:ext>
            </a:extLst>
          </p:cNvPr>
          <p:cNvSpPr>
            <a:spLocks noGrp="1"/>
          </p:cNvSpPr>
          <p:nvPr>
            <p:ph type="dt" sz="half" idx="10"/>
          </p:nvPr>
        </p:nvSpPr>
        <p:spPr/>
        <p:txBody>
          <a:bodyPr/>
          <a:lstStyle>
            <a:lvl1pPr>
              <a:defRPr/>
            </a:lvl1pPr>
          </a:lstStyle>
          <a:p>
            <a:pPr>
              <a:defRPr/>
            </a:pPr>
            <a:fld id="{4828F222-0D98-4C63-A984-ABABC49CE1E9}" type="datetimeFigureOut">
              <a:rPr lang="de-AT"/>
              <a:pPr>
                <a:defRPr/>
              </a:pPr>
              <a:t>07.06.2022</a:t>
            </a:fld>
            <a:endParaRPr lang="de-AT"/>
          </a:p>
        </p:txBody>
      </p:sp>
      <p:sp>
        <p:nvSpPr>
          <p:cNvPr id="6" name="Fußzeilenplatzhalter 4">
            <a:extLst>
              <a:ext uri="{FF2B5EF4-FFF2-40B4-BE49-F238E27FC236}">
                <a16:creationId xmlns:a16="http://schemas.microsoft.com/office/drawing/2014/main" id="{69770A46-85C1-4252-6D07-CB17C0DA4FCC}"/>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37CDCBDF-0616-05BF-C349-91FFECC408BA}"/>
              </a:ext>
            </a:extLst>
          </p:cNvPr>
          <p:cNvSpPr>
            <a:spLocks noGrp="1"/>
          </p:cNvSpPr>
          <p:nvPr>
            <p:ph type="sldNum" sz="quarter" idx="12"/>
          </p:nvPr>
        </p:nvSpPr>
        <p:spPr/>
        <p:txBody>
          <a:bodyPr/>
          <a:lstStyle>
            <a:lvl1pPr>
              <a:defRPr/>
            </a:lvl1pPr>
          </a:lstStyle>
          <a:p>
            <a:pPr>
              <a:defRPr/>
            </a:pPr>
            <a:fld id="{9B810189-19B8-4C59-9F28-66FD45DB433E}" type="slidenum">
              <a:rPr lang="de-AT" altLang="de-DE"/>
              <a:pPr>
                <a:defRPr/>
              </a:pPr>
              <a:t>‹Nr.›</a:t>
            </a:fld>
            <a:endParaRPr lang="de-AT" altLang="de-DE"/>
          </a:p>
        </p:txBody>
      </p:sp>
    </p:spTree>
    <p:extLst>
      <p:ext uri="{BB962C8B-B14F-4D97-AF65-F5344CB8AC3E}">
        <p14:creationId xmlns:p14="http://schemas.microsoft.com/office/powerpoint/2010/main" val="24299926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62FE9CD1-B0C2-B625-5C55-030BA8FF26E6}"/>
              </a:ext>
            </a:extLst>
          </p:cNvPr>
          <p:cNvSpPr>
            <a:spLocks noGrp="1"/>
          </p:cNvSpPr>
          <p:nvPr>
            <p:ph type="dt" sz="half" idx="10"/>
          </p:nvPr>
        </p:nvSpPr>
        <p:spPr/>
        <p:txBody>
          <a:bodyPr/>
          <a:lstStyle>
            <a:lvl1pPr>
              <a:defRPr/>
            </a:lvl1pPr>
          </a:lstStyle>
          <a:p>
            <a:pPr>
              <a:defRPr/>
            </a:pPr>
            <a:fld id="{B5A6EFD3-D2EA-4DED-AD47-386A7793E5DD}" type="datetimeFigureOut">
              <a:rPr lang="de-AT"/>
              <a:pPr>
                <a:defRPr/>
              </a:pPr>
              <a:t>07.06.2022</a:t>
            </a:fld>
            <a:endParaRPr lang="de-AT"/>
          </a:p>
        </p:txBody>
      </p:sp>
      <p:sp>
        <p:nvSpPr>
          <p:cNvPr id="6" name="Fußzeilenplatzhalter 4">
            <a:extLst>
              <a:ext uri="{FF2B5EF4-FFF2-40B4-BE49-F238E27FC236}">
                <a16:creationId xmlns:a16="http://schemas.microsoft.com/office/drawing/2014/main" id="{5FD1CF46-1E77-C091-1666-816848DC6C39}"/>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6210ED40-27B9-BE70-B3A5-FFBEA8AEF12C}"/>
              </a:ext>
            </a:extLst>
          </p:cNvPr>
          <p:cNvSpPr>
            <a:spLocks noGrp="1"/>
          </p:cNvSpPr>
          <p:nvPr>
            <p:ph type="sldNum" sz="quarter" idx="12"/>
          </p:nvPr>
        </p:nvSpPr>
        <p:spPr/>
        <p:txBody>
          <a:bodyPr/>
          <a:lstStyle>
            <a:lvl1pPr>
              <a:defRPr/>
            </a:lvl1pPr>
          </a:lstStyle>
          <a:p>
            <a:pPr>
              <a:defRPr/>
            </a:pPr>
            <a:fld id="{BE1DB620-6F9C-46FA-AC31-5F2D8E442EBE}" type="slidenum">
              <a:rPr lang="de-AT" altLang="de-DE"/>
              <a:pPr>
                <a:defRPr/>
              </a:pPr>
              <a:t>‹Nr.›</a:t>
            </a:fld>
            <a:endParaRPr lang="de-AT" altLang="de-DE"/>
          </a:p>
        </p:txBody>
      </p:sp>
    </p:spTree>
    <p:extLst>
      <p:ext uri="{BB962C8B-B14F-4D97-AF65-F5344CB8AC3E}">
        <p14:creationId xmlns:p14="http://schemas.microsoft.com/office/powerpoint/2010/main" val="3701189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a:extLst>
              <a:ext uri="{FF2B5EF4-FFF2-40B4-BE49-F238E27FC236}">
                <a16:creationId xmlns:a16="http://schemas.microsoft.com/office/drawing/2014/main" id="{0F840E68-8E65-FC81-410F-4F226D1F4D23}"/>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4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elplatzhalter 1">
            <a:extLst>
              <a:ext uri="{FF2B5EF4-FFF2-40B4-BE49-F238E27FC236}">
                <a16:creationId xmlns:a16="http://schemas.microsoft.com/office/drawing/2014/main" id="{BABE7F8B-40FD-EC66-BFA4-9C0AC1E30BB9}"/>
              </a:ext>
            </a:extLst>
          </p:cNvPr>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028" name="Textplatzhalter 2">
            <a:extLst>
              <a:ext uri="{FF2B5EF4-FFF2-40B4-BE49-F238E27FC236}">
                <a16:creationId xmlns:a16="http://schemas.microsoft.com/office/drawing/2014/main" id="{5FBA1115-140C-44FE-8199-5697DE4CCEE5}"/>
              </a:ext>
            </a:extLst>
          </p:cNvPr>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4" name="Datumsplatzhalter 3">
            <a:extLst>
              <a:ext uri="{FF2B5EF4-FFF2-40B4-BE49-F238E27FC236}">
                <a16:creationId xmlns:a16="http://schemas.microsoft.com/office/drawing/2014/main" id="{F3BC6916-5656-506F-C021-02AA4815EDBE}"/>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FE624D4D-6D27-464E-8449-36523AD36B1A}" type="datetimeFigureOut">
              <a:rPr lang="de-AT"/>
              <a:pPr>
                <a:defRPr/>
              </a:pPr>
              <a:t>07.06.2022</a:t>
            </a:fld>
            <a:endParaRPr lang="de-AT"/>
          </a:p>
        </p:txBody>
      </p:sp>
      <p:sp>
        <p:nvSpPr>
          <p:cNvPr id="5" name="Fußzeilenplatzhalter 4">
            <a:extLst>
              <a:ext uri="{FF2B5EF4-FFF2-40B4-BE49-F238E27FC236}">
                <a16:creationId xmlns:a16="http://schemas.microsoft.com/office/drawing/2014/main" id="{86BE00AD-3691-EE2B-F69C-D9FC6D0F4490}"/>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6" name="Foliennummernplatzhalter 5">
            <a:extLst>
              <a:ext uri="{FF2B5EF4-FFF2-40B4-BE49-F238E27FC236}">
                <a16:creationId xmlns:a16="http://schemas.microsoft.com/office/drawing/2014/main" id="{36D58C64-9E6F-D2FD-D01D-596CB85CE55B}"/>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3118254B-F427-41EA-94F9-0DDBD46424BC}" type="slidenum">
              <a:rPr lang="de-AT" altLang="de-DE"/>
              <a:pPr>
                <a:defRPr/>
              </a:pPr>
              <a:t>‹Nr.›</a:t>
            </a:fld>
            <a:endParaRPr lang="de-AT" altLang="de-DE"/>
          </a:p>
        </p:txBody>
      </p:sp>
      <p:pic>
        <p:nvPicPr>
          <p:cNvPr id="1032" name="Picture 19">
            <a:extLst>
              <a:ext uri="{FF2B5EF4-FFF2-40B4-BE49-F238E27FC236}">
                <a16:creationId xmlns:a16="http://schemas.microsoft.com/office/drawing/2014/main" id="{B8F9B745-9EAE-D67D-D0F7-F5E037CA67C8}"/>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46038"/>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9">
            <a:extLst>
              <a:ext uri="{FF2B5EF4-FFF2-40B4-BE49-F238E27FC236}">
                <a16:creationId xmlns:a16="http://schemas.microsoft.com/office/drawing/2014/main" id="{8F79A12D-C1D4-FA05-4B21-5B3A8496DC87}"/>
              </a:ext>
            </a:extLst>
          </p:cNvPr>
          <p:cNvPicPr preferRelativeResize="0">
            <a:picLocks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0" y="6602413"/>
            <a:ext cx="9144000" cy="2555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35" name="Rechteck 21">
            <a:extLst>
              <a:ext uri="{FF2B5EF4-FFF2-40B4-BE49-F238E27FC236}">
                <a16:creationId xmlns:a16="http://schemas.microsoft.com/office/drawing/2014/main" id="{57ED03A1-8FF9-39FD-9854-F9091AC35F96}"/>
              </a:ext>
            </a:extLst>
          </p:cNvPr>
          <p:cNvSpPr>
            <a:spLocks noChangeArrowheads="1"/>
          </p:cNvSpPr>
          <p:nvPr/>
        </p:nvSpPr>
        <p:spPr bwMode="auto">
          <a:xfrm>
            <a:off x="-15875" y="6516688"/>
            <a:ext cx="9144000" cy="368300"/>
          </a:xfrm>
          <a:prstGeom prst="rect">
            <a:avLst/>
          </a:prstGeom>
          <a:noFill/>
          <a:ln>
            <a:noFill/>
          </a:ln>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eaLnBrk="1" hangingPunct="1">
              <a:defRPr/>
            </a:pPr>
            <a:r>
              <a:rPr lang="de-DE" altLang="de-DE" dirty="0">
                <a:solidFill>
                  <a:srgbClr val="333333"/>
                </a:solidFill>
                <a:cs typeface="Arial" charset="0"/>
              </a:rPr>
              <a:t> </a:t>
            </a:r>
            <a:r>
              <a:rPr lang="de-DE" altLang="de-DE" sz="1000" dirty="0">
                <a:solidFill>
                  <a:srgbClr val="333333"/>
                </a:solidFill>
                <a:latin typeface="Syntax LT Std" pitchFamily="34" charset="0"/>
                <a:cs typeface="Arial" charset="0"/>
              </a:rPr>
              <a:t>© Österreichischer Bundesverlag Schulbuch GmbH &amp; Co. KG, Wien 2023</a:t>
            </a:r>
          </a:p>
        </p:txBody>
      </p:sp>
      <p:pic>
        <p:nvPicPr>
          <p:cNvPr id="2" name="Picture 13" descr="I:\500-vs_hs\Aushilfen\___Carina\Unterwegs\uw1_schriftzug_weiss.gif">
            <a:extLst>
              <a:ext uri="{FF2B5EF4-FFF2-40B4-BE49-F238E27FC236}">
                <a16:creationId xmlns:a16="http://schemas.microsoft.com/office/drawing/2014/main" id="{98313BAF-3811-C69A-9C48-F28018E670C5}"/>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50825" y="77788"/>
            <a:ext cx="1944688"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031" r:id="rId1"/>
    <p:sldLayoutId id="2147484021" r:id="rId2"/>
    <p:sldLayoutId id="2147484022" r:id="rId3"/>
    <p:sldLayoutId id="2147484023" r:id="rId4"/>
    <p:sldLayoutId id="2147484024" r:id="rId5"/>
    <p:sldLayoutId id="2147484025" r:id="rId6"/>
    <p:sldLayoutId id="2147484026" r:id="rId7"/>
    <p:sldLayoutId id="2147484027" r:id="rId8"/>
    <p:sldLayoutId id="2147484028" r:id="rId9"/>
    <p:sldLayoutId id="2147484029" r:id="rId10"/>
    <p:sldLayoutId id="2147484030"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el 1">
            <a:extLst>
              <a:ext uri="{FF2B5EF4-FFF2-40B4-BE49-F238E27FC236}">
                <a16:creationId xmlns:a16="http://schemas.microsoft.com/office/drawing/2014/main" id="{2A1E88E1-30EA-80A2-329C-0DA5FA84D68E}"/>
              </a:ext>
            </a:extLst>
          </p:cNvPr>
          <p:cNvSpPr txBox="1">
            <a:spLocks/>
          </p:cNvSpPr>
          <p:nvPr/>
        </p:nvSpPr>
        <p:spPr bwMode="auto">
          <a:xfrm>
            <a:off x="457200" y="2398713"/>
            <a:ext cx="8229600" cy="1260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de-DE" altLang="de-DE"/>
              <a:t>Lebensmittel –</a:t>
            </a:r>
          </a:p>
          <a:p>
            <a:pPr algn="ctr">
              <a:spcBef>
                <a:spcPct val="0"/>
              </a:spcBef>
              <a:buFontTx/>
              <a:buNone/>
            </a:pPr>
            <a:r>
              <a:rPr lang="de-DE" altLang="de-DE"/>
              <a:t>regional und saisonal</a:t>
            </a:r>
            <a:endParaRPr lang="de-AT" altLang="de-DE" sz="24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1E1FADA6-776F-D08E-5642-61051E640820}"/>
              </a:ext>
            </a:extLst>
          </p:cNvPr>
          <p:cNvSpPr txBox="1"/>
          <p:nvPr/>
        </p:nvSpPr>
        <p:spPr>
          <a:xfrm>
            <a:off x="323850" y="1300163"/>
            <a:ext cx="4248150" cy="369887"/>
          </a:xfrm>
          <a:prstGeom prst="rect">
            <a:avLst/>
          </a:prstGeom>
          <a:solidFill>
            <a:schemeClr val="accent1">
              <a:lumMod val="40000"/>
              <a:lumOff val="60000"/>
            </a:schemeClr>
          </a:solidFill>
          <a:ln>
            <a:solidFill>
              <a:schemeClr val="tx1"/>
            </a:solidFill>
          </a:ln>
        </p:spPr>
        <p:txBody>
          <a:bodyPr>
            <a:spAutoFit/>
          </a:bodyPr>
          <a:lstStyle/>
          <a:p>
            <a:pPr algn="ctr">
              <a:defRPr/>
            </a:pPr>
            <a:r>
              <a:rPr lang="de-AT" b="1" dirty="0"/>
              <a:t>regional und saisonal</a:t>
            </a:r>
          </a:p>
        </p:txBody>
      </p:sp>
      <p:sp>
        <p:nvSpPr>
          <p:cNvPr id="6" name="Textfeld 5">
            <a:extLst>
              <a:ext uri="{FF2B5EF4-FFF2-40B4-BE49-F238E27FC236}">
                <a16:creationId xmlns:a16="http://schemas.microsoft.com/office/drawing/2014/main" id="{2469E008-E7ED-9DFD-6C04-BD465C58B7AD}"/>
              </a:ext>
            </a:extLst>
          </p:cNvPr>
          <p:cNvSpPr txBox="1"/>
          <p:nvPr/>
        </p:nvSpPr>
        <p:spPr>
          <a:xfrm>
            <a:off x="4787900" y="1301750"/>
            <a:ext cx="4248150" cy="369888"/>
          </a:xfrm>
          <a:prstGeom prst="rect">
            <a:avLst/>
          </a:prstGeom>
          <a:solidFill>
            <a:schemeClr val="accent4">
              <a:lumMod val="40000"/>
              <a:lumOff val="60000"/>
            </a:schemeClr>
          </a:solidFill>
          <a:ln>
            <a:solidFill>
              <a:schemeClr val="tx1"/>
            </a:solidFill>
          </a:ln>
        </p:spPr>
        <p:txBody>
          <a:bodyPr>
            <a:spAutoFit/>
          </a:bodyPr>
          <a:lstStyle/>
          <a:p>
            <a:pPr algn="ctr">
              <a:defRPr/>
            </a:pPr>
            <a:r>
              <a:rPr lang="de-AT" b="1" dirty="0"/>
              <a:t>nicht regional und saisonal</a:t>
            </a:r>
          </a:p>
        </p:txBody>
      </p:sp>
      <p:sp>
        <p:nvSpPr>
          <p:cNvPr id="7" name="Textfeld 6">
            <a:extLst>
              <a:ext uri="{FF2B5EF4-FFF2-40B4-BE49-F238E27FC236}">
                <a16:creationId xmlns:a16="http://schemas.microsoft.com/office/drawing/2014/main" id="{1A3F4329-5E42-2995-662B-6BE091B029D4}"/>
              </a:ext>
            </a:extLst>
          </p:cNvPr>
          <p:cNvSpPr txBox="1">
            <a:spLocks noChangeArrowheads="1"/>
          </p:cNvSpPr>
          <p:nvPr/>
        </p:nvSpPr>
        <p:spPr bwMode="auto">
          <a:xfrm>
            <a:off x="539750" y="4768850"/>
            <a:ext cx="4248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a:r>
              <a:rPr lang="de-AT" altLang="de-DE"/>
              <a:t>Eier vom Biobauernhof in Kärnten</a:t>
            </a:r>
          </a:p>
        </p:txBody>
      </p:sp>
      <p:sp>
        <p:nvSpPr>
          <p:cNvPr id="8" name="Textfeld 7">
            <a:extLst>
              <a:ext uri="{FF2B5EF4-FFF2-40B4-BE49-F238E27FC236}">
                <a16:creationId xmlns:a16="http://schemas.microsoft.com/office/drawing/2014/main" id="{93200B16-2514-8DAA-9D0E-0F4D08B7D1CA}"/>
              </a:ext>
            </a:extLst>
          </p:cNvPr>
          <p:cNvSpPr txBox="1">
            <a:spLocks noChangeArrowheads="1"/>
          </p:cNvSpPr>
          <p:nvPr/>
        </p:nvSpPr>
        <p:spPr bwMode="auto">
          <a:xfrm>
            <a:off x="373063" y="5667375"/>
            <a:ext cx="4248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a:r>
              <a:rPr lang="de-AT" altLang="de-DE"/>
              <a:t>Birnen aus Omas Garten in Salzburg</a:t>
            </a:r>
          </a:p>
        </p:txBody>
      </p:sp>
      <p:sp>
        <p:nvSpPr>
          <p:cNvPr id="9" name="Textfeld 8">
            <a:extLst>
              <a:ext uri="{FF2B5EF4-FFF2-40B4-BE49-F238E27FC236}">
                <a16:creationId xmlns:a16="http://schemas.microsoft.com/office/drawing/2014/main" id="{96CB546B-39F1-44ED-995E-69BE28FD02E7}"/>
              </a:ext>
            </a:extLst>
          </p:cNvPr>
          <p:cNvSpPr txBox="1">
            <a:spLocks noChangeArrowheads="1"/>
          </p:cNvSpPr>
          <p:nvPr/>
        </p:nvSpPr>
        <p:spPr bwMode="auto">
          <a:xfrm>
            <a:off x="4649788" y="5229225"/>
            <a:ext cx="42481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a:r>
              <a:rPr lang="de-AT" altLang="de-DE"/>
              <a:t>Weizen aus Oberösterreich</a:t>
            </a:r>
          </a:p>
        </p:txBody>
      </p:sp>
      <p:sp>
        <p:nvSpPr>
          <p:cNvPr id="10" name="Textfeld 9">
            <a:extLst>
              <a:ext uri="{FF2B5EF4-FFF2-40B4-BE49-F238E27FC236}">
                <a16:creationId xmlns:a16="http://schemas.microsoft.com/office/drawing/2014/main" id="{F3CC8C96-DBB1-7685-4CBA-95A0DA423152}"/>
              </a:ext>
            </a:extLst>
          </p:cNvPr>
          <p:cNvSpPr txBox="1">
            <a:spLocks noChangeArrowheads="1"/>
          </p:cNvSpPr>
          <p:nvPr/>
        </p:nvSpPr>
        <p:spPr bwMode="auto">
          <a:xfrm>
            <a:off x="4665663" y="5715000"/>
            <a:ext cx="42481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a:r>
              <a:rPr lang="de-AT" altLang="de-DE"/>
              <a:t>Fisch aus dem Neusiedler See</a:t>
            </a:r>
          </a:p>
        </p:txBody>
      </p:sp>
      <p:sp>
        <p:nvSpPr>
          <p:cNvPr id="11" name="Textfeld 10">
            <a:extLst>
              <a:ext uri="{FF2B5EF4-FFF2-40B4-BE49-F238E27FC236}">
                <a16:creationId xmlns:a16="http://schemas.microsoft.com/office/drawing/2014/main" id="{D2C3B9B7-7DF6-C0D4-F5CC-040E55E19BAA}"/>
              </a:ext>
            </a:extLst>
          </p:cNvPr>
          <p:cNvSpPr txBox="1">
            <a:spLocks noChangeArrowheads="1"/>
          </p:cNvSpPr>
          <p:nvPr/>
        </p:nvSpPr>
        <p:spPr bwMode="auto">
          <a:xfrm>
            <a:off x="396875" y="5226050"/>
            <a:ext cx="42481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a:r>
              <a:rPr lang="de-AT" altLang="de-DE"/>
              <a:t>Datteln aus Ägypten</a:t>
            </a:r>
          </a:p>
        </p:txBody>
      </p:sp>
      <p:sp>
        <p:nvSpPr>
          <p:cNvPr id="12" name="Textfeld 11">
            <a:extLst>
              <a:ext uri="{FF2B5EF4-FFF2-40B4-BE49-F238E27FC236}">
                <a16:creationId xmlns:a16="http://schemas.microsoft.com/office/drawing/2014/main" id="{47201424-8A59-6073-D26F-937E347DE569}"/>
              </a:ext>
            </a:extLst>
          </p:cNvPr>
          <p:cNvSpPr txBox="1">
            <a:spLocks noChangeArrowheads="1"/>
          </p:cNvSpPr>
          <p:nvPr/>
        </p:nvSpPr>
        <p:spPr bwMode="auto">
          <a:xfrm>
            <a:off x="4572000" y="6156325"/>
            <a:ext cx="42481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a:r>
              <a:rPr lang="de-AT" altLang="de-DE"/>
              <a:t>Bananen aus Costa Rica</a:t>
            </a:r>
          </a:p>
        </p:txBody>
      </p:sp>
      <p:sp>
        <p:nvSpPr>
          <p:cNvPr id="13" name="Textfeld 12">
            <a:extLst>
              <a:ext uri="{FF2B5EF4-FFF2-40B4-BE49-F238E27FC236}">
                <a16:creationId xmlns:a16="http://schemas.microsoft.com/office/drawing/2014/main" id="{11633313-3C7D-5143-5B54-943B01916DEB}"/>
              </a:ext>
            </a:extLst>
          </p:cNvPr>
          <p:cNvSpPr txBox="1">
            <a:spLocks noChangeArrowheads="1"/>
          </p:cNvSpPr>
          <p:nvPr/>
        </p:nvSpPr>
        <p:spPr bwMode="auto">
          <a:xfrm>
            <a:off x="4572000" y="4768850"/>
            <a:ext cx="4248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a:r>
              <a:rPr lang="de-AT" altLang="de-DE"/>
              <a:t>Lachs aus der Nordsee</a:t>
            </a:r>
          </a:p>
        </p:txBody>
      </p:sp>
      <p:sp>
        <p:nvSpPr>
          <p:cNvPr id="14" name="Textfeld 13">
            <a:extLst>
              <a:ext uri="{FF2B5EF4-FFF2-40B4-BE49-F238E27FC236}">
                <a16:creationId xmlns:a16="http://schemas.microsoft.com/office/drawing/2014/main" id="{CD9D4E46-3208-2588-A176-D4190505D0A5}"/>
              </a:ext>
            </a:extLst>
          </p:cNvPr>
          <p:cNvSpPr txBox="1">
            <a:spLocks noChangeArrowheads="1"/>
          </p:cNvSpPr>
          <p:nvPr/>
        </p:nvSpPr>
        <p:spPr bwMode="auto">
          <a:xfrm>
            <a:off x="341313" y="6156325"/>
            <a:ext cx="42481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a:r>
              <a:rPr lang="de-AT" altLang="de-DE"/>
              <a:t>Kakao aus Ghana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4" presetClass="path" presetSubtype="0" accel="50000" decel="50000" fill="hold" grpId="0" nodeType="clickEffect">
                                  <p:stCondLst>
                                    <p:cond delay="0"/>
                                  </p:stCondLst>
                                  <p:childTnLst>
                                    <p:animMotion origin="layout" path="M 5.55556E-7 -2.22222E-6 L -0.0276 -0.41759 " pathEditMode="relative" rAng="0" ptsTypes="AA">
                                      <p:cBhvr>
                                        <p:cTn id="6" dur="2000" fill="hold"/>
                                        <p:tgtEl>
                                          <p:spTgt spid="7"/>
                                        </p:tgtEl>
                                        <p:attrNameLst>
                                          <p:attrName>ppt_x</p:attrName>
                                          <p:attrName>ppt_y</p:attrName>
                                        </p:attrNameLst>
                                      </p:cBhvr>
                                      <p:rCtr x="-1389" y="-20880"/>
                                    </p:animMotion>
                                  </p:childTnLst>
                                </p:cTn>
                              </p:par>
                            </p:childTnLst>
                          </p:cTn>
                        </p:par>
                      </p:childTnLst>
                    </p:cTn>
                  </p:par>
                  <p:par>
                    <p:cTn id="7" fill="hold" nodeType="clickPar">
                      <p:stCondLst>
                        <p:cond delay="indefinite"/>
                      </p:stCondLst>
                      <p:childTnLst>
                        <p:par>
                          <p:cTn id="8" fill="hold" nodeType="withGroup">
                            <p:stCondLst>
                              <p:cond delay="0"/>
                            </p:stCondLst>
                            <p:childTnLst>
                              <p:par>
                                <p:cTn id="9" presetID="64" presetClass="path" presetSubtype="0" accel="50000" decel="50000" fill="hold" grpId="0" nodeType="clickEffect">
                                  <p:stCondLst>
                                    <p:cond delay="0"/>
                                  </p:stCondLst>
                                  <p:childTnLst>
                                    <p:animMotion origin="layout" path="M -1.66667E-6 -2.22222E-6 L 0.02761 -0.41759 " pathEditMode="relative" rAng="0" ptsTypes="AA">
                                      <p:cBhvr>
                                        <p:cTn id="10" dur="2000" fill="hold"/>
                                        <p:tgtEl>
                                          <p:spTgt spid="13"/>
                                        </p:tgtEl>
                                        <p:attrNameLst>
                                          <p:attrName>ppt_x</p:attrName>
                                          <p:attrName>ppt_y</p:attrName>
                                        </p:attrNameLst>
                                      </p:cBhvr>
                                      <p:rCtr x="1372" y="-20880"/>
                                    </p:animMotion>
                                  </p:childTnLst>
                                </p:cTn>
                              </p:par>
                            </p:childTnLst>
                          </p:cTn>
                        </p:par>
                      </p:childTnLst>
                    </p:cTn>
                  </p:par>
                  <p:par>
                    <p:cTn id="11" fill="hold" nodeType="clickPar">
                      <p:stCondLst>
                        <p:cond delay="indefinite"/>
                      </p:stCondLst>
                      <p:childTnLst>
                        <p:par>
                          <p:cTn id="12" fill="hold" nodeType="withGroup">
                            <p:stCondLst>
                              <p:cond delay="0"/>
                            </p:stCondLst>
                            <p:childTnLst>
                              <p:par>
                                <p:cTn id="13" presetID="64" presetClass="path" presetSubtype="0" accel="50000" decel="50000" fill="hold" nodeType="clickEffect">
                                  <p:stCondLst>
                                    <p:cond delay="0"/>
                                  </p:stCondLst>
                                  <p:childTnLst>
                                    <p:animMotion origin="layout" path="M -4.44444E-6 1.11111E-6 L 0.48421 -0.39699 " pathEditMode="relative" rAng="0" ptsTypes="AA">
                                      <p:cBhvr>
                                        <p:cTn id="14" dur="2000" fill="hold"/>
                                        <p:tgtEl>
                                          <p:spTgt spid="11"/>
                                        </p:tgtEl>
                                        <p:attrNameLst>
                                          <p:attrName>ppt_x</p:attrName>
                                          <p:attrName>ppt_y</p:attrName>
                                        </p:attrNameLst>
                                      </p:cBhvr>
                                      <p:rCtr x="24201" y="-19861"/>
                                    </p:animMotion>
                                  </p:childTnLst>
                                </p:cTn>
                              </p:par>
                            </p:childTnLst>
                          </p:cTn>
                        </p:par>
                      </p:childTnLst>
                    </p:cTn>
                  </p:par>
                  <p:par>
                    <p:cTn id="15" fill="hold" nodeType="clickPar">
                      <p:stCondLst>
                        <p:cond delay="indefinite"/>
                      </p:stCondLst>
                      <p:childTnLst>
                        <p:par>
                          <p:cTn id="16" fill="hold" nodeType="withGroup">
                            <p:stCondLst>
                              <p:cond delay="0"/>
                            </p:stCondLst>
                            <p:childTnLst>
                              <p:par>
                                <p:cTn id="17" presetID="64" presetClass="path" presetSubtype="0" accel="50000" decel="50000" fill="hold" grpId="0" nodeType="clickEffect">
                                  <p:stCondLst>
                                    <p:cond delay="0"/>
                                  </p:stCondLst>
                                  <p:childTnLst>
                                    <p:animMotion origin="layout" path="M 1.38889E-6 -1.85185E-6 L -0.4691 -0.39745 " pathEditMode="relative" rAng="0" ptsTypes="AA">
                                      <p:cBhvr>
                                        <p:cTn id="18" dur="2000" fill="hold"/>
                                        <p:tgtEl>
                                          <p:spTgt spid="9"/>
                                        </p:tgtEl>
                                        <p:attrNameLst>
                                          <p:attrName>ppt_x</p:attrName>
                                          <p:attrName>ppt_y</p:attrName>
                                        </p:attrNameLst>
                                      </p:cBhvr>
                                      <p:rCtr x="-23455" y="-19884"/>
                                    </p:animMotion>
                                  </p:childTnLst>
                                </p:cTn>
                              </p:par>
                            </p:childTnLst>
                          </p:cTn>
                        </p:par>
                      </p:childTnLst>
                    </p:cTn>
                  </p:par>
                  <p:par>
                    <p:cTn id="19" fill="hold" nodeType="clickPar">
                      <p:stCondLst>
                        <p:cond delay="indefinite"/>
                      </p:stCondLst>
                      <p:childTnLst>
                        <p:par>
                          <p:cTn id="20" fill="hold" nodeType="withGroup">
                            <p:stCondLst>
                              <p:cond delay="0"/>
                            </p:stCondLst>
                            <p:childTnLst>
                              <p:par>
                                <p:cTn id="21" presetID="64" presetClass="path" presetSubtype="0" accel="50000" decel="50000" fill="hold" grpId="0" nodeType="clickEffect">
                                  <p:stCondLst>
                                    <p:cond delay="0"/>
                                  </p:stCondLst>
                                  <p:childTnLst>
                                    <p:animMotion origin="layout" path="M -0.00139 0.00185 L -0.00139 -0.3743 " pathEditMode="relative" rAng="0" ptsTypes="AA">
                                      <p:cBhvr>
                                        <p:cTn id="22" dur="2000" fill="hold"/>
                                        <p:tgtEl>
                                          <p:spTgt spid="8"/>
                                        </p:tgtEl>
                                        <p:attrNameLst>
                                          <p:attrName>ppt_x</p:attrName>
                                          <p:attrName>ppt_y</p:attrName>
                                        </p:attrNameLst>
                                      </p:cBhvr>
                                      <p:rCtr x="0" y="-18819"/>
                                    </p:animMotion>
                                  </p:childTnLst>
                                </p:cTn>
                              </p:par>
                            </p:childTnLst>
                          </p:cTn>
                        </p:par>
                      </p:childTnLst>
                    </p:cTn>
                  </p:par>
                  <p:par>
                    <p:cTn id="23" fill="hold" nodeType="clickPar">
                      <p:stCondLst>
                        <p:cond delay="indefinite"/>
                      </p:stCondLst>
                      <p:childTnLst>
                        <p:par>
                          <p:cTn id="24" fill="hold" nodeType="withGroup">
                            <p:stCondLst>
                              <p:cond delay="0"/>
                            </p:stCondLst>
                            <p:childTnLst>
                              <p:par>
                                <p:cTn id="25" presetID="64" presetClass="path" presetSubtype="0" accel="50000" decel="50000" fill="hold" grpId="0" nodeType="clickEffect">
                                  <p:stCondLst>
                                    <p:cond delay="0"/>
                                  </p:stCondLst>
                                  <p:childTnLst>
                                    <p:animMotion origin="layout" path="M -4.72222E-6 4.81481E-6 L -0.46458 -0.28658 " pathEditMode="relative" rAng="0" ptsTypes="AA">
                                      <p:cBhvr>
                                        <p:cTn id="26" dur="2000" fill="hold"/>
                                        <p:tgtEl>
                                          <p:spTgt spid="10"/>
                                        </p:tgtEl>
                                        <p:attrNameLst>
                                          <p:attrName>ppt_x</p:attrName>
                                          <p:attrName>ppt_y</p:attrName>
                                        </p:attrNameLst>
                                      </p:cBhvr>
                                      <p:rCtr x="-23229" y="-14329"/>
                                    </p:animMotion>
                                  </p:childTnLst>
                                </p:cTn>
                              </p:par>
                            </p:childTnLst>
                          </p:cTn>
                        </p:par>
                      </p:childTnLst>
                    </p:cTn>
                  </p:par>
                  <p:par>
                    <p:cTn id="27" fill="hold" nodeType="clickPar">
                      <p:stCondLst>
                        <p:cond delay="indefinite"/>
                      </p:stCondLst>
                      <p:childTnLst>
                        <p:par>
                          <p:cTn id="28" fill="hold" nodeType="withGroup">
                            <p:stCondLst>
                              <p:cond delay="0"/>
                            </p:stCondLst>
                            <p:childTnLst>
                              <p:par>
                                <p:cTn id="29" presetID="64" presetClass="path" presetSubtype="0" accel="50000" decel="50000" fill="hold" grpId="0" nodeType="clickEffect">
                                  <p:stCondLst>
                                    <p:cond delay="0"/>
                                  </p:stCondLst>
                                  <p:childTnLst>
                                    <p:animMotion origin="layout" path="M 1.94444E-6 2.96296E-6 L 0.49028 -0.4456 " pathEditMode="relative" rAng="0" ptsTypes="AA">
                                      <p:cBhvr>
                                        <p:cTn id="30" dur="2000" fill="hold"/>
                                        <p:tgtEl>
                                          <p:spTgt spid="14"/>
                                        </p:tgtEl>
                                        <p:attrNameLst>
                                          <p:attrName>ppt_x</p:attrName>
                                          <p:attrName>ppt_y</p:attrName>
                                        </p:attrNameLst>
                                      </p:cBhvr>
                                      <p:rCtr x="24514" y="-22292"/>
                                    </p:animMotion>
                                  </p:childTnLst>
                                </p:cTn>
                              </p:par>
                            </p:childTnLst>
                          </p:cTn>
                        </p:par>
                      </p:childTnLst>
                    </p:cTn>
                  </p:par>
                  <p:par>
                    <p:cTn id="31" fill="hold" nodeType="clickPar">
                      <p:stCondLst>
                        <p:cond delay="indefinite"/>
                      </p:stCondLst>
                      <p:childTnLst>
                        <p:par>
                          <p:cTn id="32" fill="hold" nodeType="withGroup">
                            <p:stCondLst>
                              <p:cond delay="0"/>
                            </p:stCondLst>
                            <p:childTnLst>
                              <p:par>
                                <p:cTn id="33" presetID="64" presetClass="path" presetSubtype="0" accel="50000" decel="50000" fill="hold" grpId="0" nodeType="clickEffect">
                                  <p:stCondLst>
                                    <p:cond delay="0"/>
                                  </p:stCondLst>
                                  <p:childTnLst>
                                    <p:animMotion origin="layout" path="M 0.00399 0.00092 L 0.01962 -0.35093 " pathEditMode="relative" rAng="0" ptsTypes="AA">
                                      <p:cBhvr>
                                        <p:cTn id="34" dur="2000" fill="hold"/>
                                        <p:tgtEl>
                                          <p:spTgt spid="12"/>
                                        </p:tgtEl>
                                        <p:attrNameLst>
                                          <p:attrName>ppt_x</p:attrName>
                                          <p:attrName>ppt_y</p:attrName>
                                        </p:attrNameLst>
                                      </p:cBhvr>
                                      <p:rCtr x="781" y="-17593"/>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2" grpId="0"/>
      <p:bldP spid="13" grpId="0"/>
      <p:bldP spid="1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a:extLst>
              <a:ext uri="{FF2B5EF4-FFF2-40B4-BE49-F238E27FC236}">
                <a16:creationId xmlns:a16="http://schemas.microsoft.com/office/drawing/2014/main" id="{91D9651B-8420-F3BE-B14E-5EE663579C41}"/>
              </a:ext>
            </a:extLst>
          </p:cNvPr>
          <p:cNvSpPr>
            <a:spLocks noChangeArrowheads="1"/>
          </p:cNvSpPr>
          <p:nvPr/>
        </p:nvSpPr>
        <p:spPr bwMode="auto">
          <a:xfrm>
            <a:off x="468313" y="836613"/>
            <a:ext cx="3744912" cy="4826000"/>
          </a:xfrm>
          <a:prstGeom prst="rect">
            <a:avLst/>
          </a:prstGeom>
          <a:noFill/>
          <a:ln w="9525">
            <a:solidFill>
              <a:srgbClr val="FFFFFF"/>
            </a:solidFill>
            <a:miter lim="800000"/>
            <a:headEnd/>
            <a:tailEnd/>
          </a:ln>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200" b="1" kern="0" dirty="0">
                <a:solidFill>
                  <a:srgbClr val="000000"/>
                </a:solidFill>
                <a:latin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latin typeface="Arial" pitchFamily="34" charset="0"/>
              </a:rPr>
              <a:t>Das Tafelbild bezieht sich auf das Thema „Die Welt auf meinem Tisch“ auf den Seiten 52 und 53 im Schulbuch </a:t>
            </a:r>
            <a:r>
              <a:rPr lang="de-DE" altLang="de-DE" sz="1200" i="1" kern="0" dirty="0">
                <a:latin typeface="Arial" pitchFamily="34" charset="0"/>
              </a:rPr>
              <a:t>unterwegs 1</a:t>
            </a:r>
            <a:r>
              <a:rPr lang="de-DE" altLang="de-DE" sz="1200" kern="0" dirty="0">
                <a:latin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Es kann als Einstieg dienen. </a:t>
            </a:r>
            <a:br>
              <a:rPr lang="de-DE" altLang="de-DE" sz="1100" kern="0" dirty="0">
                <a:solidFill>
                  <a:srgbClr val="000000"/>
                </a:solidFill>
                <a:latin typeface="Arial" pitchFamily="34" charset="0"/>
              </a:rPr>
            </a:b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rPr>
              <a:t>Wir wünschen Ihnen einen erfolgreichen Unterricht!</a:t>
            </a:r>
          </a:p>
        </p:txBody>
      </p:sp>
      <p:sp>
        <p:nvSpPr>
          <p:cNvPr id="5" name="Rectangle 6">
            <a:extLst>
              <a:ext uri="{FF2B5EF4-FFF2-40B4-BE49-F238E27FC236}">
                <a16:creationId xmlns:a16="http://schemas.microsoft.com/office/drawing/2014/main" id="{AE82C766-4973-5097-EE15-487160ED222F}"/>
              </a:ext>
            </a:extLst>
          </p:cNvPr>
          <p:cNvSpPr>
            <a:spLocks noChangeArrowheads="1"/>
          </p:cNvSpPr>
          <p:nvPr/>
        </p:nvSpPr>
        <p:spPr bwMode="auto">
          <a:xfrm>
            <a:off x="4427538" y="692150"/>
            <a:ext cx="4465637" cy="5473700"/>
          </a:xfrm>
          <a:prstGeom prst="rect">
            <a:avLst/>
          </a:prstGeom>
          <a:noFill/>
          <a:ln>
            <a:noFill/>
          </a:ln>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t> </a:t>
            </a:r>
            <a:endParaRPr lang="de-DE" altLang="de-DE" sz="1200" b="1" kern="0" dirty="0"/>
          </a:p>
          <a:p>
            <a:pPr eaLnBrk="1" fontAlgn="auto" hangingPunct="1">
              <a:spcBef>
                <a:spcPts val="0"/>
              </a:spcBef>
              <a:spcAft>
                <a:spcPts val="0"/>
              </a:spcAft>
              <a:defRPr/>
            </a:pPr>
            <a:r>
              <a:rPr lang="de-DE" altLang="de-DE" sz="1200" b="1" kern="0" dirty="0"/>
              <a:t>Impressum</a:t>
            </a:r>
          </a:p>
          <a:p>
            <a:pPr eaLnBrk="1" fontAlgn="auto" hangingPunct="1">
              <a:spcBef>
                <a:spcPts val="0"/>
              </a:spcBef>
              <a:spcAft>
                <a:spcPts val="0"/>
              </a:spcAft>
              <a:defRPr/>
            </a:pPr>
            <a:r>
              <a:rPr lang="de-DE" altLang="de-DE" sz="1200" kern="0" dirty="0"/>
              <a:t>© Österreichischer Bundesverlag Schulbuch GmbH &amp; Co. KG, Wien 2023</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Autorinnen und Autoren: Christian Fridrich, Gabriele Kulhanek-Wehlend, Carina Chreiska-Höbinger, Jasmin Sonnleitner, Christoph Steinhart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Illustration: Thomas Przygodda, Langenhagen</a:t>
            </a:r>
            <a:endParaRPr lang="de-DE" altLang="de-DE" sz="1200" dirty="0">
              <a:cs typeface="Arial" charset="0"/>
            </a:endParaRP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br>
              <a:rPr lang="de-DE" altLang="de-DE" sz="1200" kern="0" dirty="0"/>
            </a:br>
            <a:br>
              <a:rPr lang="de-DE" altLang="de-DE" sz="1200" kern="0" dirty="0"/>
            </a:br>
            <a:r>
              <a:rPr lang="de-DE" altLang="de-DE" sz="1200" kern="0" dirty="0"/>
              <a:t>Alle Rechte vorbehalten.</a:t>
            </a:r>
          </a:p>
          <a:p>
            <a:pPr eaLnBrk="1" fontAlgn="auto" hangingPunct="1">
              <a:spcBef>
                <a:spcPts val="0"/>
              </a:spcBef>
              <a:spcAft>
                <a:spcPts val="0"/>
              </a:spcAft>
              <a:defRPr/>
            </a:pPr>
            <a:r>
              <a:rPr lang="de-DE" altLang="de-DE" sz="1200" kern="0" dirty="0"/>
              <a:t>www.oebv.at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238</Words>
  <Application>Microsoft Office PowerPoint</Application>
  <PresentationFormat>Bildschirmpräsentation (4:3)</PresentationFormat>
  <Paragraphs>31</Paragraphs>
  <Slides>3</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3</vt:i4>
      </vt:variant>
    </vt:vector>
  </HeadingPairs>
  <TitlesOfParts>
    <vt:vector size="8" baseType="lpstr">
      <vt:lpstr>Calibri</vt:lpstr>
      <vt:lpstr>Arial</vt:lpstr>
      <vt:lpstr>Syntax LT Std</vt:lpstr>
      <vt:lpstr>Wingdings</vt:lpstr>
      <vt:lpstr>Larissa</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206</cp:revision>
  <dcterms:created xsi:type="dcterms:W3CDTF">2013-10-08T07:58:50Z</dcterms:created>
  <dcterms:modified xsi:type="dcterms:W3CDTF">2022-06-07T07:32:07Z</dcterms:modified>
</cp:coreProperties>
</file>