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80" r:id="rId2"/>
    <p:sldId id="279" r:id="rId3"/>
  </p:sldIdLst>
  <p:sldSz cx="9144000" cy="6858000" type="screen4x3"/>
  <p:notesSz cx="6743700" cy="9893300"/>
  <p:defaultTextStyle>
    <a:defPPr>
      <a:defRPr lang="de-DE"/>
    </a:defPPr>
    <a:lvl1pPr algn="l" rtl="0" fontAlgn="base">
      <a:spcBef>
        <a:spcPct val="0"/>
      </a:spcBef>
      <a:spcAft>
        <a:spcPct val="0"/>
      </a:spcAft>
      <a:defRPr sz="4400" b="1" kern="1200">
        <a:solidFill>
          <a:schemeClr val="bg1"/>
        </a:solidFill>
        <a:latin typeface="Syntax LT Std" pitchFamily="34" charset="0"/>
        <a:ea typeface="+mn-ea"/>
        <a:cs typeface="+mn-cs"/>
      </a:defRPr>
    </a:lvl1pPr>
    <a:lvl2pPr marL="457200" algn="l" rtl="0" fontAlgn="base">
      <a:spcBef>
        <a:spcPct val="0"/>
      </a:spcBef>
      <a:spcAft>
        <a:spcPct val="0"/>
      </a:spcAft>
      <a:defRPr sz="4400" b="1" kern="1200">
        <a:solidFill>
          <a:schemeClr val="bg1"/>
        </a:solidFill>
        <a:latin typeface="Syntax LT Std" pitchFamily="34" charset="0"/>
        <a:ea typeface="+mn-ea"/>
        <a:cs typeface="+mn-cs"/>
      </a:defRPr>
    </a:lvl2pPr>
    <a:lvl3pPr marL="914400" algn="l" rtl="0" fontAlgn="base">
      <a:spcBef>
        <a:spcPct val="0"/>
      </a:spcBef>
      <a:spcAft>
        <a:spcPct val="0"/>
      </a:spcAft>
      <a:defRPr sz="4400" b="1" kern="1200">
        <a:solidFill>
          <a:schemeClr val="bg1"/>
        </a:solidFill>
        <a:latin typeface="Syntax LT Std" pitchFamily="34" charset="0"/>
        <a:ea typeface="+mn-ea"/>
        <a:cs typeface="+mn-cs"/>
      </a:defRPr>
    </a:lvl3pPr>
    <a:lvl4pPr marL="1371600" algn="l" rtl="0" fontAlgn="base">
      <a:spcBef>
        <a:spcPct val="0"/>
      </a:spcBef>
      <a:spcAft>
        <a:spcPct val="0"/>
      </a:spcAft>
      <a:defRPr sz="4400" b="1" kern="1200">
        <a:solidFill>
          <a:schemeClr val="bg1"/>
        </a:solidFill>
        <a:latin typeface="Syntax LT Std" pitchFamily="34" charset="0"/>
        <a:ea typeface="+mn-ea"/>
        <a:cs typeface="+mn-cs"/>
      </a:defRPr>
    </a:lvl4pPr>
    <a:lvl5pPr marL="1828800" algn="l" rtl="0" fontAlgn="base">
      <a:spcBef>
        <a:spcPct val="0"/>
      </a:spcBef>
      <a:spcAft>
        <a:spcPct val="0"/>
      </a:spcAft>
      <a:defRPr sz="4400" b="1" kern="1200">
        <a:solidFill>
          <a:schemeClr val="bg1"/>
        </a:solidFill>
        <a:latin typeface="Syntax LT Std" pitchFamily="34" charset="0"/>
        <a:ea typeface="+mn-ea"/>
        <a:cs typeface="+mn-cs"/>
      </a:defRPr>
    </a:lvl5pPr>
    <a:lvl6pPr marL="2286000" algn="l" defTabSz="914400" rtl="0" eaLnBrk="1" latinLnBrk="0" hangingPunct="1">
      <a:defRPr sz="4400" b="1" kern="1200">
        <a:solidFill>
          <a:schemeClr val="bg1"/>
        </a:solidFill>
        <a:latin typeface="Syntax LT Std" pitchFamily="34" charset="0"/>
        <a:ea typeface="+mn-ea"/>
        <a:cs typeface="+mn-cs"/>
      </a:defRPr>
    </a:lvl6pPr>
    <a:lvl7pPr marL="2743200" algn="l" defTabSz="914400" rtl="0" eaLnBrk="1" latinLnBrk="0" hangingPunct="1">
      <a:defRPr sz="4400" b="1" kern="1200">
        <a:solidFill>
          <a:schemeClr val="bg1"/>
        </a:solidFill>
        <a:latin typeface="Syntax LT Std" pitchFamily="34" charset="0"/>
        <a:ea typeface="+mn-ea"/>
        <a:cs typeface="+mn-cs"/>
      </a:defRPr>
    </a:lvl7pPr>
    <a:lvl8pPr marL="3200400" algn="l" defTabSz="914400" rtl="0" eaLnBrk="1" latinLnBrk="0" hangingPunct="1">
      <a:defRPr sz="4400" b="1" kern="1200">
        <a:solidFill>
          <a:schemeClr val="bg1"/>
        </a:solidFill>
        <a:latin typeface="Syntax LT Std" pitchFamily="34" charset="0"/>
        <a:ea typeface="+mn-ea"/>
        <a:cs typeface="+mn-cs"/>
      </a:defRPr>
    </a:lvl8pPr>
    <a:lvl9pPr marL="3657600" algn="l" defTabSz="914400" rtl="0" eaLnBrk="1" latinLnBrk="0" hangingPunct="1">
      <a:defRPr sz="4400" b="1" kern="1200">
        <a:solidFill>
          <a:schemeClr val="bg1"/>
        </a:solidFill>
        <a:latin typeface="Syntax LT Std"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D6A8"/>
    <a:srgbClr val="A5B75E"/>
    <a:srgbClr val="333333"/>
    <a:srgbClr val="CCD991"/>
    <a:srgbClr val="B5C16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98" y="6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22588" cy="495300"/>
          </a:xfrm>
          <a:prstGeom prst="rect">
            <a:avLst/>
          </a:prstGeom>
        </p:spPr>
        <p:txBody>
          <a:bodyPr vert="horz" lIns="91440" tIns="45720" rIns="91440" bIns="45720" rtlCol="0"/>
          <a:lstStyle>
            <a:lvl1pPr algn="l">
              <a:defRPr sz="1200"/>
            </a:lvl1pPr>
          </a:lstStyle>
          <a:p>
            <a:pPr>
              <a:defRPr/>
            </a:pPr>
            <a:endParaRPr lang="de-AT"/>
          </a:p>
        </p:txBody>
      </p:sp>
      <p:sp>
        <p:nvSpPr>
          <p:cNvPr id="3" name="Datumsplatzhalter 2"/>
          <p:cNvSpPr>
            <a:spLocks noGrp="1"/>
          </p:cNvSpPr>
          <p:nvPr>
            <p:ph type="dt" idx="1"/>
          </p:nvPr>
        </p:nvSpPr>
        <p:spPr>
          <a:xfrm>
            <a:off x="3819525" y="0"/>
            <a:ext cx="2922588" cy="495300"/>
          </a:xfrm>
          <a:prstGeom prst="rect">
            <a:avLst/>
          </a:prstGeom>
        </p:spPr>
        <p:txBody>
          <a:bodyPr vert="horz" lIns="91440" tIns="45720" rIns="91440" bIns="45720" rtlCol="0"/>
          <a:lstStyle>
            <a:lvl1pPr algn="r">
              <a:defRPr sz="1200"/>
            </a:lvl1pPr>
          </a:lstStyle>
          <a:p>
            <a:pPr>
              <a:defRPr/>
            </a:pPr>
            <a:fld id="{162B03CF-936A-489A-9338-8FB270715922}" type="datetimeFigureOut">
              <a:rPr lang="de-AT"/>
              <a:pPr>
                <a:defRPr/>
              </a:pPr>
              <a:t>24.11.2023</a:t>
            </a:fld>
            <a:endParaRPr lang="de-AT"/>
          </a:p>
        </p:txBody>
      </p:sp>
      <p:sp>
        <p:nvSpPr>
          <p:cNvPr id="4" name="Folienbildplatzhalter 3"/>
          <p:cNvSpPr>
            <a:spLocks noGrp="1" noRot="1" noChangeAspect="1"/>
          </p:cNvSpPr>
          <p:nvPr>
            <p:ph type="sldImg" idx="2"/>
          </p:nvPr>
        </p:nvSpPr>
        <p:spPr>
          <a:xfrm>
            <a:off x="898525" y="741363"/>
            <a:ext cx="4946650" cy="3709987"/>
          </a:xfrm>
          <a:prstGeom prst="rect">
            <a:avLst/>
          </a:prstGeom>
          <a:noFill/>
          <a:ln w="12700">
            <a:solidFill>
              <a:prstClr val="black"/>
            </a:solidFill>
          </a:ln>
        </p:spPr>
        <p:txBody>
          <a:bodyPr vert="horz" lIns="91440" tIns="45720" rIns="91440" bIns="45720" rtlCol="0" anchor="ctr"/>
          <a:lstStyle/>
          <a:p>
            <a:pPr lvl="0"/>
            <a:endParaRPr lang="de-AT" noProof="0"/>
          </a:p>
        </p:txBody>
      </p:sp>
      <p:sp>
        <p:nvSpPr>
          <p:cNvPr id="5" name="Notizenplatzhalter 4"/>
          <p:cNvSpPr>
            <a:spLocks noGrp="1"/>
          </p:cNvSpPr>
          <p:nvPr>
            <p:ph type="body" sz="quarter" idx="3"/>
          </p:nvPr>
        </p:nvSpPr>
        <p:spPr>
          <a:xfrm>
            <a:off x="674688" y="4699000"/>
            <a:ext cx="5394325" cy="4452938"/>
          </a:xfrm>
          <a:prstGeom prst="rect">
            <a:avLst/>
          </a:prstGeom>
        </p:spPr>
        <p:txBody>
          <a:bodyPr vert="horz" lIns="91440" tIns="45720" rIns="91440" bIns="45720" rtlCol="0">
            <a:normAutofit/>
          </a:bodyPr>
          <a:lstStyle/>
          <a:p>
            <a:pPr lvl="0"/>
            <a:r>
              <a:rPr lang="de-DE" noProof="0"/>
              <a:t>Textmasterformate durch Klicken bearbeiten</a:t>
            </a:r>
          </a:p>
          <a:p>
            <a:pPr lvl="1"/>
            <a:r>
              <a:rPr lang="de-DE" noProof="0"/>
              <a:t>Zweite Ebene</a:t>
            </a:r>
          </a:p>
          <a:p>
            <a:pPr lvl="2"/>
            <a:r>
              <a:rPr lang="de-DE" noProof="0"/>
              <a:t>Dritte Ebene</a:t>
            </a:r>
          </a:p>
          <a:p>
            <a:pPr lvl="3"/>
            <a:r>
              <a:rPr lang="de-DE" noProof="0"/>
              <a:t>Vierte Ebene</a:t>
            </a:r>
          </a:p>
          <a:p>
            <a:pPr lvl="4"/>
            <a:r>
              <a:rPr lang="de-DE" noProof="0"/>
              <a:t>Fünfte Ebene</a:t>
            </a:r>
            <a:endParaRPr lang="de-AT" noProof="0"/>
          </a:p>
        </p:txBody>
      </p:sp>
      <p:sp>
        <p:nvSpPr>
          <p:cNvPr id="6" name="Fußzeilenplatzhalter 5"/>
          <p:cNvSpPr>
            <a:spLocks noGrp="1"/>
          </p:cNvSpPr>
          <p:nvPr>
            <p:ph type="ftr" sz="quarter" idx="4"/>
          </p:nvPr>
        </p:nvSpPr>
        <p:spPr>
          <a:xfrm>
            <a:off x="0" y="9396413"/>
            <a:ext cx="2922588" cy="495300"/>
          </a:xfrm>
          <a:prstGeom prst="rect">
            <a:avLst/>
          </a:prstGeom>
        </p:spPr>
        <p:txBody>
          <a:bodyPr vert="horz" lIns="91440" tIns="45720" rIns="91440" bIns="45720" rtlCol="0" anchor="b"/>
          <a:lstStyle>
            <a:lvl1pPr algn="l">
              <a:defRPr sz="1200"/>
            </a:lvl1pPr>
          </a:lstStyle>
          <a:p>
            <a:pPr>
              <a:defRPr/>
            </a:pPr>
            <a:endParaRPr lang="de-AT"/>
          </a:p>
        </p:txBody>
      </p:sp>
      <p:sp>
        <p:nvSpPr>
          <p:cNvPr id="7" name="Foliennummernplatzhalter 6"/>
          <p:cNvSpPr>
            <a:spLocks noGrp="1"/>
          </p:cNvSpPr>
          <p:nvPr>
            <p:ph type="sldNum" sz="quarter" idx="5"/>
          </p:nvPr>
        </p:nvSpPr>
        <p:spPr>
          <a:xfrm>
            <a:off x="3819525" y="9396413"/>
            <a:ext cx="2922588" cy="495300"/>
          </a:xfrm>
          <a:prstGeom prst="rect">
            <a:avLst/>
          </a:prstGeom>
        </p:spPr>
        <p:txBody>
          <a:bodyPr vert="horz" lIns="91440" tIns="45720" rIns="91440" bIns="45720" rtlCol="0" anchor="b"/>
          <a:lstStyle>
            <a:lvl1pPr algn="r">
              <a:defRPr sz="1200"/>
            </a:lvl1pPr>
          </a:lstStyle>
          <a:p>
            <a:pPr>
              <a:defRPr/>
            </a:pPr>
            <a:fld id="{F262164E-36A0-43B6-AB19-ED459B14D4DE}" type="slidenum">
              <a:rPr lang="de-AT"/>
              <a:pPr>
                <a:defRPr/>
              </a:pPr>
              <a:t>‹Nr.›</a:t>
            </a:fld>
            <a:endParaRPr lang="de-AT"/>
          </a:p>
        </p:txBody>
      </p:sp>
    </p:spTree>
    <p:extLst>
      <p:ext uri="{BB962C8B-B14F-4D97-AF65-F5344CB8AC3E}">
        <p14:creationId xmlns:p14="http://schemas.microsoft.com/office/powerpoint/2010/main" val="175982003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de-AT" altLang="de-DE"/>
          </a:p>
        </p:txBody>
      </p:sp>
      <p:sp>
        <p:nvSpPr>
          <p:cNvPr id="3174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fld id="{3C479BCF-F616-4425-B6DB-F02297A08448}" type="slidenum">
              <a:rPr lang="de-AT" altLang="de-DE" sz="1200" smtClean="0"/>
              <a:pPr eaLnBrk="1" hangingPunct="1"/>
              <a:t>2</a:t>
            </a:fld>
            <a:endParaRPr lang="de-AT" altLang="de-DE" sz="120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a:prstGeom prst="rect">
            <a:avLst/>
          </a:prstGeom>
        </p:spPr>
        <p:txBody>
          <a:bodyPr/>
          <a:lstStyle/>
          <a:p>
            <a:r>
              <a:rPr lang="de-DE"/>
              <a:t>Titelmasterformat durch Klicken bearbeiten</a:t>
            </a:r>
            <a:endParaRPr lang="de-AT"/>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Formatvorlage des Untertitelmasters durch Klicken bearbeiten</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B2C56FE-8D62-4A6C-8451-B9A2A8727747}" type="slidenum">
              <a:rPr lang="de-DE"/>
              <a:pPr>
                <a:defRPr/>
              </a:pPr>
              <a:t>‹Nr.›</a:t>
            </a:fld>
            <a:endParaRPr lang="de-DE"/>
          </a:p>
        </p:txBody>
      </p:sp>
    </p:spTree>
    <p:extLst>
      <p:ext uri="{BB962C8B-B14F-4D97-AF65-F5344CB8AC3E}">
        <p14:creationId xmlns:p14="http://schemas.microsoft.com/office/powerpoint/2010/main" val="7503962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Vertikaler Textplatzhalter 2"/>
          <p:cNvSpPr>
            <a:spLocks noGrp="1"/>
          </p:cNvSpPr>
          <p:nvPr>
            <p:ph type="body" orient="vert" idx="1"/>
          </p:nvPr>
        </p:nvSpPr>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670F398-F243-40C2-A719-7F5CD33DD3C6}" type="slidenum">
              <a:rPr lang="de-DE"/>
              <a:pPr>
                <a:defRPr/>
              </a:pPr>
              <a:t>‹Nr.›</a:t>
            </a:fld>
            <a:endParaRPr lang="de-DE"/>
          </a:p>
        </p:txBody>
      </p:sp>
    </p:spTree>
    <p:extLst>
      <p:ext uri="{BB962C8B-B14F-4D97-AF65-F5344CB8AC3E}">
        <p14:creationId xmlns:p14="http://schemas.microsoft.com/office/powerpoint/2010/main" val="35915900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15113" y="274638"/>
            <a:ext cx="2071687" cy="4090987"/>
          </a:xfrm>
          <a:prstGeom prst="rect">
            <a:avLst/>
          </a:prstGeom>
        </p:spPr>
        <p:txBody>
          <a:bodyPr vert="eaVert"/>
          <a:lstStyle/>
          <a:p>
            <a:r>
              <a:rPr lang="de-DE"/>
              <a:t>Titelmasterformat durch Klicken bearbeiten</a:t>
            </a:r>
            <a:endParaRPr lang="de-AT"/>
          </a:p>
        </p:txBody>
      </p:sp>
      <p:sp>
        <p:nvSpPr>
          <p:cNvPr id="3" name="Vertikaler Textplatzhalter 2"/>
          <p:cNvSpPr>
            <a:spLocks noGrp="1"/>
          </p:cNvSpPr>
          <p:nvPr>
            <p:ph type="body" orient="vert" idx="1"/>
          </p:nvPr>
        </p:nvSpPr>
        <p:spPr>
          <a:xfrm>
            <a:off x="395288" y="274638"/>
            <a:ext cx="6067425" cy="4090987"/>
          </a:xfrm>
        </p:spPr>
        <p:txBody>
          <a:bodyPr vert="eaVert"/>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262721D-B461-4A15-86C0-A852E808A295}" type="slidenum">
              <a:rPr lang="de-DE"/>
              <a:pPr>
                <a:defRPr/>
              </a:pPr>
              <a:t>‹Nr.›</a:t>
            </a:fld>
            <a:endParaRPr lang="de-DE"/>
          </a:p>
        </p:txBody>
      </p:sp>
    </p:spTree>
    <p:extLst>
      <p:ext uri="{BB962C8B-B14F-4D97-AF65-F5344CB8AC3E}">
        <p14:creationId xmlns:p14="http://schemas.microsoft.com/office/powerpoint/2010/main" val="2317730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idx="1"/>
          </p:nvPr>
        </p:nvSpPr>
        <p:spPr/>
        <p:txBody>
          <a:body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4850F01-7641-4866-A694-4BA7D0BB6E11}" type="slidenum">
              <a:rPr lang="de-DE"/>
              <a:pPr>
                <a:defRPr/>
              </a:pPr>
              <a:t>‹Nr.›</a:t>
            </a:fld>
            <a:endParaRPr lang="de-DE"/>
          </a:p>
        </p:txBody>
      </p:sp>
    </p:spTree>
    <p:extLst>
      <p:ext uri="{BB962C8B-B14F-4D97-AF65-F5344CB8AC3E}">
        <p14:creationId xmlns:p14="http://schemas.microsoft.com/office/powerpoint/2010/main" val="1503226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de-DE"/>
              <a:t>Titelmasterformat durch Klicken bearbeiten</a:t>
            </a:r>
            <a:endParaRPr lang="de-AT"/>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Textmasterformate durch Klicken bearbeiten</a:t>
            </a:r>
          </a:p>
        </p:txBody>
      </p:sp>
      <p:sp>
        <p:nvSpPr>
          <p:cNvPr id="4"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5"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6"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60AC9500-A58D-4F81-89C6-B6EE47596B2D}" type="slidenum">
              <a:rPr lang="de-DE"/>
              <a:pPr>
                <a:defRPr/>
              </a:pPr>
              <a:t>‹Nr.›</a:t>
            </a:fld>
            <a:endParaRPr lang="de-DE"/>
          </a:p>
        </p:txBody>
      </p:sp>
    </p:spTree>
    <p:extLst>
      <p:ext uri="{BB962C8B-B14F-4D97-AF65-F5344CB8AC3E}">
        <p14:creationId xmlns:p14="http://schemas.microsoft.com/office/powerpoint/2010/main" val="2964179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Inhaltsplatzhalter 2"/>
          <p:cNvSpPr>
            <a:spLocks noGrp="1"/>
          </p:cNvSpPr>
          <p:nvPr>
            <p:ph sz="half" idx="1"/>
          </p:nvPr>
        </p:nvSpPr>
        <p:spPr>
          <a:xfrm>
            <a:off x="3952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Inhaltsplatzhalter 3"/>
          <p:cNvSpPr>
            <a:spLocks noGrp="1"/>
          </p:cNvSpPr>
          <p:nvPr>
            <p:ph sz="half" idx="2"/>
          </p:nvPr>
        </p:nvSpPr>
        <p:spPr>
          <a:xfrm>
            <a:off x="4611688" y="1700213"/>
            <a:ext cx="4064000" cy="266541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35BC6710-A507-472E-B973-A1694C60D54B}" type="slidenum">
              <a:rPr lang="de-DE"/>
              <a:pPr>
                <a:defRPr/>
              </a:pPr>
              <a:t>‹Nr.›</a:t>
            </a:fld>
            <a:endParaRPr lang="de-DE"/>
          </a:p>
        </p:txBody>
      </p:sp>
    </p:spTree>
    <p:extLst>
      <p:ext uri="{BB962C8B-B14F-4D97-AF65-F5344CB8AC3E}">
        <p14:creationId xmlns:p14="http://schemas.microsoft.com/office/powerpoint/2010/main" val="32805124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vl1pPr>
          </a:lstStyle>
          <a:p>
            <a:r>
              <a:rPr lang="de-DE"/>
              <a:t>Titelmasterformat durch Klicken bearbeiten</a:t>
            </a:r>
            <a:endParaRPr lang="de-AT"/>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7"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8"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9"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D78BCE8-F015-4249-A01C-6DE01028E30D}" type="slidenum">
              <a:rPr lang="de-DE"/>
              <a:pPr>
                <a:defRPr/>
              </a:pPr>
              <a:t>‹Nr.›</a:t>
            </a:fld>
            <a:endParaRPr lang="de-DE"/>
          </a:p>
        </p:txBody>
      </p:sp>
    </p:spTree>
    <p:extLst>
      <p:ext uri="{BB962C8B-B14F-4D97-AF65-F5344CB8AC3E}">
        <p14:creationId xmlns:p14="http://schemas.microsoft.com/office/powerpoint/2010/main" val="34936535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p>
            <a:r>
              <a:rPr lang="de-DE"/>
              <a:t>Titelmasterformat durch Klicken bearbeiten</a:t>
            </a:r>
            <a:endParaRPr lang="de-AT"/>
          </a:p>
        </p:txBody>
      </p:sp>
      <p:sp>
        <p:nvSpPr>
          <p:cNvPr id="3"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4"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5"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4B785700-40B2-403D-85F5-DBB611A53E61}" type="slidenum">
              <a:rPr lang="de-DE"/>
              <a:pPr>
                <a:defRPr/>
              </a:pPr>
              <a:t>‹Nr.›</a:t>
            </a:fld>
            <a:endParaRPr lang="de-DE"/>
          </a:p>
        </p:txBody>
      </p:sp>
    </p:spTree>
    <p:extLst>
      <p:ext uri="{BB962C8B-B14F-4D97-AF65-F5344CB8AC3E}">
        <p14:creationId xmlns:p14="http://schemas.microsoft.com/office/powerpoint/2010/main" val="12255417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3"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4"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B976AC05-83BE-45C1-8E0A-44DC96B31E3C}" type="slidenum">
              <a:rPr lang="de-DE"/>
              <a:pPr>
                <a:defRPr/>
              </a:pPr>
              <a:t>‹Nr.›</a:t>
            </a:fld>
            <a:endParaRPr lang="de-DE"/>
          </a:p>
        </p:txBody>
      </p:sp>
    </p:spTree>
    <p:extLst>
      <p:ext uri="{BB962C8B-B14F-4D97-AF65-F5344CB8AC3E}">
        <p14:creationId xmlns:p14="http://schemas.microsoft.com/office/powerpoint/2010/main" val="12173995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vl1pPr>
          </a:lstStyle>
          <a:p>
            <a:r>
              <a:rPr lang="de-DE"/>
              <a:t>Titelmasterformat durch Klicken bearbeiten</a:t>
            </a:r>
            <a:endParaRPr lang="de-AT"/>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Textmasterformate durch Klicken bearbeiten</a:t>
            </a:r>
          </a:p>
          <a:p>
            <a:pPr lvl="1"/>
            <a:r>
              <a:rPr lang="de-DE"/>
              <a:t>Zweite Ebene</a:t>
            </a:r>
          </a:p>
          <a:p>
            <a:pPr lvl="2"/>
            <a:r>
              <a:rPr lang="de-DE"/>
              <a:t>Dritte Ebene</a:t>
            </a:r>
          </a:p>
          <a:p>
            <a:pPr lvl="3"/>
            <a:r>
              <a:rPr lang="de-DE"/>
              <a:t>Vierte Ebene</a:t>
            </a:r>
          </a:p>
          <a:p>
            <a:pPr lvl="4"/>
            <a:r>
              <a:rPr lang="de-DE"/>
              <a:t>Fünfte Ebene</a:t>
            </a:r>
            <a:endParaRPr lang="de-AT"/>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2F83C25D-18EC-4F98-B682-22721A949B57}" type="slidenum">
              <a:rPr lang="de-DE"/>
              <a:pPr>
                <a:defRPr/>
              </a:pPr>
              <a:t>‹Nr.›</a:t>
            </a:fld>
            <a:endParaRPr lang="de-DE"/>
          </a:p>
        </p:txBody>
      </p:sp>
    </p:spTree>
    <p:extLst>
      <p:ext uri="{BB962C8B-B14F-4D97-AF65-F5344CB8AC3E}">
        <p14:creationId xmlns:p14="http://schemas.microsoft.com/office/powerpoint/2010/main" val="695898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vl1pPr>
          </a:lstStyle>
          <a:p>
            <a:r>
              <a:rPr lang="de-DE"/>
              <a:t>Titelmasterformat durch Klicken bearbeiten</a:t>
            </a:r>
            <a:endParaRPr lang="de-AT"/>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AT"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Textmasterformate durch Klicken bearbeiten</a:t>
            </a:r>
          </a:p>
        </p:txBody>
      </p:sp>
      <p:sp>
        <p:nvSpPr>
          <p:cNvPr id="5" name="Rectangle 4"/>
          <p:cNvSpPr>
            <a:spLocks noGrp="1" noChangeArrowheads="1"/>
          </p:cNvSpPr>
          <p:nvPr>
            <p:ph type="dt" sz="half" idx="10"/>
          </p:nvPr>
        </p:nvSpPr>
        <p:spPr>
          <a:xfrm>
            <a:off x="457200" y="6245225"/>
            <a:ext cx="2133600" cy="476250"/>
          </a:xfrm>
          <a:prstGeom prst="rect">
            <a:avLst/>
          </a:prstGeom>
        </p:spPr>
        <p:txBody>
          <a:bodyPr/>
          <a:lstStyle>
            <a:lvl1pPr>
              <a:defRPr/>
            </a:lvl1pPr>
          </a:lstStyle>
          <a:p>
            <a:pPr>
              <a:defRPr/>
            </a:pPr>
            <a:endParaRPr lang="de-DE"/>
          </a:p>
        </p:txBody>
      </p:sp>
      <p:sp>
        <p:nvSpPr>
          <p:cNvPr id="6" name="Rectangle 5"/>
          <p:cNvSpPr>
            <a:spLocks noGrp="1" noChangeArrowheads="1"/>
          </p:cNvSpPr>
          <p:nvPr>
            <p:ph type="ftr" sz="quarter" idx="11"/>
          </p:nvPr>
        </p:nvSpPr>
        <p:spPr>
          <a:xfrm>
            <a:off x="3124200" y="6245225"/>
            <a:ext cx="2895600" cy="476250"/>
          </a:xfrm>
          <a:prstGeom prst="rect">
            <a:avLst/>
          </a:prstGeom>
        </p:spPr>
        <p:txBody>
          <a:bodyPr/>
          <a:lstStyle>
            <a:lvl1pPr>
              <a:defRPr/>
            </a:lvl1pPr>
          </a:lstStyle>
          <a:p>
            <a:pPr>
              <a:defRPr/>
            </a:pPr>
            <a:endParaRPr lang="de-DE"/>
          </a:p>
        </p:txBody>
      </p:sp>
      <p:sp>
        <p:nvSpPr>
          <p:cNvPr id="7" name="Rectangle 6"/>
          <p:cNvSpPr>
            <a:spLocks noGrp="1" noChangeArrowheads="1"/>
          </p:cNvSpPr>
          <p:nvPr>
            <p:ph type="sldNum" sz="quarter" idx="12"/>
          </p:nvPr>
        </p:nvSpPr>
        <p:spPr>
          <a:xfrm>
            <a:off x="6553200" y="6245225"/>
            <a:ext cx="2133600" cy="476250"/>
          </a:xfrm>
          <a:prstGeom prst="rect">
            <a:avLst/>
          </a:prstGeom>
        </p:spPr>
        <p:txBody>
          <a:bodyPr/>
          <a:lstStyle>
            <a:lvl1pPr>
              <a:defRPr/>
            </a:lvl1pPr>
          </a:lstStyle>
          <a:p>
            <a:pPr>
              <a:defRPr/>
            </a:pPr>
            <a:fld id="{88A97CAA-BE1F-4EA8-B73D-56163DDC7F23}" type="slidenum">
              <a:rPr lang="de-DE"/>
              <a:pPr>
                <a:defRPr/>
              </a:pPr>
              <a:t>‹Nr.›</a:t>
            </a:fld>
            <a:endParaRPr lang="de-DE"/>
          </a:p>
        </p:txBody>
      </p:sp>
    </p:spTree>
    <p:extLst>
      <p:ext uri="{BB962C8B-B14F-4D97-AF65-F5344CB8AC3E}">
        <p14:creationId xmlns:p14="http://schemas.microsoft.com/office/powerpoint/2010/main" val="3036524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000" r="-1000"/>
          </a:stretch>
        </a:blipFill>
        <a:effectLst/>
      </p:bgPr>
    </p:bg>
    <p:spTree>
      <p:nvGrpSpPr>
        <p:cNvPr id="1" name=""/>
        <p:cNvGrpSpPr/>
        <p:nvPr/>
      </p:nvGrpSpPr>
      <p:grpSpPr>
        <a:xfrm>
          <a:off x="0" y="0"/>
          <a:ext cx="0" cy="0"/>
          <a:chOff x="0" y="0"/>
          <a:chExt cx="0" cy="0"/>
        </a:xfrm>
      </p:grpSpPr>
      <p:sp>
        <p:nvSpPr>
          <p:cNvPr id="1026" name="Rectangle 12"/>
          <p:cNvSpPr>
            <a:spLocks noChangeArrowheads="1"/>
          </p:cNvSpPr>
          <p:nvPr userDrawn="1"/>
        </p:nvSpPr>
        <p:spPr bwMode="auto">
          <a:xfrm>
            <a:off x="0" y="6597650"/>
            <a:ext cx="9144000" cy="260350"/>
          </a:xfrm>
          <a:prstGeom prst="rect">
            <a:avLst/>
          </a:prstGeom>
          <a:solidFill>
            <a:srgbClr val="CFD6A8"/>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r>
              <a:rPr lang="de-DE" altLang="de-DE" sz="1000" b="0">
                <a:solidFill>
                  <a:srgbClr val="333333"/>
                </a:solidFill>
              </a:rPr>
              <a:t> © Österreichischer Bundesverlag Schulbuch GmbH &amp; Co. KG, Wien 2012</a:t>
            </a:r>
          </a:p>
        </p:txBody>
      </p:sp>
      <p:sp>
        <p:nvSpPr>
          <p:cNvPr id="1027" name="Rectangle 7"/>
          <p:cNvSpPr>
            <a:spLocks noChangeArrowheads="1"/>
          </p:cNvSpPr>
          <p:nvPr userDrawn="1"/>
        </p:nvSpPr>
        <p:spPr bwMode="auto">
          <a:xfrm>
            <a:off x="0" y="0"/>
            <a:ext cx="9144000" cy="765175"/>
          </a:xfrm>
          <a:prstGeom prst="rect">
            <a:avLst/>
          </a:prstGeom>
          <a:solidFill>
            <a:srgbClr val="A5B75E"/>
          </a:solidFill>
          <a:ln>
            <a:noFill/>
          </a:ln>
          <a:extLst>
            <a:ext uri="{91240B29-F687-4F45-9708-019B960494DF}">
              <a14:hiddenLine xmlns:a14="http://schemas.microsoft.com/office/drawing/2010/main" w="19050">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28" name="Rectangle 3"/>
          <p:cNvSpPr>
            <a:spLocks noGrp="1" noChangeArrowheads="1"/>
          </p:cNvSpPr>
          <p:nvPr>
            <p:ph type="body" idx="1"/>
          </p:nvPr>
        </p:nvSpPr>
        <p:spPr bwMode="auto">
          <a:xfrm>
            <a:off x="395288" y="1700213"/>
            <a:ext cx="8280400" cy="2665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de-DE"/>
              <a:t>Das ist Text 1</a:t>
            </a:r>
          </a:p>
          <a:p>
            <a:pPr lvl="1"/>
            <a:r>
              <a:rPr lang="de-DE" altLang="de-DE"/>
              <a:t>Ebene 2 kleiner</a:t>
            </a:r>
          </a:p>
          <a:p>
            <a:pPr lvl="2"/>
            <a:r>
              <a:rPr lang="de-DE" altLang="de-DE"/>
              <a:t>Noch kleiner</a:t>
            </a:r>
          </a:p>
          <a:p>
            <a:pPr lvl="3"/>
            <a:r>
              <a:rPr lang="de-DE" altLang="de-DE"/>
              <a:t>Vierte Ebene</a:t>
            </a:r>
          </a:p>
          <a:p>
            <a:pPr lvl="4"/>
            <a:r>
              <a:rPr lang="de-AT" altLang="de-DE"/>
              <a:t>Fünfte Ebene</a:t>
            </a:r>
            <a:endParaRPr lang="de-DE" altLang="de-DE"/>
          </a:p>
        </p:txBody>
      </p:sp>
      <p:sp>
        <p:nvSpPr>
          <p:cNvPr id="1029" name="Rectangle 9"/>
          <p:cNvSpPr>
            <a:spLocks noChangeArrowheads="1"/>
          </p:cNvSpPr>
          <p:nvPr userDrawn="1"/>
        </p:nvSpPr>
        <p:spPr bwMode="auto">
          <a:xfrm>
            <a:off x="2700338" y="765175"/>
            <a:ext cx="7207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030" name="Line 14"/>
          <p:cNvSpPr>
            <a:spLocks noChangeShapeType="1"/>
          </p:cNvSpPr>
          <p:nvPr userDrawn="1"/>
        </p:nvSpPr>
        <p:spPr bwMode="auto">
          <a:xfrm>
            <a:off x="-34925" y="765175"/>
            <a:ext cx="9178925" cy="0"/>
          </a:xfrm>
          <a:prstGeom prst="line">
            <a:avLst/>
          </a:prstGeom>
          <a:noFill/>
          <a:ln w="41275">
            <a:solidFill>
              <a:srgbClr val="CFD6A8"/>
            </a:solidFill>
            <a:round/>
            <a:headEnd/>
            <a:tailEnd/>
          </a:ln>
          <a:extLst>
            <a:ext uri="{909E8E84-426E-40DD-AFC4-6F175D3DCCD1}">
              <a14:hiddenFill xmlns:a14="http://schemas.microsoft.com/office/drawing/2010/main">
                <a:noFill/>
              </a14:hiddenFill>
            </a:ext>
          </a:extLst>
        </p:spPr>
        <p:txBody>
          <a:bodyPr anchor="ctr"/>
          <a:lstStyle/>
          <a:p>
            <a:endParaRPr lang="de-AT"/>
          </a:p>
        </p:txBody>
      </p:sp>
      <p:pic>
        <p:nvPicPr>
          <p:cNvPr id="1031" name="Picture 19" descr="logo_oebv_weiss_bausteine2"/>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8172450" y="120650"/>
            <a:ext cx="80327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1" descr="bausteine2_schriftzug_weiss"/>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277813" y="166688"/>
            <a:ext cx="235902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0" fontAlgn="base" hangingPunct="0">
        <a:spcBef>
          <a:spcPct val="0"/>
        </a:spcBef>
        <a:spcAft>
          <a:spcPct val="0"/>
        </a:spcAft>
        <a:defRPr sz="4400" b="1">
          <a:solidFill>
            <a:schemeClr val="bg1"/>
          </a:solidFill>
          <a:latin typeface="+mj-lt"/>
          <a:ea typeface="+mj-ea"/>
          <a:cs typeface="+mj-cs"/>
        </a:defRPr>
      </a:lvl1pPr>
      <a:lvl2pPr algn="l" rtl="0" eaLnBrk="0" fontAlgn="base" hangingPunct="0">
        <a:spcBef>
          <a:spcPct val="0"/>
        </a:spcBef>
        <a:spcAft>
          <a:spcPct val="0"/>
        </a:spcAft>
        <a:defRPr sz="4400" b="1">
          <a:solidFill>
            <a:schemeClr val="bg1"/>
          </a:solidFill>
          <a:latin typeface="Syntax LT Std" pitchFamily="34" charset="0"/>
        </a:defRPr>
      </a:lvl2pPr>
      <a:lvl3pPr algn="l" rtl="0" eaLnBrk="0" fontAlgn="base" hangingPunct="0">
        <a:spcBef>
          <a:spcPct val="0"/>
        </a:spcBef>
        <a:spcAft>
          <a:spcPct val="0"/>
        </a:spcAft>
        <a:defRPr sz="4400" b="1">
          <a:solidFill>
            <a:schemeClr val="bg1"/>
          </a:solidFill>
          <a:latin typeface="Syntax LT Std" pitchFamily="34" charset="0"/>
        </a:defRPr>
      </a:lvl3pPr>
      <a:lvl4pPr algn="l" rtl="0" eaLnBrk="0" fontAlgn="base" hangingPunct="0">
        <a:spcBef>
          <a:spcPct val="0"/>
        </a:spcBef>
        <a:spcAft>
          <a:spcPct val="0"/>
        </a:spcAft>
        <a:defRPr sz="4400" b="1">
          <a:solidFill>
            <a:schemeClr val="bg1"/>
          </a:solidFill>
          <a:latin typeface="Syntax LT Std" pitchFamily="34" charset="0"/>
        </a:defRPr>
      </a:lvl4pPr>
      <a:lvl5pPr algn="l" rtl="0" eaLnBrk="0" fontAlgn="base" hangingPunct="0">
        <a:spcBef>
          <a:spcPct val="0"/>
        </a:spcBef>
        <a:spcAft>
          <a:spcPct val="0"/>
        </a:spcAft>
        <a:defRPr sz="4400" b="1">
          <a:solidFill>
            <a:schemeClr val="bg1"/>
          </a:solidFill>
          <a:latin typeface="Syntax LT Std" pitchFamily="34" charset="0"/>
        </a:defRPr>
      </a:lvl5pPr>
      <a:lvl6pPr marL="457200" algn="l" rtl="0" fontAlgn="base">
        <a:spcBef>
          <a:spcPct val="0"/>
        </a:spcBef>
        <a:spcAft>
          <a:spcPct val="0"/>
        </a:spcAft>
        <a:defRPr sz="4400" b="1">
          <a:solidFill>
            <a:schemeClr val="bg1"/>
          </a:solidFill>
          <a:latin typeface="Syntax LT Std" pitchFamily="34" charset="0"/>
        </a:defRPr>
      </a:lvl6pPr>
      <a:lvl7pPr marL="914400" algn="l" rtl="0" fontAlgn="base">
        <a:spcBef>
          <a:spcPct val="0"/>
        </a:spcBef>
        <a:spcAft>
          <a:spcPct val="0"/>
        </a:spcAft>
        <a:defRPr sz="4400" b="1">
          <a:solidFill>
            <a:schemeClr val="bg1"/>
          </a:solidFill>
          <a:latin typeface="Syntax LT Std" pitchFamily="34" charset="0"/>
        </a:defRPr>
      </a:lvl7pPr>
      <a:lvl8pPr marL="1371600" algn="l" rtl="0" fontAlgn="base">
        <a:spcBef>
          <a:spcPct val="0"/>
        </a:spcBef>
        <a:spcAft>
          <a:spcPct val="0"/>
        </a:spcAft>
        <a:defRPr sz="4400" b="1">
          <a:solidFill>
            <a:schemeClr val="bg1"/>
          </a:solidFill>
          <a:latin typeface="Syntax LT Std" pitchFamily="34" charset="0"/>
        </a:defRPr>
      </a:lvl8pPr>
      <a:lvl9pPr marL="1828800" algn="l" rtl="0" fontAlgn="base">
        <a:spcBef>
          <a:spcPct val="0"/>
        </a:spcBef>
        <a:spcAft>
          <a:spcPct val="0"/>
        </a:spcAft>
        <a:defRPr sz="4400" b="1">
          <a:solidFill>
            <a:schemeClr val="bg1"/>
          </a:solidFill>
          <a:latin typeface="Syntax LT Std" pitchFamily="34"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2pPr>
      <a:lvl3pPr marL="1143000" indent="-228600" algn="l" rtl="0" eaLnBrk="0" fontAlgn="base" hangingPunct="0">
        <a:spcBef>
          <a:spcPct val="20000"/>
        </a:spcBef>
        <a:spcAft>
          <a:spcPct val="0"/>
        </a:spcAft>
        <a:buChar char="•"/>
        <a:defRPr sz="2400">
          <a:solidFill>
            <a:schemeClr val="tx1"/>
          </a:solidFill>
          <a:latin typeface="+mn-lt"/>
          <a:cs typeface="Times New Roman" pitchFamily="18" charset="0"/>
        </a:defRPr>
      </a:lvl3pPr>
      <a:lvl4pPr marL="1600200" indent="-228600" algn="l" rtl="0" eaLnBrk="0" fontAlgn="base" hangingPunct="0">
        <a:spcBef>
          <a:spcPct val="20000"/>
        </a:spcBef>
        <a:spcAft>
          <a:spcPct val="0"/>
        </a:spcAft>
        <a:buChar char="–"/>
        <a:defRPr sz="2000">
          <a:solidFill>
            <a:schemeClr val="tx1"/>
          </a:solidFill>
          <a:latin typeface="+mn-lt"/>
          <a:cs typeface="Times New Roman" pitchFamily="18" charset="0"/>
        </a:defRPr>
      </a:lvl4pPr>
      <a:lvl5pPr marL="2057400" indent="-228600" algn="l" rtl="0" eaLnBrk="0" fontAlgn="base" hangingPunct="0">
        <a:spcBef>
          <a:spcPct val="20000"/>
        </a:spcBef>
        <a:spcAft>
          <a:spcPct val="0"/>
        </a:spcAft>
        <a:buChar char="»"/>
        <a:defRPr sz="1200">
          <a:solidFill>
            <a:srgbClr val="000000"/>
          </a:solidFill>
          <a:latin typeface="Arial" charset="0"/>
          <a:ea typeface="Times New Roman" pitchFamily="18" charset="0"/>
          <a:cs typeface="Arial" charset="0"/>
        </a:defRPr>
      </a:lvl5pPr>
      <a:lvl6pPr marL="25146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6pPr>
      <a:lvl7pPr marL="29718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7pPr>
      <a:lvl8pPr marL="34290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8pPr>
      <a:lvl9pPr marL="3886200" indent="-228600" algn="l" rtl="0" fontAlgn="base">
        <a:spcBef>
          <a:spcPct val="20000"/>
        </a:spcBef>
        <a:spcAft>
          <a:spcPct val="0"/>
        </a:spcAft>
        <a:buChar char="»"/>
        <a:defRPr sz="1200">
          <a:solidFill>
            <a:srgbClr val="000000"/>
          </a:solidFill>
          <a:latin typeface="Arial" charset="0"/>
          <a:ea typeface="Times New Roman" pitchFamily="18" charset="0"/>
          <a:cs typeface="Arial" charset="0"/>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ext Box 10">
            <a:extLst>
              <a:ext uri="{FF2B5EF4-FFF2-40B4-BE49-F238E27FC236}">
                <a16:creationId xmlns:a16="http://schemas.microsoft.com/office/drawing/2014/main" id="{6D26CF41-122B-758A-AABC-D823D8DE1406}"/>
              </a:ext>
            </a:extLst>
          </p:cNvPr>
          <p:cNvSpPr txBox="1">
            <a:spLocks noChangeArrowheads="1"/>
          </p:cNvSpPr>
          <p:nvPr/>
        </p:nvSpPr>
        <p:spPr bwMode="auto">
          <a:xfrm>
            <a:off x="557720" y="746330"/>
            <a:ext cx="8028558" cy="6771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ct val="50000"/>
              </a:spcBef>
            </a:pPr>
            <a:r>
              <a:rPr lang="de-DE" altLang="de-DE" sz="3800" dirty="0">
                <a:solidFill>
                  <a:srgbClr val="333333"/>
                </a:solidFill>
                <a:latin typeface="Calibri" panose="020F0502020204030204" pitchFamily="34" charset="0"/>
              </a:rPr>
              <a:t>Krisenmanager Franz Joseph I.?</a:t>
            </a:r>
          </a:p>
        </p:txBody>
      </p:sp>
      <p:sp>
        <p:nvSpPr>
          <p:cNvPr id="3" name="Ellipse 2">
            <a:extLst>
              <a:ext uri="{FF2B5EF4-FFF2-40B4-BE49-F238E27FC236}">
                <a16:creationId xmlns:a16="http://schemas.microsoft.com/office/drawing/2014/main" id="{D2B7AD12-BBAB-7DB1-CFC1-20888422139F}"/>
              </a:ext>
            </a:extLst>
          </p:cNvPr>
          <p:cNvSpPr/>
          <p:nvPr/>
        </p:nvSpPr>
        <p:spPr bwMode="auto">
          <a:xfrm>
            <a:off x="179512" y="1693223"/>
            <a:ext cx="2502112" cy="1440160"/>
          </a:xfrm>
          <a:prstGeom prst="ellipse">
            <a:avLst/>
          </a:prstGeom>
          <a:noFill/>
          <a:ln w="9525" cap="flat" cmpd="sng" algn="ctr">
            <a:solidFill>
              <a:schemeClr val="accent6">
                <a:lumMod val="40000"/>
                <a:lumOff val="6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4" name="Text Box 10">
            <a:extLst>
              <a:ext uri="{FF2B5EF4-FFF2-40B4-BE49-F238E27FC236}">
                <a16:creationId xmlns:a16="http://schemas.microsoft.com/office/drawing/2014/main" id="{7A4C1026-92BA-2D31-3640-F008260EE190}"/>
              </a:ext>
            </a:extLst>
          </p:cNvPr>
          <p:cNvSpPr txBox="1">
            <a:spLocks noChangeArrowheads="1"/>
          </p:cNvSpPr>
          <p:nvPr/>
        </p:nvSpPr>
        <p:spPr bwMode="auto">
          <a:xfrm>
            <a:off x="340939" y="2197273"/>
            <a:ext cx="212390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Politik</a:t>
            </a:r>
          </a:p>
        </p:txBody>
      </p:sp>
      <p:sp>
        <p:nvSpPr>
          <p:cNvPr id="5" name="Text Box 10">
            <a:extLst>
              <a:ext uri="{FF2B5EF4-FFF2-40B4-BE49-F238E27FC236}">
                <a16:creationId xmlns:a16="http://schemas.microsoft.com/office/drawing/2014/main" id="{3E4BE8DC-E37E-F8D7-7F36-D07974213546}"/>
              </a:ext>
            </a:extLst>
          </p:cNvPr>
          <p:cNvSpPr txBox="1">
            <a:spLocks noChangeArrowheads="1"/>
          </p:cNvSpPr>
          <p:nvPr/>
        </p:nvSpPr>
        <p:spPr bwMode="auto">
          <a:xfrm>
            <a:off x="221733" y="4765381"/>
            <a:ext cx="2527077"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Auseinander-setzungen mit dem Thronfolger</a:t>
            </a:r>
          </a:p>
        </p:txBody>
      </p:sp>
      <p:sp>
        <p:nvSpPr>
          <p:cNvPr id="6" name="Text Box 10">
            <a:extLst>
              <a:ext uri="{FF2B5EF4-FFF2-40B4-BE49-F238E27FC236}">
                <a16:creationId xmlns:a16="http://schemas.microsoft.com/office/drawing/2014/main" id="{9A7FF080-C07D-0C7C-099A-0AC7AC0952FE}"/>
              </a:ext>
            </a:extLst>
          </p:cNvPr>
          <p:cNvSpPr txBox="1">
            <a:spLocks noChangeArrowheads="1"/>
          </p:cNvSpPr>
          <p:nvPr/>
        </p:nvSpPr>
        <p:spPr bwMode="auto">
          <a:xfrm>
            <a:off x="3401215" y="3198167"/>
            <a:ext cx="2160240"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Wirtschaft</a:t>
            </a:r>
          </a:p>
        </p:txBody>
      </p:sp>
      <p:sp>
        <p:nvSpPr>
          <p:cNvPr id="7" name="Text Box 10">
            <a:extLst>
              <a:ext uri="{FF2B5EF4-FFF2-40B4-BE49-F238E27FC236}">
                <a16:creationId xmlns:a16="http://schemas.microsoft.com/office/drawing/2014/main" id="{235AD703-C15E-D10E-E255-CF88AD49E960}"/>
              </a:ext>
            </a:extLst>
          </p:cNvPr>
          <p:cNvSpPr txBox="1">
            <a:spLocks noChangeArrowheads="1"/>
          </p:cNvSpPr>
          <p:nvPr/>
        </p:nvSpPr>
        <p:spPr bwMode="auto">
          <a:xfrm>
            <a:off x="6507212" y="2193420"/>
            <a:ext cx="2034227"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800" dirty="0">
                <a:solidFill>
                  <a:srgbClr val="333333"/>
                </a:solidFill>
                <a:latin typeface="Calibri" panose="020F0502020204030204" pitchFamily="34" charset="0"/>
              </a:rPr>
              <a:t>Gesellschaft</a:t>
            </a:r>
          </a:p>
        </p:txBody>
      </p:sp>
      <p:sp>
        <p:nvSpPr>
          <p:cNvPr id="8" name="Ellipse 7">
            <a:extLst>
              <a:ext uri="{FF2B5EF4-FFF2-40B4-BE49-F238E27FC236}">
                <a16:creationId xmlns:a16="http://schemas.microsoft.com/office/drawing/2014/main" id="{DDC568DA-CDD2-65C6-2362-67ED9C7CD441}"/>
              </a:ext>
            </a:extLst>
          </p:cNvPr>
          <p:cNvSpPr/>
          <p:nvPr/>
        </p:nvSpPr>
        <p:spPr bwMode="auto">
          <a:xfrm>
            <a:off x="3215857" y="2681284"/>
            <a:ext cx="2502112" cy="1440160"/>
          </a:xfrm>
          <a:prstGeom prst="ellipse">
            <a:avLst/>
          </a:prstGeom>
          <a:noFill/>
          <a:ln w="9525" cap="flat" cmpd="sng" algn="ctr">
            <a:solidFill>
              <a:schemeClr val="accent6">
                <a:lumMod val="40000"/>
                <a:lumOff val="6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10" name="Ellipse 9">
            <a:extLst>
              <a:ext uri="{FF2B5EF4-FFF2-40B4-BE49-F238E27FC236}">
                <a16:creationId xmlns:a16="http://schemas.microsoft.com/office/drawing/2014/main" id="{7C62FC48-CC8F-7989-7350-98C0BD19187D}"/>
              </a:ext>
            </a:extLst>
          </p:cNvPr>
          <p:cNvSpPr/>
          <p:nvPr/>
        </p:nvSpPr>
        <p:spPr bwMode="auto">
          <a:xfrm>
            <a:off x="6273272" y="1702068"/>
            <a:ext cx="2502112" cy="1440160"/>
          </a:xfrm>
          <a:prstGeom prst="ellipse">
            <a:avLst/>
          </a:prstGeom>
          <a:noFill/>
          <a:ln w="9525" cap="flat" cmpd="sng" algn="ctr">
            <a:solidFill>
              <a:schemeClr val="accent6">
                <a:lumMod val="40000"/>
                <a:lumOff val="60000"/>
              </a:schemeClr>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endParaRPr kumimoji="0" lang="de-AT" sz="4400" b="1" i="0" u="none" strike="noStrike" cap="none" normalizeH="0" baseline="0">
              <a:ln>
                <a:noFill/>
              </a:ln>
              <a:solidFill>
                <a:schemeClr val="bg1"/>
              </a:solidFill>
              <a:effectLst/>
              <a:latin typeface="Syntax LT Std" pitchFamily="34" charset="0"/>
            </a:endParaRPr>
          </a:p>
        </p:txBody>
      </p:sp>
      <p:sp>
        <p:nvSpPr>
          <p:cNvPr id="11" name="Pfeil nach unten 17">
            <a:extLst>
              <a:ext uri="{FF2B5EF4-FFF2-40B4-BE49-F238E27FC236}">
                <a16:creationId xmlns:a16="http://schemas.microsoft.com/office/drawing/2014/main" id="{2AA03B66-BDA4-A679-50D4-7DF076FF26D1}"/>
              </a:ext>
            </a:extLst>
          </p:cNvPr>
          <p:cNvSpPr>
            <a:spLocks noChangeArrowheads="1"/>
          </p:cNvSpPr>
          <p:nvPr/>
        </p:nvSpPr>
        <p:spPr bwMode="auto">
          <a:xfrm rot="2403804">
            <a:off x="2809504" y="1273333"/>
            <a:ext cx="288925" cy="893763"/>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3" name="Pfeil nach unten 17">
            <a:extLst>
              <a:ext uri="{FF2B5EF4-FFF2-40B4-BE49-F238E27FC236}">
                <a16:creationId xmlns:a16="http://schemas.microsoft.com/office/drawing/2014/main" id="{72D3CA43-31D1-E176-72B8-959355289632}"/>
              </a:ext>
            </a:extLst>
          </p:cNvPr>
          <p:cNvSpPr>
            <a:spLocks noChangeArrowheads="1"/>
          </p:cNvSpPr>
          <p:nvPr/>
        </p:nvSpPr>
        <p:spPr bwMode="auto">
          <a:xfrm flipH="1">
            <a:off x="4336873" y="1702068"/>
            <a:ext cx="288925" cy="893763"/>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4" name="Pfeil nach unten 17">
            <a:extLst>
              <a:ext uri="{FF2B5EF4-FFF2-40B4-BE49-F238E27FC236}">
                <a16:creationId xmlns:a16="http://schemas.microsoft.com/office/drawing/2014/main" id="{D42638A1-DB9E-3C3C-3DE1-780ADB88DCA6}"/>
              </a:ext>
            </a:extLst>
          </p:cNvPr>
          <p:cNvSpPr>
            <a:spLocks noChangeArrowheads="1"/>
          </p:cNvSpPr>
          <p:nvPr/>
        </p:nvSpPr>
        <p:spPr bwMode="auto">
          <a:xfrm rot="19196196" flipH="1">
            <a:off x="5862187" y="1273334"/>
            <a:ext cx="288925" cy="893763"/>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6" name="Pfeil nach unten 17">
            <a:extLst>
              <a:ext uri="{FF2B5EF4-FFF2-40B4-BE49-F238E27FC236}">
                <a16:creationId xmlns:a16="http://schemas.microsoft.com/office/drawing/2014/main" id="{DB140D82-76D4-AE6B-482E-B412A8F6862B}"/>
              </a:ext>
            </a:extLst>
          </p:cNvPr>
          <p:cNvSpPr>
            <a:spLocks noChangeArrowheads="1"/>
          </p:cNvSpPr>
          <p:nvPr/>
        </p:nvSpPr>
        <p:spPr bwMode="auto">
          <a:xfrm>
            <a:off x="1286105" y="3288018"/>
            <a:ext cx="288925" cy="360000"/>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19" name="Text Box 10">
            <a:extLst>
              <a:ext uri="{FF2B5EF4-FFF2-40B4-BE49-F238E27FC236}">
                <a16:creationId xmlns:a16="http://schemas.microsoft.com/office/drawing/2014/main" id="{56C7C164-2DF6-A16F-FBF1-22FBEECB0782}"/>
              </a:ext>
            </a:extLst>
          </p:cNvPr>
          <p:cNvSpPr txBox="1">
            <a:spLocks noChangeArrowheads="1"/>
          </p:cNvSpPr>
          <p:nvPr/>
        </p:nvSpPr>
        <p:spPr bwMode="auto">
          <a:xfrm>
            <a:off x="6290611" y="3817436"/>
            <a:ext cx="2631656"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Verbesserungen im Bildungs- und Gesundheitswesen</a:t>
            </a:r>
          </a:p>
        </p:txBody>
      </p:sp>
      <p:sp>
        <p:nvSpPr>
          <p:cNvPr id="20" name="Text Box 10">
            <a:extLst>
              <a:ext uri="{FF2B5EF4-FFF2-40B4-BE49-F238E27FC236}">
                <a16:creationId xmlns:a16="http://schemas.microsoft.com/office/drawing/2014/main" id="{80DA9BF6-FDA2-3822-F497-5F0A7F381A9E}"/>
              </a:ext>
            </a:extLst>
          </p:cNvPr>
          <p:cNvSpPr txBox="1">
            <a:spLocks noChangeArrowheads="1"/>
          </p:cNvSpPr>
          <p:nvPr/>
        </p:nvSpPr>
        <p:spPr bwMode="auto">
          <a:xfrm>
            <a:off x="6254572" y="5175369"/>
            <a:ext cx="263165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Antisemitismus</a:t>
            </a:r>
          </a:p>
        </p:txBody>
      </p:sp>
      <p:sp>
        <p:nvSpPr>
          <p:cNvPr id="21" name="Text Box 10">
            <a:extLst>
              <a:ext uri="{FF2B5EF4-FFF2-40B4-BE49-F238E27FC236}">
                <a16:creationId xmlns:a16="http://schemas.microsoft.com/office/drawing/2014/main" id="{3327B896-1629-2563-E2A2-B34A22C207E9}"/>
              </a:ext>
            </a:extLst>
          </p:cNvPr>
          <p:cNvSpPr txBox="1">
            <a:spLocks noChangeArrowheads="1"/>
          </p:cNvSpPr>
          <p:nvPr/>
        </p:nvSpPr>
        <p:spPr bwMode="auto">
          <a:xfrm>
            <a:off x="362691" y="3802997"/>
            <a:ext cx="2135752"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Nationalitäten-konflikte</a:t>
            </a:r>
          </a:p>
        </p:txBody>
      </p:sp>
      <p:sp>
        <p:nvSpPr>
          <p:cNvPr id="22" name="Text Box 10">
            <a:extLst>
              <a:ext uri="{FF2B5EF4-FFF2-40B4-BE49-F238E27FC236}">
                <a16:creationId xmlns:a16="http://schemas.microsoft.com/office/drawing/2014/main" id="{45EEE7C1-6D02-76C4-9632-3C51FFBC9E61}"/>
              </a:ext>
            </a:extLst>
          </p:cNvPr>
          <p:cNvSpPr txBox="1">
            <a:spLocks noChangeArrowheads="1"/>
          </p:cNvSpPr>
          <p:nvPr/>
        </p:nvSpPr>
        <p:spPr bwMode="auto">
          <a:xfrm>
            <a:off x="3213386" y="5658083"/>
            <a:ext cx="2631656"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Wirtschaftskrisen</a:t>
            </a:r>
          </a:p>
        </p:txBody>
      </p:sp>
      <p:sp>
        <p:nvSpPr>
          <p:cNvPr id="23" name="Pfeil nach unten 17">
            <a:extLst>
              <a:ext uri="{FF2B5EF4-FFF2-40B4-BE49-F238E27FC236}">
                <a16:creationId xmlns:a16="http://schemas.microsoft.com/office/drawing/2014/main" id="{D211722F-6156-DA06-9A67-02F4995CDD32}"/>
              </a:ext>
            </a:extLst>
          </p:cNvPr>
          <p:cNvSpPr>
            <a:spLocks noChangeArrowheads="1"/>
          </p:cNvSpPr>
          <p:nvPr/>
        </p:nvSpPr>
        <p:spPr bwMode="auto">
          <a:xfrm>
            <a:off x="4336873" y="4218496"/>
            <a:ext cx="288925" cy="360000"/>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4" name="Pfeil nach unten 17">
            <a:extLst>
              <a:ext uri="{FF2B5EF4-FFF2-40B4-BE49-F238E27FC236}">
                <a16:creationId xmlns:a16="http://schemas.microsoft.com/office/drawing/2014/main" id="{46743465-1CF8-D914-EE5E-3684DB586ACB}"/>
              </a:ext>
            </a:extLst>
          </p:cNvPr>
          <p:cNvSpPr>
            <a:spLocks noChangeArrowheads="1"/>
          </p:cNvSpPr>
          <p:nvPr/>
        </p:nvSpPr>
        <p:spPr bwMode="auto">
          <a:xfrm>
            <a:off x="7379864" y="3299832"/>
            <a:ext cx="288925" cy="360000"/>
          </a:xfrm>
          <a:prstGeom prst="downArrow">
            <a:avLst>
              <a:gd name="adj1" fmla="val 50000"/>
              <a:gd name="adj2" fmla="val 49810"/>
            </a:avLst>
          </a:prstGeom>
          <a:solidFill>
            <a:schemeClr val="accent6">
              <a:lumMod val="40000"/>
              <a:lumOff val="60000"/>
            </a:schemeClr>
          </a:solidFill>
          <a:ln w="9525" algn="ctr">
            <a:noFill/>
            <a:round/>
            <a:headEnd/>
            <a:tailEnd/>
          </a:ln>
        </p:spPr>
        <p:txBody>
          <a:bodyPr anchor="ct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endParaRPr lang="de-AT" altLang="de-DE"/>
          </a:p>
        </p:txBody>
      </p:sp>
      <p:sp>
        <p:nvSpPr>
          <p:cNvPr id="25" name="Text Box 10">
            <a:extLst>
              <a:ext uri="{FF2B5EF4-FFF2-40B4-BE49-F238E27FC236}">
                <a16:creationId xmlns:a16="http://schemas.microsoft.com/office/drawing/2014/main" id="{6C568ABA-4EB9-E89A-B6D2-683F80CE8875}"/>
              </a:ext>
            </a:extLst>
          </p:cNvPr>
          <p:cNvSpPr txBox="1">
            <a:spLocks noChangeArrowheads="1"/>
          </p:cNvSpPr>
          <p:nvPr/>
        </p:nvSpPr>
        <p:spPr bwMode="auto">
          <a:xfrm>
            <a:off x="3171760" y="4702791"/>
            <a:ext cx="2631656"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square">
            <a:spAutoFit/>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algn="ctr" eaLnBrk="1" hangingPunct="1">
              <a:spcBef>
                <a:spcPts val="0"/>
              </a:spcBef>
            </a:pPr>
            <a:r>
              <a:rPr lang="de-DE" altLang="de-DE" sz="2400" dirty="0">
                <a:solidFill>
                  <a:srgbClr val="333333"/>
                </a:solidFill>
                <a:latin typeface="Calibri" panose="020F0502020204030204" pitchFamily="34" charset="0"/>
              </a:rPr>
              <a:t>zunehmende Industrialisierung</a:t>
            </a:r>
          </a:p>
        </p:txBody>
      </p:sp>
    </p:spTree>
    <p:extLst>
      <p:ext uri="{BB962C8B-B14F-4D97-AF65-F5344CB8AC3E}">
        <p14:creationId xmlns:p14="http://schemas.microsoft.com/office/powerpoint/2010/main" val="2263971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3"/>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25"/>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2"/>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7"/>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24"/>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9"/>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grpId="0" nodeType="clickEffect">
                                  <p:stCondLst>
                                    <p:cond delay="0"/>
                                  </p:stCondLst>
                                  <p:childTnLst>
                                    <p:set>
                                      <p:cBhvr>
                                        <p:cTn id="6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11" grpId="0" animBg="1"/>
      <p:bldP spid="13" grpId="0" animBg="1"/>
      <p:bldP spid="14" grpId="0" animBg="1"/>
      <p:bldP spid="16" grpId="0" animBg="1"/>
      <p:bldP spid="19" grpId="0"/>
      <p:bldP spid="20" grpId="0"/>
      <p:bldP spid="21" grpId="0"/>
      <p:bldP spid="22" grpId="0"/>
      <p:bldP spid="23" grpId="0" animBg="1"/>
      <p:bldP spid="24" grpId="0" animBg="1"/>
      <p:bldP spid="25" grpId="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1506" name="Rectangle 6"/>
          <p:cNvSpPr>
            <a:spLocks noChangeArrowheads="1"/>
          </p:cNvSpPr>
          <p:nvPr/>
        </p:nvSpPr>
        <p:spPr bwMode="auto">
          <a:xfrm>
            <a:off x="468313" y="981075"/>
            <a:ext cx="3744912" cy="4752975"/>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ts val="1600"/>
              </a:lnSpc>
              <a:spcBef>
                <a:spcPts val="600"/>
              </a:spcBef>
            </a:pPr>
            <a:br>
              <a:rPr lang="de-DE" altLang="de-DE" sz="1100" dirty="0">
                <a:solidFill>
                  <a:schemeClr val="tx1"/>
                </a:solidFill>
              </a:rPr>
            </a:br>
            <a:r>
              <a:rPr lang="de-DE" altLang="de-DE" sz="1100" dirty="0">
                <a:solidFill>
                  <a:schemeClr val="tx1"/>
                </a:solidFill>
                <a:latin typeface="Arial" charset="0"/>
                <a:cs typeface="Arial" charset="0"/>
              </a:rPr>
              <a:t>Hinweise zum Einsatz</a:t>
            </a:r>
          </a:p>
          <a:p>
            <a:pPr eaLnBrk="1" hangingPunct="1">
              <a:lnSpc>
                <a:spcPts val="1600"/>
              </a:lnSpc>
              <a:spcBef>
                <a:spcPts val="600"/>
              </a:spcBef>
              <a:buClr>
                <a:schemeClr val="tx1"/>
              </a:buClr>
            </a:pPr>
            <a:r>
              <a:rPr lang="de-DE" altLang="de-DE" sz="1100" b="0" dirty="0">
                <a:solidFill>
                  <a:schemeClr val="tx1"/>
                </a:solidFill>
                <a:latin typeface="Arial" charset="0"/>
                <a:cs typeface="Arial" charset="0"/>
              </a:rPr>
              <a:t>Dieses Tafelbild bezieht sich auf das Kapitel „</a:t>
            </a:r>
            <a:r>
              <a:rPr lang="de-DE" altLang="de-DE" sz="1100" b="0">
                <a:solidFill>
                  <a:schemeClr val="tx1"/>
                </a:solidFill>
                <a:latin typeface="Arial" charset="0"/>
                <a:cs typeface="Arial" charset="0"/>
              </a:rPr>
              <a:t>Krisenmanager Kaiser Franz Joseph I.?“ </a:t>
            </a:r>
            <a:r>
              <a:rPr lang="de-DE" altLang="de-DE" sz="1100" b="0" dirty="0">
                <a:solidFill>
                  <a:schemeClr val="tx1"/>
                </a:solidFill>
                <a:latin typeface="Arial" charset="0"/>
                <a:cs typeface="Arial" charset="0"/>
              </a:rPr>
              <a:t>auf den Seiten 74 bis 75 im Schulbuch Bausteine 3.</a:t>
            </a: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endParaRPr lang="de-DE" altLang="de-DE" sz="1200" b="0" dirty="0">
              <a:solidFill>
                <a:schemeClr val="tx1"/>
              </a:solidFill>
              <a:latin typeface="Arial" charset="0"/>
              <a:cs typeface="Arial" charset="0"/>
            </a:endParaRPr>
          </a:p>
          <a:p>
            <a:pPr eaLnBrk="1" hangingPunct="1">
              <a:lnSpc>
                <a:spcPts val="1600"/>
              </a:lnSpc>
              <a:spcBef>
                <a:spcPts val="600"/>
              </a:spcBef>
              <a:buClr>
                <a:schemeClr val="hlink"/>
              </a:buClr>
            </a:pPr>
            <a:r>
              <a:rPr lang="de-DE" altLang="de-DE" sz="1200" b="0" dirty="0">
                <a:solidFill>
                  <a:schemeClr val="tx1"/>
                </a:solidFill>
                <a:latin typeface="Arial" charset="0"/>
                <a:cs typeface="Arial" charset="0"/>
              </a:rPr>
              <a:t>Wir wünschen Ihnen einen erfolgreichen Unterricht!</a:t>
            </a:r>
          </a:p>
        </p:txBody>
      </p:sp>
      <p:sp>
        <p:nvSpPr>
          <p:cNvPr id="21507" name="Rectangle 6"/>
          <p:cNvSpPr>
            <a:spLocks noChangeArrowheads="1"/>
          </p:cNvSpPr>
          <p:nvPr/>
        </p:nvSpPr>
        <p:spPr bwMode="auto">
          <a:xfrm>
            <a:off x="4284663" y="981075"/>
            <a:ext cx="4465637" cy="5257800"/>
          </a:xfrm>
          <a:prstGeom prst="rect">
            <a:avLst/>
          </a:prstGeom>
          <a:noFill/>
          <a:ln w="9525">
            <a:solidFill>
              <a:schemeClr val="bg1"/>
            </a:solidFill>
            <a:miter lim="800000"/>
            <a:headEnd/>
            <a:tailEnd/>
          </a:ln>
          <a:extLst>
            <a:ext uri="{909E8E84-426E-40DD-AFC4-6F175D3DCCD1}">
              <a14:hiddenFill xmlns:a14="http://schemas.microsoft.com/office/drawing/2010/main">
                <a:solidFill>
                  <a:srgbClr val="FFFFFF"/>
                </a:solidFill>
              </a14:hiddenFill>
            </a:ext>
          </a:extLst>
        </p:spPr>
        <p:txBody>
          <a:bodyPr/>
          <a:lstStyle>
            <a:lvl1pPr eaLnBrk="0" hangingPunct="0">
              <a:defRPr sz="4400" b="1">
                <a:solidFill>
                  <a:schemeClr val="bg1"/>
                </a:solidFill>
                <a:latin typeface="Syntax LT Std" pitchFamily="34" charset="0"/>
              </a:defRPr>
            </a:lvl1pPr>
            <a:lvl2pPr marL="742950" indent="-285750" eaLnBrk="0" hangingPunct="0">
              <a:defRPr sz="4400" b="1">
                <a:solidFill>
                  <a:schemeClr val="bg1"/>
                </a:solidFill>
                <a:latin typeface="Syntax LT Std" pitchFamily="34" charset="0"/>
              </a:defRPr>
            </a:lvl2pPr>
            <a:lvl3pPr marL="1143000" indent="-228600" eaLnBrk="0" hangingPunct="0">
              <a:defRPr sz="4400" b="1">
                <a:solidFill>
                  <a:schemeClr val="bg1"/>
                </a:solidFill>
                <a:latin typeface="Syntax LT Std" pitchFamily="34" charset="0"/>
              </a:defRPr>
            </a:lvl3pPr>
            <a:lvl4pPr marL="1600200" indent="-228600" eaLnBrk="0" hangingPunct="0">
              <a:defRPr sz="4400" b="1">
                <a:solidFill>
                  <a:schemeClr val="bg1"/>
                </a:solidFill>
                <a:latin typeface="Syntax LT Std" pitchFamily="34" charset="0"/>
              </a:defRPr>
            </a:lvl4pPr>
            <a:lvl5pPr marL="2057400" indent="-228600" eaLnBrk="0" hangingPunct="0">
              <a:defRPr sz="4400" b="1">
                <a:solidFill>
                  <a:schemeClr val="bg1"/>
                </a:solidFill>
                <a:latin typeface="Syntax LT Std" pitchFamily="34" charset="0"/>
              </a:defRPr>
            </a:lvl5pPr>
            <a:lvl6pPr marL="2514600" indent="-228600" eaLnBrk="0" fontAlgn="base" hangingPunct="0">
              <a:spcBef>
                <a:spcPct val="0"/>
              </a:spcBef>
              <a:spcAft>
                <a:spcPct val="0"/>
              </a:spcAft>
              <a:defRPr sz="4400" b="1">
                <a:solidFill>
                  <a:schemeClr val="bg1"/>
                </a:solidFill>
                <a:latin typeface="Syntax LT Std" pitchFamily="34" charset="0"/>
              </a:defRPr>
            </a:lvl6pPr>
            <a:lvl7pPr marL="2971800" indent="-228600" eaLnBrk="0" fontAlgn="base" hangingPunct="0">
              <a:spcBef>
                <a:spcPct val="0"/>
              </a:spcBef>
              <a:spcAft>
                <a:spcPct val="0"/>
              </a:spcAft>
              <a:defRPr sz="4400" b="1">
                <a:solidFill>
                  <a:schemeClr val="bg1"/>
                </a:solidFill>
                <a:latin typeface="Syntax LT Std" pitchFamily="34" charset="0"/>
              </a:defRPr>
            </a:lvl7pPr>
            <a:lvl8pPr marL="3429000" indent="-228600" eaLnBrk="0" fontAlgn="base" hangingPunct="0">
              <a:spcBef>
                <a:spcPct val="0"/>
              </a:spcBef>
              <a:spcAft>
                <a:spcPct val="0"/>
              </a:spcAft>
              <a:defRPr sz="4400" b="1">
                <a:solidFill>
                  <a:schemeClr val="bg1"/>
                </a:solidFill>
                <a:latin typeface="Syntax LT Std" pitchFamily="34" charset="0"/>
              </a:defRPr>
            </a:lvl8pPr>
            <a:lvl9pPr marL="3886200" indent="-228600" eaLnBrk="0" fontAlgn="base" hangingPunct="0">
              <a:spcBef>
                <a:spcPct val="0"/>
              </a:spcBef>
              <a:spcAft>
                <a:spcPct val="0"/>
              </a:spcAft>
              <a:defRPr sz="4400" b="1">
                <a:solidFill>
                  <a:schemeClr val="bg1"/>
                </a:solidFill>
                <a:latin typeface="Syntax LT Std" pitchFamily="34" charset="0"/>
              </a:defRPr>
            </a:lvl9pPr>
          </a:lstStyle>
          <a:p>
            <a:pPr eaLnBrk="1" hangingPunct="1">
              <a:lnSpc>
                <a:spcPct val="80000"/>
              </a:lnSpc>
              <a:spcBef>
                <a:spcPct val="20000"/>
              </a:spcBef>
              <a:buClr>
                <a:schemeClr val="hlink"/>
              </a:buClr>
              <a:buFont typeface="Wingdings" pitchFamily="2" charset="2"/>
              <a:buNone/>
            </a:pPr>
            <a:r>
              <a:rPr lang="de-DE" altLang="de-DE" sz="1200" dirty="0"/>
              <a:t> </a:t>
            </a:r>
          </a:p>
          <a:p>
            <a:pPr eaLnBrk="1" hangingPunct="1"/>
            <a:r>
              <a:rPr lang="de-DE" altLang="de-DE" sz="1200" dirty="0">
                <a:solidFill>
                  <a:schemeClr val="tx1"/>
                </a:solidFill>
              </a:rPr>
              <a:t>Impressum</a:t>
            </a:r>
          </a:p>
          <a:p>
            <a:pPr eaLnBrk="1" hangingPunct="1"/>
            <a:r>
              <a:rPr lang="de-DE" altLang="de-DE" sz="1200" b="0" dirty="0">
                <a:solidFill>
                  <a:schemeClr val="tx1"/>
                </a:solidFill>
                <a:cs typeface="Arial" charset="0"/>
              </a:rPr>
              <a:t>© Österreichischer Bundesverlag Schulbuch GmbH &amp; Co. KG, Wien 2025</a:t>
            </a:r>
            <a:br>
              <a:rPr lang="de-DE" altLang="de-DE" sz="1200" b="0" dirty="0">
                <a:solidFill>
                  <a:schemeClr val="tx1"/>
                </a:solidFill>
                <a:cs typeface="Arial" charset="0"/>
              </a:rPr>
            </a:br>
            <a:br>
              <a:rPr lang="de-DE" altLang="de-DE" sz="1200" b="0" dirty="0">
                <a:solidFill>
                  <a:schemeClr val="tx1"/>
                </a:solidFill>
                <a:cs typeface="Arial" charset="0"/>
              </a:rPr>
            </a:br>
            <a:r>
              <a:rPr lang="de-DE" altLang="de-DE" sz="1200" b="0" dirty="0">
                <a:solidFill>
                  <a:schemeClr val="tx1"/>
                </a:solidFill>
                <a:cs typeface="Arial" charset="0"/>
              </a:rPr>
              <a:t>Autor: Johannes Fuchsberger, Bürmoos</a:t>
            </a:r>
          </a:p>
          <a:p>
            <a:pPr eaLnBrk="1" hangingPunct="1"/>
            <a:endParaRPr lang="de-DE" altLang="de-DE" sz="1200" b="0" dirty="0">
              <a:solidFill>
                <a:schemeClr val="tx1"/>
              </a:solidFill>
              <a:cs typeface="Arial" charset="0"/>
            </a:endParaRPr>
          </a:p>
          <a:p>
            <a:pPr eaLnBrk="1" hangingPunct="1"/>
            <a:r>
              <a:rPr lang="de-DE" altLang="de-DE" sz="1200" b="0">
                <a:solidFill>
                  <a:schemeClr val="tx1"/>
                </a:solidFill>
              </a:rPr>
              <a:t>Gestaltung: Johannes Fuchsberger, Bürmoos</a:t>
            </a:r>
          </a:p>
          <a:p>
            <a:pPr eaLnBrk="1" hangingPunct="1"/>
            <a:endParaRPr lang="de-DE" altLang="de-DE" sz="1200" b="0" dirty="0">
              <a:solidFill>
                <a:schemeClr val="tx1"/>
              </a:solidFill>
              <a:cs typeface="Arial" charset="0"/>
            </a:endParaRPr>
          </a:p>
          <a:p>
            <a:pPr eaLnBrk="1" hangingPunct="1"/>
            <a:r>
              <a:rPr lang="de-DE" altLang="de-DE" sz="1200" b="0" dirty="0">
                <a:solidFill>
                  <a:schemeClr val="tx1"/>
                </a:solidFill>
                <a:cs typeface="Arial" charset="0"/>
              </a:rPr>
              <a:t>Alle Rechte vorbehalten.</a:t>
            </a:r>
          </a:p>
          <a:p>
            <a:pPr eaLnBrk="1" hangingPunct="1"/>
            <a:endParaRPr lang="de-DE" altLang="de-DE" sz="1200" b="0" dirty="0">
              <a:solidFill>
                <a:schemeClr val="tx1"/>
              </a:solidFill>
            </a:endParaRPr>
          </a:p>
          <a:p>
            <a:pPr eaLnBrk="1" hangingPunct="1"/>
            <a:r>
              <a:rPr lang="de-DE" altLang="de-DE" sz="1200" b="0" dirty="0" err="1">
                <a:solidFill>
                  <a:schemeClr val="tx1"/>
                </a:solidFill>
              </a:rPr>
              <a:t>www.oebv.at</a:t>
            </a:r>
            <a:endParaRPr lang="de-DE" altLang="de-DE" sz="1200" b="0" dirty="0">
              <a:solidFill>
                <a:schemeClr val="tx1"/>
              </a:solidFill>
            </a:endParaRPr>
          </a:p>
          <a:p>
            <a:pPr eaLnBrk="1" hangingPunct="1"/>
            <a:endParaRPr lang="de-DE" altLang="de-DE" sz="1200" b="0" dirty="0">
              <a:solidFill>
                <a:schemeClr val="tx1"/>
              </a:solidFill>
            </a:endParaRPr>
          </a:p>
          <a:p>
            <a:pPr eaLnBrk="1" hangingPunct="1"/>
            <a:endParaRPr lang="de-DE" altLang="de-DE" sz="1200" dirty="0">
              <a:solidFill>
                <a:schemeClr val="tx1"/>
              </a:solidFill>
            </a:endParaRPr>
          </a:p>
          <a:p>
            <a:pPr eaLnBrk="1" hangingPunct="1"/>
            <a:r>
              <a:rPr lang="de-DE" altLang="de-DE" sz="1200" b="0" dirty="0">
                <a:solidFill>
                  <a:schemeClr val="tx1"/>
                </a:solidFill>
              </a:rPr>
              <a:t>Das Werk und seine Teile sind urheberrechtlich geschützt. Der Verlag gewährt das Recht des Einsatzes im Unterricht. Das Herauslösen, Kopieren und Bearbeiten von Daten jeder Art ist untersagt. Das Ausdrucken und Anfertigen von Kopien ist ausschließlich für den eigenen Unterrichtsgebrauch gestattet. Urhebervermerke, Seriennummern sowie sonstige der Programmidentifikation dienende Merkmale dürfen nicht entfernt oder geändert werden. Weder das Werk noch seine Teile dürfen in ein Netzwerk gestellt oder über das Internet weiter verbreitet oder veräußert werden.</a:t>
            </a:r>
          </a:p>
          <a:p>
            <a:pPr eaLnBrk="1" hangingPunct="1"/>
            <a:endParaRPr lang="de-DE" altLang="de-DE" sz="1200" b="0" dirty="0">
              <a:solidFill>
                <a:schemeClr val="tx1"/>
              </a:solidFill>
            </a:endParaRPr>
          </a:p>
          <a:p>
            <a:pPr eaLnBrk="1" hangingPunct="1"/>
            <a:r>
              <a:rPr lang="de-DE" altLang="de-DE" sz="1200" b="0" dirty="0">
                <a:solidFill>
                  <a:schemeClr val="tx1"/>
                </a:solidFill>
              </a:rPr>
              <a:t>Jede Nutzung in anderen als den genannten Fällen bedarf der vorherigen schriftlichen Einwilligung des Verlages.</a:t>
            </a:r>
          </a:p>
        </p:txBody>
      </p:sp>
    </p:spTree>
  </p:cSld>
  <p:clrMapOvr>
    <a:masterClrMapping/>
  </p:clrMapOvr>
</p:sld>
</file>

<file path=ppt/theme/theme1.xml><?xml version="1.0" encoding="utf-8"?>
<a:theme xmlns:a="http://schemas.openxmlformats.org/drawingml/2006/main" name="Standarddesign">
  <a:themeElements>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tandarddesign">
      <a:majorFont>
        <a:latin typeface="Syntax LT Std"/>
        <a:ea typeface=""/>
        <a:cs typeface=""/>
      </a:majorFont>
      <a:minorFont>
        <a:latin typeface="PoloST11K-Buch"/>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de-DE" sz="4400" b="1" i="0" u="none" strike="noStrike" cap="none" normalizeH="0" baseline="0" smtClean="0">
            <a:ln>
              <a:noFill/>
            </a:ln>
            <a:solidFill>
              <a:schemeClr val="bg1"/>
            </a:solidFill>
            <a:effectLst/>
            <a:latin typeface="Syntax LT Std" pitchFamily="34" charset="0"/>
          </a:defRPr>
        </a:defPPr>
      </a:lstStyle>
    </a:lnDef>
  </a:objectDefaults>
  <a:extraClrSchemeLst>
    <a:extraClrScheme>
      <a:clrScheme name="Standard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tandard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tandard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tandard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tandard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tandard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tandard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tandard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195</Words>
  <Application>Microsoft Office PowerPoint</Application>
  <PresentationFormat>Bildschirmpräsentation (4:3)</PresentationFormat>
  <Paragraphs>29</Paragraphs>
  <Slides>2</Slides>
  <Notes>1</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vt:i4>
      </vt:variant>
    </vt:vector>
  </HeadingPairs>
  <TitlesOfParts>
    <vt:vector size="8" baseType="lpstr">
      <vt:lpstr>Arial</vt:lpstr>
      <vt:lpstr>Calibri</vt:lpstr>
      <vt:lpstr>PoloST11K-Buch</vt:lpstr>
      <vt:lpstr>Syntax LT Std</vt:lpstr>
      <vt:lpstr>Wingdings</vt:lpstr>
      <vt:lpstr>Standarddesign</vt:lpstr>
      <vt:lpstr>PowerPoint-Präsentation</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adonis</dc:creator>
  <cp:lastModifiedBy>Johannes Fuchsberger</cp:lastModifiedBy>
  <cp:revision>61</cp:revision>
  <dcterms:created xsi:type="dcterms:W3CDTF">2011-07-14T19:54:09Z</dcterms:created>
  <dcterms:modified xsi:type="dcterms:W3CDTF">2023-11-24T20:57:57Z</dcterms:modified>
</cp:coreProperties>
</file>