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Lst>
  <p:notesMasterIdLst>
    <p:notesMasterId r:id="rId5"/>
  </p:notesMasterIdLst>
  <p:sldIdLst>
    <p:sldId id="312" r:id="rId2"/>
    <p:sldId id="307" r:id="rId3"/>
    <p:sldId id="311" r:id="rId4"/>
  </p:sldIdLst>
  <p:sldSz cx="9144000" cy="6858000" type="screen4x3"/>
  <p:notesSz cx="6797675" cy="9874250"/>
  <p:defaultTextStyle>
    <a:defPPr>
      <a:defRPr lang="de-DE"/>
    </a:defPPr>
    <a:lvl1pPr algn="l" rtl="0" eaLnBrk="0" fontAlgn="base" hangingPunct="0">
      <a:spcBef>
        <a:spcPct val="0"/>
      </a:spcBef>
      <a:spcAft>
        <a:spcPct val="0"/>
      </a:spcAft>
      <a:defRPr sz="4200" kern="1200">
        <a:solidFill>
          <a:srgbClr val="000000"/>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4200" kern="1200">
        <a:solidFill>
          <a:srgbClr val="000000"/>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4200" kern="1200">
        <a:solidFill>
          <a:srgbClr val="000000"/>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4200" kern="1200">
        <a:solidFill>
          <a:srgbClr val="000000"/>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4200" kern="1200">
        <a:solidFill>
          <a:srgbClr val="000000"/>
        </a:solidFill>
        <a:latin typeface="Arial" panose="020B0604020202020204" pitchFamily="34" charset="0"/>
        <a:ea typeface="+mn-ea"/>
        <a:cs typeface="Arial" panose="020B0604020202020204" pitchFamily="34" charset="0"/>
      </a:defRPr>
    </a:lvl5pPr>
    <a:lvl6pPr marL="2286000" algn="l" defTabSz="914400" rtl="0" eaLnBrk="1" latinLnBrk="0" hangingPunct="1">
      <a:defRPr sz="4200" kern="1200">
        <a:solidFill>
          <a:srgbClr val="000000"/>
        </a:solidFill>
        <a:latin typeface="Arial" panose="020B0604020202020204" pitchFamily="34" charset="0"/>
        <a:ea typeface="+mn-ea"/>
        <a:cs typeface="Arial" panose="020B0604020202020204" pitchFamily="34" charset="0"/>
      </a:defRPr>
    </a:lvl6pPr>
    <a:lvl7pPr marL="2743200" algn="l" defTabSz="914400" rtl="0" eaLnBrk="1" latinLnBrk="0" hangingPunct="1">
      <a:defRPr sz="4200" kern="1200">
        <a:solidFill>
          <a:srgbClr val="000000"/>
        </a:solidFill>
        <a:latin typeface="Arial" panose="020B0604020202020204" pitchFamily="34" charset="0"/>
        <a:ea typeface="+mn-ea"/>
        <a:cs typeface="Arial" panose="020B0604020202020204" pitchFamily="34" charset="0"/>
      </a:defRPr>
    </a:lvl7pPr>
    <a:lvl8pPr marL="3200400" algn="l" defTabSz="914400" rtl="0" eaLnBrk="1" latinLnBrk="0" hangingPunct="1">
      <a:defRPr sz="4200" kern="1200">
        <a:solidFill>
          <a:srgbClr val="000000"/>
        </a:solidFill>
        <a:latin typeface="Arial" panose="020B0604020202020204" pitchFamily="34" charset="0"/>
        <a:ea typeface="+mn-ea"/>
        <a:cs typeface="Arial" panose="020B0604020202020204" pitchFamily="34" charset="0"/>
      </a:defRPr>
    </a:lvl8pPr>
    <a:lvl9pPr marL="3657600" algn="l" defTabSz="914400" rtl="0" eaLnBrk="1" latinLnBrk="0" hangingPunct="1">
      <a:defRPr sz="4200" kern="1200">
        <a:solidFill>
          <a:srgbClr val="000000"/>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10">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85"/>
    <a:srgbClr val="FCBE6C"/>
    <a:srgbClr val="F77C63"/>
    <a:srgbClr val="C5B7FF"/>
    <a:srgbClr val="8ED8AF"/>
    <a:srgbClr val="FFCC00"/>
    <a:srgbClr val="FF9900"/>
    <a:srgbClr val="41B61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1" autoAdjust="0"/>
    <p:restoredTop sz="95524" autoAdjust="0"/>
  </p:normalViewPr>
  <p:slideViewPr>
    <p:cSldViewPr>
      <p:cViewPr varScale="1">
        <p:scale>
          <a:sx n="111" d="100"/>
          <a:sy n="111" d="100"/>
        </p:scale>
        <p:origin x="1614" y="18"/>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D594DA9-76EF-66DF-A08C-5D70B6C2067F}"/>
              </a:ext>
            </a:extLst>
          </p:cNvPr>
          <p:cNvSpPr>
            <a:spLocks noGrp="1" noChangeArrowheads="1"/>
          </p:cNvSpPr>
          <p:nvPr>
            <p:ph type="hdr" sz="quarter"/>
          </p:nvPr>
        </p:nvSpPr>
        <p:spPr bwMode="auto">
          <a:xfrm>
            <a:off x="0" y="0"/>
            <a:ext cx="2946400" cy="493713"/>
          </a:xfrm>
          <a:prstGeom prst="rect">
            <a:avLst/>
          </a:prstGeom>
          <a:noFill/>
          <a:ln w="9525">
            <a:noFill/>
            <a:miter lim="800000"/>
            <a:headEnd/>
            <a:tailEnd/>
          </a:ln>
        </p:spPr>
        <p:txBody>
          <a:bodyPr vert="horz" wrap="square" lIns="90992" tIns="45496" rIns="90992" bIns="45496" numCol="1" anchor="t" anchorCtr="0" compatLnSpc="1">
            <a:prstTxWarp prst="textNoShape">
              <a:avLst/>
            </a:prstTxWarp>
          </a:bodyPr>
          <a:lstStyle>
            <a:lvl1pPr defTabSz="909638" eaLnBrk="1" hangingPunct="1">
              <a:defRPr sz="1200">
                <a:solidFill>
                  <a:schemeClr val="tx1"/>
                </a:solidFill>
                <a:latin typeface="Arial" charset="0"/>
                <a:cs typeface="+mn-cs"/>
              </a:defRPr>
            </a:lvl1pPr>
          </a:lstStyle>
          <a:p>
            <a:pPr>
              <a:defRPr/>
            </a:pPr>
            <a:endParaRPr lang="de-DE"/>
          </a:p>
        </p:txBody>
      </p:sp>
      <p:sp>
        <p:nvSpPr>
          <p:cNvPr id="3075" name="Rectangle 3">
            <a:extLst>
              <a:ext uri="{FF2B5EF4-FFF2-40B4-BE49-F238E27FC236}">
                <a16:creationId xmlns:a16="http://schemas.microsoft.com/office/drawing/2014/main" id="{7E5C56A1-BD37-F945-0049-B684CE1A1EED}"/>
              </a:ext>
            </a:extLst>
          </p:cNvPr>
          <p:cNvSpPr>
            <a:spLocks noGrp="1" noChangeArrowheads="1"/>
          </p:cNvSpPr>
          <p:nvPr>
            <p:ph type="dt" idx="1"/>
          </p:nvPr>
        </p:nvSpPr>
        <p:spPr bwMode="auto">
          <a:xfrm>
            <a:off x="3849688" y="0"/>
            <a:ext cx="2946400" cy="493713"/>
          </a:xfrm>
          <a:prstGeom prst="rect">
            <a:avLst/>
          </a:prstGeom>
          <a:noFill/>
          <a:ln w="9525">
            <a:noFill/>
            <a:miter lim="800000"/>
            <a:headEnd/>
            <a:tailEnd/>
          </a:ln>
        </p:spPr>
        <p:txBody>
          <a:bodyPr vert="horz" wrap="square" lIns="90992" tIns="45496" rIns="90992" bIns="45496" numCol="1" anchor="t" anchorCtr="0" compatLnSpc="1">
            <a:prstTxWarp prst="textNoShape">
              <a:avLst/>
            </a:prstTxWarp>
          </a:bodyPr>
          <a:lstStyle>
            <a:lvl1pPr algn="r" defTabSz="909638" eaLnBrk="1" hangingPunct="1">
              <a:defRPr sz="1200">
                <a:solidFill>
                  <a:schemeClr val="tx1"/>
                </a:solidFill>
                <a:latin typeface="Arial" charset="0"/>
                <a:cs typeface="+mn-cs"/>
              </a:defRPr>
            </a:lvl1pPr>
          </a:lstStyle>
          <a:p>
            <a:pPr>
              <a:defRPr/>
            </a:pPr>
            <a:endParaRPr lang="de-DE"/>
          </a:p>
        </p:txBody>
      </p:sp>
      <p:sp>
        <p:nvSpPr>
          <p:cNvPr id="3076" name="Rectangle 4">
            <a:extLst>
              <a:ext uri="{FF2B5EF4-FFF2-40B4-BE49-F238E27FC236}">
                <a16:creationId xmlns:a16="http://schemas.microsoft.com/office/drawing/2014/main" id="{AC0B9FCE-7BFB-C589-551D-D27023971612}"/>
              </a:ext>
            </a:extLst>
          </p:cNvPr>
          <p:cNvSpPr>
            <a:spLocks noGrp="1" noRot="1" noChangeAspect="1" noChangeArrowheads="1" noTextEdit="1"/>
          </p:cNvSpPr>
          <p:nvPr>
            <p:ph type="sldImg" idx="2"/>
          </p:nvPr>
        </p:nvSpPr>
        <p:spPr bwMode="auto">
          <a:xfrm>
            <a:off x="931863" y="741363"/>
            <a:ext cx="4935537" cy="37020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77416566-3C14-9C02-A807-C1B5336DE76A}"/>
              </a:ext>
            </a:extLst>
          </p:cNvPr>
          <p:cNvSpPr>
            <a:spLocks noGrp="1" noChangeArrowheads="1"/>
          </p:cNvSpPr>
          <p:nvPr>
            <p:ph type="body" sz="quarter" idx="3"/>
          </p:nvPr>
        </p:nvSpPr>
        <p:spPr bwMode="auto">
          <a:xfrm>
            <a:off x="679450" y="4691063"/>
            <a:ext cx="5438775" cy="4441825"/>
          </a:xfrm>
          <a:prstGeom prst="rect">
            <a:avLst/>
          </a:prstGeom>
          <a:noFill/>
          <a:ln w="9525">
            <a:noFill/>
            <a:miter lim="800000"/>
            <a:headEnd/>
            <a:tailEnd/>
          </a:ln>
        </p:spPr>
        <p:txBody>
          <a:bodyPr vert="horz" wrap="square" lIns="90992" tIns="45496" rIns="90992" bIns="45496"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3DAC7C4C-73F7-DAEB-D34F-FD485F3451C4}"/>
              </a:ext>
            </a:extLst>
          </p:cNvPr>
          <p:cNvSpPr>
            <a:spLocks noGrp="1" noChangeArrowheads="1"/>
          </p:cNvSpPr>
          <p:nvPr>
            <p:ph type="ftr" sz="quarter" idx="4"/>
          </p:nvPr>
        </p:nvSpPr>
        <p:spPr bwMode="auto">
          <a:xfrm>
            <a:off x="0" y="9378950"/>
            <a:ext cx="2946400" cy="493713"/>
          </a:xfrm>
          <a:prstGeom prst="rect">
            <a:avLst/>
          </a:prstGeom>
          <a:noFill/>
          <a:ln w="9525">
            <a:noFill/>
            <a:miter lim="800000"/>
            <a:headEnd/>
            <a:tailEnd/>
          </a:ln>
        </p:spPr>
        <p:txBody>
          <a:bodyPr vert="horz" wrap="square" lIns="90992" tIns="45496" rIns="90992" bIns="45496" numCol="1" anchor="b" anchorCtr="0" compatLnSpc="1">
            <a:prstTxWarp prst="textNoShape">
              <a:avLst/>
            </a:prstTxWarp>
          </a:bodyPr>
          <a:lstStyle>
            <a:lvl1pPr defTabSz="909638" eaLnBrk="1" hangingPunct="1">
              <a:defRPr sz="1200">
                <a:solidFill>
                  <a:schemeClr val="tx1"/>
                </a:solidFill>
                <a:latin typeface="Arial" charset="0"/>
                <a:cs typeface="+mn-cs"/>
              </a:defRPr>
            </a:lvl1pPr>
          </a:lstStyle>
          <a:p>
            <a:pPr>
              <a:defRPr/>
            </a:pPr>
            <a:endParaRPr lang="de-DE"/>
          </a:p>
        </p:txBody>
      </p:sp>
      <p:sp>
        <p:nvSpPr>
          <p:cNvPr id="3079" name="Rectangle 7">
            <a:extLst>
              <a:ext uri="{FF2B5EF4-FFF2-40B4-BE49-F238E27FC236}">
                <a16:creationId xmlns:a16="http://schemas.microsoft.com/office/drawing/2014/main" id="{34C1C814-EB27-EAD8-1BA4-63C33449965B}"/>
              </a:ext>
            </a:extLst>
          </p:cNvPr>
          <p:cNvSpPr>
            <a:spLocks noGrp="1" noChangeArrowheads="1"/>
          </p:cNvSpPr>
          <p:nvPr>
            <p:ph type="sldNum" sz="quarter" idx="5"/>
          </p:nvPr>
        </p:nvSpPr>
        <p:spPr bwMode="auto">
          <a:xfrm>
            <a:off x="3849688" y="9378950"/>
            <a:ext cx="2946400" cy="493713"/>
          </a:xfrm>
          <a:prstGeom prst="rect">
            <a:avLst/>
          </a:prstGeom>
          <a:noFill/>
          <a:ln w="9525">
            <a:noFill/>
            <a:miter lim="800000"/>
            <a:headEnd/>
            <a:tailEnd/>
          </a:ln>
        </p:spPr>
        <p:txBody>
          <a:bodyPr vert="horz" wrap="square" lIns="90992" tIns="45496" rIns="90992" bIns="45496" numCol="1" anchor="b" anchorCtr="0" compatLnSpc="1">
            <a:prstTxWarp prst="textNoShape">
              <a:avLst/>
            </a:prstTxWarp>
          </a:bodyPr>
          <a:lstStyle>
            <a:lvl1pPr algn="r" defTabSz="909638" eaLnBrk="1" hangingPunct="1">
              <a:defRPr sz="1200" smtClean="0">
                <a:solidFill>
                  <a:schemeClr val="tx1"/>
                </a:solidFill>
              </a:defRPr>
            </a:lvl1pPr>
          </a:lstStyle>
          <a:p>
            <a:pPr>
              <a:defRPr/>
            </a:pPr>
            <a:fld id="{5EAB660C-72E9-45F9-BAA4-26B142FBC550}"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hteck 15">
            <a:extLst>
              <a:ext uri="{FF2B5EF4-FFF2-40B4-BE49-F238E27FC236}">
                <a16:creationId xmlns:a16="http://schemas.microsoft.com/office/drawing/2014/main" id="{CC26A0DA-0DA2-4691-EABF-E4FC834955B9}"/>
              </a:ext>
            </a:extLst>
          </p:cNvPr>
          <p:cNvSpPr>
            <a:spLocks noChangeArrowheads="1"/>
          </p:cNvSpPr>
          <p:nvPr userDrawn="1"/>
        </p:nvSpPr>
        <p:spPr bwMode="auto">
          <a:xfrm>
            <a:off x="0" y="6308725"/>
            <a:ext cx="9144000" cy="549275"/>
          </a:xfrm>
          <a:prstGeom prst="rect">
            <a:avLst/>
          </a:prstGeom>
          <a:solidFill>
            <a:srgbClr val="FFFFFF"/>
          </a:solid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3" name="Rectangle 4">
            <a:extLst>
              <a:ext uri="{FF2B5EF4-FFF2-40B4-BE49-F238E27FC236}">
                <a16:creationId xmlns:a16="http://schemas.microsoft.com/office/drawing/2014/main" id="{114ED815-059A-0508-3DF1-1E4E42A82E56}"/>
              </a:ext>
            </a:extLst>
          </p:cNvPr>
          <p:cNvSpPr>
            <a:spLocks noChangeArrowheads="1"/>
          </p:cNvSpPr>
          <p:nvPr userDrawn="1"/>
        </p:nvSpPr>
        <p:spPr bwMode="auto">
          <a:xfrm>
            <a:off x="0" y="1412875"/>
            <a:ext cx="9144000" cy="5445125"/>
          </a:xfrm>
          <a:prstGeom prst="rect">
            <a:avLst/>
          </a:prstGeom>
          <a:noFill/>
          <a:ln>
            <a:noFill/>
          </a:ln>
        </p:spPr>
        <p:txBody>
          <a:bodyPr wrap="none" anchor="ct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4" name="Rectangle 5">
            <a:extLst>
              <a:ext uri="{FF2B5EF4-FFF2-40B4-BE49-F238E27FC236}">
                <a16:creationId xmlns:a16="http://schemas.microsoft.com/office/drawing/2014/main" id="{5C692D09-DA48-0456-C9E4-B30488AEEE41}"/>
              </a:ext>
            </a:extLst>
          </p:cNvPr>
          <p:cNvSpPr>
            <a:spLocks noChangeArrowheads="1"/>
          </p:cNvSpPr>
          <p:nvPr userDrawn="1"/>
        </p:nvSpPr>
        <p:spPr bwMode="auto">
          <a:xfrm>
            <a:off x="0" y="0"/>
            <a:ext cx="9144000" cy="2060575"/>
          </a:xfrm>
          <a:prstGeom prst="rect">
            <a:avLst/>
          </a:prstGeom>
          <a:solidFill>
            <a:srgbClr val="41B612"/>
          </a:solidFill>
          <a:ln>
            <a:noFill/>
          </a:ln>
        </p:spPr>
        <p:txBody>
          <a:bodyPr wrap="none" anchor="ct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hangingPunct="1">
              <a:spcBef>
                <a:spcPct val="20000"/>
              </a:spcBef>
              <a:buClr>
                <a:schemeClr val="hlink"/>
              </a:buClr>
              <a:buFont typeface="Wingdings" pitchFamily="2" charset="2"/>
              <a:buNone/>
              <a:defRPr/>
            </a:pPr>
            <a:endParaRPr lang="de-DE" altLang="de-DE" sz="3800"/>
          </a:p>
        </p:txBody>
      </p:sp>
      <p:pic>
        <p:nvPicPr>
          <p:cNvPr id="5" name="Picture 8" descr="logo_oebv">
            <a:extLst>
              <a:ext uri="{FF2B5EF4-FFF2-40B4-BE49-F238E27FC236}">
                <a16:creationId xmlns:a16="http://schemas.microsoft.com/office/drawing/2014/main" id="{D7D69F8F-8309-331B-DF54-2C4B1503C34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40650" y="6337300"/>
            <a:ext cx="11620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10">
            <a:extLst>
              <a:ext uri="{FF2B5EF4-FFF2-40B4-BE49-F238E27FC236}">
                <a16:creationId xmlns:a16="http://schemas.microsoft.com/office/drawing/2014/main" id="{34FFD9AC-21C2-44B1-30AD-030EECDA2DFE}"/>
              </a:ext>
            </a:extLst>
          </p:cNvPr>
          <p:cNvSpPr txBox="1">
            <a:spLocks noChangeArrowheads="1"/>
          </p:cNvSpPr>
          <p:nvPr userDrawn="1"/>
        </p:nvSpPr>
        <p:spPr bwMode="auto">
          <a:xfrm>
            <a:off x="5364163" y="115888"/>
            <a:ext cx="3384550" cy="738187"/>
          </a:xfrm>
          <a:prstGeom prst="rect">
            <a:avLst/>
          </a:prstGeom>
          <a:noFill/>
          <a:ln>
            <a:noFill/>
          </a:ln>
        </p:spPr>
        <p:txBody>
          <a:bodyPr>
            <a:spAutoFit/>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hangingPunct="1">
              <a:spcBef>
                <a:spcPct val="50000"/>
              </a:spcBef>
              <a:defRPr/>
            </a:pPr>
            <a:r>
              <a:rPr lang="de-DE" altLang="de-DE">
                <a:solidFill>
                  <a:schemeClr val="folHlink"/>
                </a:solidFill>
              </a:rPr>
              <a:t>unterwegs 3</a:t>
            </a:r>
          </a:p>
        </p:txBody>
      </p:sp>
      <p:sp>
        <p:nvSpPr>
          <p:cNvPr id="76802" name="Rectangle 2"/>
          <p:cNvSpPr>
            <a:spLocks noGrp="1" noChangeArrowheads="1"/>
          </p:cNvSpPr>
          <p:nvPr>
            <p:ph type="ctrTitle" sz="quarter"/>
          </p:nvPr>
        </p:nvSpPr>
        <p:spPr>
          <a:xfrm>
            <a:off x="685800" y="2130425"/>
            <a:ext cx="7772400" cy="1470025"/>
          </a:xfrm>
          <a:prstGeom prst="rect">
            <a:avLst/>
          </a:prstGeom>
        </p:spPr>
        <p:txBody>
          <a:bodyPr anchor="ctr"/>
          <a:lstStyle>
            <a:lvl1pPr>
              <a:defRPr sz="3000"/>
            </a:lvl1pPr>
          </a:lstStyle>
          <a:p>
            <a:r>
              <a:rPr lang="de-DE" dirty="0"/>
              <a:t>Klett Präsentation Titel</a:t>
            </a:r>
          </a:p>
        </p:txBody>
      </p:sp>
    </p:spTree>
    <p:extLst>
      <p:ext uri="{BB962C8B-B14F-4D97-AF65-F5344CB8AC3E}">
        <p14:creationId xmlns:p14="http://schemas.microsoft.com/office/powerpoint/2010/main" val="2503362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931995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6275388" cy="527050"/>
          </a:xfrm>
          <a:prstGeom prst="rect">
            <a:avLst/>
          </a:prstGeom>
        </p:spPr>
        <p:txBody>
          <a:bodyPr/>
          <a:lstStyle/>
          <a:p>
            <a:r>
              <a:rPr lang="en-US"/>
              <a:t>Titelmasterformat durch Klicken bearbeiten</a:t>
            </a:r>
            <a:endParaRPr lang="de-DE"/>
          </a:p>
        </p:txBody>
      </p:sp>
    </p:spTree>
    <p:extLst>
      <p:ext uri="{BB962C8B-B14F-4D97-AF65-F5344CB8AC3E}">
        <p14:creationId xmlns:p14="http://schemas.microsoft.com/office/powerpoint/2010/main" val="2072907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9432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4">
            <a:extLst>
              <a:ext uri="{FF2B5EF4-FFF2-40B4-BE49-F238E27FC236}">
                <a16:creationId xmlns:a16="http://schemas.microsoft.com/office/drawing/2014/main" id="{AEB73906-77EB-2D96-0B09-03F94BCF1C82}"/>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pic>
        <p:nvPicPr>
          <p:cNvPr id="1027" name="Picture 12">
            <a:extLst>
              <a:ext uri="{FF2B5EF4-FFF2-40B4-BE49-F238E27FC236}">
                <a16:creationId xmlns:a16="http://schemas.microsoft.com/office/drawing/2014/main" id="{17BEBD36-D139-47E8-7855-D20FE0A3E0C9}"/>
              </a:ext>
            </a:extLst>
          </p:cNvPr>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7938" y="0"/>
            <a:ext cx="9159876"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19">
            <a:extLst>
              <a:ext uri="{FF2B5EF4-FFF2-40B4-BE49-F238E27FC236}">
                <a16:creationId xmlns:a16="http://schemas.microsoft.com/office/drawing/2014/main" id="{A3E5780E-268D-E6E5-E4E0-0DE3A396BBC3}"/>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13" descr="I:\500-vs_hs\Aushilfen\___Carina\Unterwegs\uw1_schriftzug_weiss.gif">
            <a:extLst>
              <a:ext uri="{FF2B5EF4-FFF2-40B4-BE49-F238E27FC236}">
                <a16:creationId xmlns:a16="http://schemas.microsoft.com/office/drawing/2014/main" id="{4D78D9B3-24F7-3C92-4D9D-A22B8BA60B43}"/>
              </a:ext>
            </a:extLst>
          </p:cNvPr>
          <p:cNvPicPr>
            <a:picLocks noChangeAspect="1" noChangeArrowheads="1"/>
          </p:cNvPicPr>
          <p:nvPr userDrawn="1"/>
        </p:nvPicPr>
        <p:blipFill>
          <a:blip r:embed="rId8">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feld 1">
            <a:extLst>
              <a:ext uri="{FF2B5EF4-FFF2-40B4-BE49-F238E27FC236}">
                <a16:creationId xmlns:a16="http://schemas.microsoft.com/office/drawing/2014/main" id="{932D1DFF-575C-7528-3196-4EE23DBC6F49}"/>
              </a:ext>
            </a:extLst>
          </p:cNvPr>
          <p:cNvSpPr txBox="1">
            <a:spLocks noChangeArrowheads="1"/>
          </p:cNvSpPr>
          <p:nvPr userDrawn="1"/>
        </p:nvSpPr>
        <p:spPr bwMode="auto">
          <a:xfrm>
            <a:off x="1835150" y="-128588"/>
            <a:ext cx="527050" cy="830263"/>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rgbClr val="FFFFFF"/>
                </a:solidFill>
                <a:latin typeface="+mj-lt"/>
              </a:rPr>
              <a:t>3</a:t>
            </a:r>
          </a:p>
        </p:txBody>
      </p:sp>
      <p:pic>
        <p:nvPicPr>
          <p:cNvPr id="1031" name="Picture 9">
            <a:extLst>
              <a:ext uri="{FF2B5EF4-FFF2-40B4-BE49-F238E27FC236}">
                <a16:creationId xmlns:a16="http://schemas.microsoft.com/office/drawing/2014/main" id="{1F2C8C19-7638-04E4-01FF-E60AC6F0CD4D}"/>
              </a:ext>
            </a:extLst>
          </p:cNvPr>
          <p:cNvPicPr preferRelativeResize="0">
            <a:picLocks noChangeArrowheads="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9">
            <a:extLst>
              <a:ext uri="{FF2B5EF4-FFF2-40B4-BE49-F238E27FC236}">
                <a16:creationId xmlns:a16="http://schemas.microsoft.com/office/drawing/2014/main" id="{2E762524-E753-7F90-352E-C99C7BA5E64D}"/>
              </a:ext>
            </a:extLst>
          </p:cNvPr>
          <p:cNvPicPr preferRelativeResize="0">
            <a:picLocks noChangeArrowheads="1"/>
          </p:cNvPicPr>
          <p:nvPr userDrawn="1"/>
        </p:nvPicPr>
        <p:blipFill>
          <a:blip r:embed="rId9"/>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5" name="Rechteck 21">
            <a:extLst>
              <a:ext uri="{FF2B5EF4-FFF2-40B4-BE49-F238E27FC236}">
                <a16:creationId xmlns:a16="http://schemas.microsoft.com/office/drawing/2014/main" id="{4A1117F7-BD39-ABDB-9A14-65040D9B32FF}"/>
              </a:ext>
            </a:extLst>
          </p:cNvPr>
          <p:cNvSpPr>
            <a:spLocks noChangeArrowheads="1"/>
          </p:cNvSpPr>
          <p:nvPr userDrawn="1"/>
        </p:nvSpPr>
        <p:spPr bwMode="auto">
          <a:xfrm>
            <a:off x="7938" y="6237288"/>
            <a:ext cx="9144000" cy="738187"/>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mn-cs"/>
              </a:rPr>
              <a:t> </a:t>
            </a:r>
            <a:r>
              <a:rPr lang="de-DE" altLang="de-DE" sz="1000" dirty="0">
                <a:solidFill>
                  <a:srgbClr val="333333"/>
                </a:solidFill>
                <a:latin typeface="Syntax LT Std" pitchFamily="34" charset="0"/>
                <a:cs typeface="+mn-cs"/>
              </a:rPr>
              <a:t>© Österreichischer Bundesverlag Schulbuch GmbH &amp; Co. KG, Wien 2025</a:t>
            </a:r>
          </a:p>
        </p:txBody>
      </p:sp>
    </p:spTree>
  </p:cSld>
  <p:clrMap bg1="lt1" tx1="dk1" bg2="lt2" tx2="dk2" accent1="accent1" accent2="accent2" accent3="accent3" accent4="accent4" accent5="accent5" accent6="accent6" hlink="hlink" folHlink="folHlink"/>
  <p:sldLayoutIdLst>
    <p:sldLayoutId id="2147483880" r:id="rId1"/>
    <p:sldLayoutId id="2147483877" r:id="rId2"/>
    <p:sldLayoutId id="2147483878" r:id="rId3"/>
    <p:sldLayoutId id="2147483879" r:id="rId4"/>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feld 1">
            <a:extLst>
              <a:ext uri="{FF2B5EF4-FFF2-40B4-BE49-F238E27FC236}">
                <a16:creationId xmlns:a16="http://schemas.microsoft.com/office/drawing/2014/main" id="{4F8F7483-5B16-CDA4-0112-5E496729FBC1}"/>
              </a:ext>
            </a:extLst>
          </p:cNvPr>
          <p:cNvSpPr txBox="1">
            <a:spLocks noChangeArrowheads="1"/>
          </p:cNvSpPr>
          <p:nvPr/>
        </p:nvSpPr>
        <p:spPr bwMode="auto">
          <a:xfrm>
            <a:off x="827088" y="2997200"/>
            <a:ext cx="727392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algn="ctr" eaLnBrk="1" hangingPunct="1">
              <a:spcBef>
                <a:spcPct val="0"/>
              </a:spcBef>
              <a:buClrTx/>
              <a:buFontTx/>
              <a:buNone/>
            </a:pPr>
            <a:r>
              <a:rPr lang="de-AT" altLang="de-DE" sz="3800" b="1" dirty="0">
                <a:latin typeface="Syntax LT Std"/>
              </a:rPr>
              <a:t>Zentralräume Österreichs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3" name="Grafik 2">
            <a:extLst>
              <a:ext uri="{FF2B5EF4-FFF2-40B4-BE49-F238E27FC236}">
                <a16:creationId xmlns:a16="http://schemas.microsoft.com/office/drawing/2014/main" id="{CF96FF5F-8207-D857-78A0-BB49DA6B02DA}"/>
              </a:ext>
            </a:extLst>
          </p:cNvPr>
          <p:cNvPicPr>
            <a:picLocks noChangeAspect="1"/>
          </p:cNvPicPr>
          <p:nvPr/>
        </p:nvPicPr>
        <p:blipFill>
          <a:blip r:embed="rId2"/>
          <a:stretch>
            <a:fillRect/>
          </a:stretch>
        </p:blipFill>
        <p:spPr>
          <a:xfrm>
            <a:off x="581587" y="980728"/>
            <a:ext cx="8166877" cy="4308713"/>
          </a:xfrm>
          <a:prstGeom prst="rect">
            <a:avLst/>
          </a:prstGeom>
        </p:spPr>
      </p:pic>
      <p:sp>
        <p:nvSpPr>
          <p:cNvPr id="5123" name="Textfeld 48">
            <a:extLst>
              <a:ext uri="{FF2B5EF4-FFF2-40B4-BE49-F238E27FC236}">
                <a16:creationId xmlns:a16="http://schemas.microsoft.com/office/drawing/2014/main" id="{2F883FE9-6319-F952-8D1D-F757A6FEDA90}"/>
              </a:ext>
            </a:extLst>
          </p:cNvPr>
          <p:cNvSpPr txBox="1">
            <a:spLocks noChangeArrowheads="1"/>
          </p:cNvSpPr>
          <p:nvPr/>
        </p:nvSpPr>
        <p:spPr bwMode="auto">
          <a:xfrm>
            <a:off x="581586" y="694010"/>
            <a:ext cx="463848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1600" b="1" dirty="0">
                <a:latin typeface="Arial" panose="020B0604020202020204" pitchFamily="34" charset="0"/>
              </a:rPr>
              <a:t>So heißen die </a:t>
            </a:r>
            <a:r>
              <a:rPr lang="de-DE" altLang="de-DE" sz="1600" b="1">
                <a:latin typeface="Arial" panose="020B0604020202020204" pitchFamily="34" charset="0"/>
              </a:rPr>
              <a:t>Zentralräume Österreichs</a:t>
            </a:r>
            <a:endParaRPr lang="de-DE" altLang="de-DE" sz="1600" b="1" dirty="0">
              <a:latin typeface="Arial" panose="020B0604020202020204" pitchFamily="34" charset="0"/>
            </a:endParaRPr>
          </a:p>
        </p:txBody>
      </p:sp>
      <p:sp>
        <p:nvSpPr>
          <p:cNvPr id="64" name="Textfeld 63">
            <a:extLst>
              <a:ext uri="{FF2B5EF4-FFF2-40B4-BE49-F238E27FC236}">
                <a16:creationId xmlns:a16="http://schemas.microsoft.com/office/drawing/2014/main" id="{83F6F5BB-81A5-F0CA-A9AB-AEBBFBC0DA93}"/>
              </a:ext>
            </a:extLst>
          </p:cNvPr>
          <p:cNvSpPr txBox="1">
            <a:spLocks noChangeArrowheads="1"/>
          </p:cNvSpPr>
          <p:nvPr/>
        </p:nvSpPr>
        <p:spPr bwMode="auto">
          <a:xfrm>
            <a:off x="231775" y="5332413"/>
            <a:ext cx="3508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2000">
                <a:solidFill>
                  <a:srgbClr val="FF0000"/>
                </a:solidFill>
                <a:latin typeface="Arial" panose="020B0604020202020204" pitchFamily="34" charset="0"/>
              </a:rPr>
              <a:t>►</a:t>
            </a:r>
          </a:p>
        </p:txBody>
      </p:sp>
      <p:sp>
        <p:nvSpPr>
          <p:cNvPr id="5125" name="Textfeld 66">
            <a:extLst>
              <a:ext uri="{FF2B5EF4-FFF2-40B4-BE49-F238E27FC236}">
                <a16:creationId xmlns:a16="http://schemas.microsoft.com/office/drawing/2014/main" id="{5CFE89B5-4CEA-288F-7745-DD539DEC0DBF}"/>
              </a:ext>
            </a:extLst>
          </p:cNvPr>
          <p:cNvSpPr txBox="1">
            <a:spLocks noChangeArrowheads="1"/>
          </p:cNvSpPr>
          <p:nvPr/>
        </p:nvSpPr>
        <p:spPr bwMode="auto">
          <a:xfrm>
            <a:off x="539750" y="5373688"/>
            <a:ext cx="3424238"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1600">
                <a:latin typeface="Arial" panose="020B0604020202020204" pitchFamily="34" charset="0"/>
              </a:rPr>
              <a:t>1 Rheintal</a:t>
            </a:r>
          </a:p>
          <a:p>
            <a:pPr eaLnBrk="1" hangingPunct="1">
              <a:spcBef>
                <a:spcPct val="0"/>
              </a:spcBef>
              <a:buClrTx/>
              <a:buFontTx/>
              <a:buNone/>
            </a:pPr>
            <a:r>
              <a:rPr lang="de-DE" altLang="de-DE" sz="1600">
                <a:latin typeface="Arial" panose="020B0604020202020204" pitchFamily="34" charset="0"/>
              </a:rPr>
              <a:t>2 Inntal (um Innsbruck)</a:t>
            </a:r>
          </a:p>
          <a:p>
            <a:pPr eaLnBrk="1" hangingPunct="1">
              <a:spcBef>
                <a:spcPct val="0"/>
              </a:spcBef>
              <a:buClrTx/>
              <a:buFontTx/>
              <a:buNone/>
            </a:pPr>
            <a:r>
              <a:rPr lang="de-DE" altLang="de-DE" sz="1600">
                <a:latin typeface="Arial" panose="020B0604020202020204" pitchFamily="34" charset="0"/>
              </a:rPr>
              <a:t>3 Salzburger Zentralraum</a:t>
            </a:r>
          </a:p>
          <a:p>
            <a:pPr eaLnBrk="1" hangingPunct="1">
              <a:spcBef>
                <a:spcPct val="0"/>
              </a:spcBef>
              <a:buClrTx/>
              <a:buFontTx/>
              <a:buNone/>
            </a:pPr>
            <a:r>
              <a:rPr lang="de-DE" altLang="de-DE" sz="1600">
                <a:latin typeface="Arial" panose="020B0604020202020204" pitchFamily="34" charset="0"/>
              </a:rPr>
              <a:t>4 Oberösterreichischer Zentralraum</a:t>
            </a:r>
          </a:p>
        </p:txBody>
      </p:sp>
      <p:sp>
        <p:nvSpPr>
          <p:cNvPr id="5126" name="Textfeld 67">
            <a:extLst>
              <a:ext uri="{FF2B5EF4-FFF2-40B4-BE49-F238E27FC236}">
                <a16:creationId xmlns:a16="http://schemas.microsoft.com/office/drawing/2014/main" id="{4008F086-5FAA-918A-07E3-38F819469A4C}"/>
              </a:ext>
            </a:extLst>
          </p:cNvPr>
          <p:cNvSpPr txBox="1">
            <a:spLocks noChangeArrowheads="1"/>
          </p:cNvSpPr>
          <p:nvPr/>
        </p:nvSpPr>
        <p:spPr bwMode="auto">
          <a:xfrm>
            <a:off x="4264025" y="5373688"/>
            <a:ext cx="3548063"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1600" dirty="0">
                <a:latin typeface="Arial" panose="020B0604020202020204" pitchFamily="34" charset="0"/>
              </a:rPr>
              <a:t>5 Niederösterreichischer Zentralraum</a:t>
            </a:r>
          </a:p>
          <a:p>
            <a:pPr eaLnBrk="1" hangingPunct="1">
              <a:spcBef>
                <a:spcPct val="0"/>
              </a:spcBef>
              <a:buClrTx/>
              <a:buFontTx/>
              <a:buNone/>
            </a:pPr>
            <a:r>
              <a:rPr lang="de-DE" altLang="de-DE" sz="1600" dirty="0">
                <a:latin typeface="Arial" panose="020B0604020202020204" pitchFamily="34" charset="0"/>
              </a:rPr>
              <a:t>6 Wien und Wiener Becken</a:t>
            </a:r>
          </a:p>
          <a:p>
            <a:pPr eaLnBrk="1" hangingPunct="1">
              <a:spcBef>
                <a:spcPct val="0"/>
              </a:spcBef>
              <a:buClrTx/>
              <a:buFontTx/>
              <a:buNone/>
            </a:pPr>
            <a:r>
              <a:rPr lang="de-DE" altLang="de-DE" sz="1600" dirty="0">
                <a:latin typeface="Arial" panose="020B0604020202020204" pitchFamily="34" charset="0"/>
              </a:rPr>
              <a:t>7 Kärntner Zentralraum</a:t>
            </a:r>
          </a:p>
          <a:p>
            <a:pPr eaLnBrk="1" hangingPunct="1">
              <a:spcBef>
                <a:spcPct val="0"/>
              </a:spcBef>
              <a:buClrTx/>
              <a:buFontTx/>
              <a:buNone/>
            </a:pPr>
            <a:r>
              <a:rPr lang="de-DE" altLang="de-DE" sz="1600" dirty="0">
                <a:latin typeface="Arial" panose="020B0604020202020204" pitchFamily="34" charset="0"/>
              </a:rPr>
              <a:t>8 Graz und Mur-Mürz-Furche</a:t>
            </a:r>
          </a:p>
        </p:txBody>
      </p:sp>
      <p:sp>
        <p:nvSpPr>
          <p:cNvPr id="69" name="Textfeld 68">
            <a:extLst>
              <a:ext uri="{FF2B5EF4-FFF2-40B4-BE49-F238E27FC236}">
                <a16:creationId xmlns:a16="http://schemas.microsoft.com/office/drawing/2014/main" id="{F76ACB75-1964-DDBA-0A81-850D2968E405}"/>
              </a:ext>
            </a:extLst>
          </p:cNvPr>
          <p:cNvSpPr txBox="1">
            <a:spLocks noChangeArrowheads="1"/>
          </p:cNvSpPr>
          <p:nvPr/>
        </p:nvSpPr>
        <p:spPr bwMode="auto">
          <a:xfrm>
            <a:off x="231775" y="5573713"/>
            <a:ext cx="3508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2000">
                <a:solidFill>
                  <a:srgbClr val="FF0000"/>
                </a:solidFill>
                <a:latin typeface="Arial" panose="020B0604020202020204" pitchFamily="34" charset="0"/>
              </a:rPr>
              <a:t>►</a:t>
            </a:r>
          </a:p>
        </p:txBody>
      </p:sp>
      <p:sp>
        <p:nvSpPr>
          <p:cNvPr id="70" name="Textfeld 69">
            <a:extLst>
              <a:ext uri="{FF2B5EF4-FFF2-40B4-BE49-F238E27FC236}">
                <a16:creationId xmlns:a16="http://schemas.microsoft.com/office/drawing/2014/main" id="{CA57C27C-E465-E9E9-EF73-04FBD1245916}"/>
              </a:ext>
            </a:extLst>
          </p:cNvPr>
          <p:cNvSpPr txBox="1">
            <a:spLocks noChangeArrowheads="1"/>
          </p:cNvSpPr>
          <p:nvPr/>
        </p:nvSpPr>
        <p:spPr bwMode="auto">
          <a:xfrm>
            <a:off x="231775" y="5813425"/>
            <a:ext cx="3508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2000">
                <a:solidFill>
                  <a:srgbClr val="FF0000"/>
                </a:solidFill>
                <a:latin typeface="Arial" panose="020B0604020202020204" pitchFamily="34" charset="0"/>
              </a:rPr>
              <a:t>►</a:t>
            </a:r>
          </a:p>
        </p:txBody>
      </p:sp>
      <p:sp>
        <p:nvSpPr>
          <p:cNvPr id="71" name="Textfeld 70">
            <a:extLst>
              <a:ext uri="{FF2B5EF4-FFF2-40B4-BE49-F238E27FC236}">
                <a16:creationId xmlns:a16="http://schemas.microsoft.com/office/drawing/2014/main" id="{88270155-07FA-6C66-A306-654352B999C0}"/>
              </a:ext>
            </a:extLst>
          </p:cNvPr>
          <p:cNvSpPr txBox="1">
            <a:spLocks noChangeArrowheads="1"/>
          </p:cNvSpPr>
          <p:nvPr/>
        </p:nvSpPr>
        <p:spPr bwMode="auto">
          <a:xfrm>
            <a:off x="231775" y="6053138"/>
            <a:ext cx="3508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2000">
                <a:solidFill>
                  <a:srgbClr val="FF0000"/>
                </a:solidFill>
                <a:latin typeface="Arial" panose="020B0604020202020204" pitchFamily="34" charset="0"/>
              </a:rPr>
              <a:t>►</a:t>
            </a:r>
          </a:p>
        </p:txBody>
      </p:sp>
      <p:sp>
        <p:nvSpPr>
          <p:cNvPr id="72" name="Textfeld 71">
            <a:extLst>
              <a:ext uri="{FF2B5EF4-FFF2-40B4-BE49-F238E27FC236}">
                <a16:creationId xmlns:a16="http://schemas.microsoft.com/office/drawing/2014/main" id="{2D02EECE-9F9A-E36E-A552-C8FEF31234A6}"/>
              </a:ext>
            </a:extLst>
          </p:cNvPr>
          <p:cNvSpPr txBox="1">
            <a:spLocks noChangeArrowheads="1"/>
          </p:cNvSpPr>
          <p:nvPr/>
        </p:nvSpPr>
        <p:spPr bwMode="auto">
          <a:xfrm>
            <a:off x="3995738" y="5332413"/>
            <a:ext cx="3508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2000">
                <a:solidFill>
                  <a:srgbClr val="FF0000"/>
                </a:solidFill>
                <a:latin typeface="Arial" panose="020B0604020202020204" pitchFamily="34" charset="0"/>
              </a:rPr>
              <a:t>►</a:t>
            </a:r>
          </a:p>
        </p:txBody>
      </p:sp>
      <p:sp>
        <p:nvSpPr>
          <p:cNvPr id="73" name="Textfeld 72">
            <a:extLst>
              <a:ext uri="{FF2B5EF4-FFF2-40B4-BE49-F238E27FC236}">
                <a16:creationId xmlns:a16="http://schemas.microsoft.com/office/drawing/2014/main" id="{DABE7440-0FFC-D6D1-891E-D8FE1ACE836B}"/>
              </a:ext>
            </a:extLst>
          </p:cNvPr>
          <p:cNvSpPr txBox="1">
            <a:spLocks noChangeArrowheads="1"/>
          </p:cNvSpPr>
          <p:nvPr/>
        </p:nvSpPr>
        <p:spPr bwMode="auto">
          <a:xfrm>
            <a:off x="3995738" y="5573713"/>
            <a:ext cx="3508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2000">
                <a:solidFill>
                  <a:srgbClr val="FF0000"/>
                </a:solidFill>
                <a:latin typeface="Arial" panose="020B0604020202020204" pitchFamily="34" charset="0"/>
              </a:rPr>
              <a:t>►</a:t>
            </a:r>
          </a:p>
        </p:txBody>
      </p:sp>
      <p:sp>
        <p:nvSpPr>
          <p:cNvPr id="74" name="Textfeld 73">
            <a:extLst>
              <a:ext uri="{FF2B5EF4-FFF2-40B4-BE49-F238E27FC236}">
                <a16:creationId xmlns:a16="http://schemas.microsoft.com/office/drawing/2014/main" id="{38434436-1288-AF7B-C66E-4FF26B78100C}"/>
              </a:ext>
            </a:extLst>
          </p:cNvPr>
          <p:cNvSpPr txBox="1">
            <a:spLocks noChangeArrowheads="1"/>
          </p:cNvSpPr>
          <p:nvPr/>
        </p:nvSpPr>
        <p:spPr bwMode="auto">
          <a:xfrm>
            <a:off x="3995738" y="5813425"/>
            <a:ext cx="3508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2000">
                <a:solidFill>
                  <a:srgbClr val="FF0000"/>
                </a:solidFill>
                <a:latin typeface="Arial" panose="020B0604020202020204" pitchFamily="34" charset="0"/>
              </a:rPr>
              <a:t>►</a:t>
            </a:r>
          </a:p>
        </p:txBody>
      </p:sp>
      <p:sp>
        <p:nvSpPr>
          <p:cNvPr id="75" name="Textfeld 74">
            <a:extLst>
              <a:ext uri="{FF2B5EF4-FFF2-40B4-BE49-F238E27FC236}">
                <a16:creationId xmlns:a16="http://schemas.microsoft.com/office/drawing/2014/main" id="{2C48D068-0D0E-F48F-DA49-64684307114F}"/>
              </a:ext>
            </a:extLst>
          </p:cNvPr>
          <p:cNvSpPr txBox="1">
            <a:spLocks noChangeArrowheads="1"/>
          </p:cNvSpPr>
          <p:nvPr/>
        </p:nvSpPr>
        <p:spPr bwMode="auto">
          <a:xfrm>
            <a:off x="3995738" y="6053138"/>
            <a:ext cx="3508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2000">
                <a:solidFill>
                  <a:srgbClr val="FF0000"/>
                </a:solidFill>
                <a:latin typeface="Arial" panose="020B0604020202020204" pitchFamily="34" charset="0"/>
              </a:rPr>
              <a:t>►</a:t>
            </a:r>
          </a:p>
        </p:txBody>
      </p:sp>
      <p:sp>
        <p:nvSpPr>
          <p:cNvPr id="5134" name="Ellipse 75">
            <a:extLst>
              <a:ext uri="{FF2B5EF4-FFF2-40B4-BE49-F238E27FC236}">
                <a16:creationId xmlns:a16="http://schemas.microsoft.com/office/drawing/2014/main" id="{41D447AC-421A-1B91-051F-296C017B3879}"/>
              </a:ext>
            </a:extLst>
          </p:cNvPr>
          <p:cNvSpPr>
            <a:spLocks noChangeArrowheads="1"/>
          </p:cNvSpPr>
          <p:nvPr/>
        </p:nvSpPr>
        <p:spPr bwMode="auto">
          <a:xfrm>
            <a:off x="684213" y="3716338"/>
            <a:ext cx="250825" cy="252412"/>
          </a:xfrm>
          <a:prstGeom prst="ellipse">
            <a:avLst/>
          </a:prstGeom>
          <a:solidFill>
            <a:srgbClr val="FFFFFF">
              <a:alpha val="78038"/>
            </a:srgbClr>
          </a:solidFill>
          <a:ln w="9525" algn="ctr">
            <a:solidFill>
              <a:srgbClr val="000000"/>
            </a:solidFill>
            <a:round/>
            <a:headEnd/>
            <a:tailEnd/>
          </a:ln>
        </p:spPr>
        <p:txBody>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endParaRPr lang="de-DE" altLang="de-DE" sz="3800">
              <a:latin typeface="Arial" panose="020B0604020202020204" pitchFamily="34" charset="0"/>
            </a:endParaRPr>
          </a:p>
        </p:txBody>
      </p:sp>
      <p:sp>
        <p:nvSpPr>
          <p:cNvPr id="5135" name="Ellipse 76">
            <a:extLst>
              <a:ext uri="{FF2B5EF4-FFF2-40B4-BE49-F238E27FC236}">
                <a16:creationId xmlns:a16="http://schemas.microsoft.com/office/drawing/2014/main" id="{8377D98A-0D99-CE2F-F82F-8DFE7663C737}"/>
              </a:ext>
            </a:extLst>
          </p:cNvPr>
          <p:cNvSpPr>
            <a:spLocks noChangeArrowheads="1"/>
          </p:cNvSpPr>
          <p:nvPr/>
        </p:nvSpPr>
        <p:spPr bwMode="auto">
          <a:xfrm>
            <a:off x="2339975" y="3789363"/>
            <a:ext cx="252413" cy="252412"/>
          </a:xfrm>
          <a:prstGeom prst="ellipse">
            <a:avLst/>
          </a:prstGeom>
          <a:solidFill>
            <a:srgbClr val="FFFFFF">
              <a:alpha val="78038"/>
            </a:srgbClr>
          </a:solidFill>
          <a:ln w="9525" algn="ctr">
            <a:solidFill>
              <a:srgbClr val="000000"/>
            </a:solidFill>
            <a:round/>
            <a:headEnd/>
            <a:tailEnd/>
          </a:ln>
        </p:spPr>
        <p:txBody>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endParaRPr lang="de-DE" altLang="de-DE" sz="3800">
              <a:latin typeface="Arial" panose="020B0604020202020204" pitchFamily="34" charset="0"/>
            </a:endParaRPr>
          </a:p>
        </p:txBody>
      </p:sp>
      <p:sp>
        <p:nvSpPr>
          <p:cNvPr id="5136" name="Ellipse 77">
            <a:extLst>
              <a:ext uri="{FF2B5EF4-FFF2-40B4-BE49-F238E27FC236}">
                <a16:creationId xmlns:a16="http://schemas.microsoft.com/office/drawing/2014/main" id="{901F1749-6C5B-03A0-146E-1E833A500240}"/>
              </a:ext>
            </a:extLst>
          </p:cNvPr>
          <p:cNvSpPr>
            <a:spLocks noChangeArrowheads="1"/>
          </p:cNvSpPr>
          <p:nvPr/>
        </p:nvSpPr>
        <p:spPr bwMode="auto">
          <a:xfrm>
            <a:off x="4284663" y="2636838"/>
            <a:ext cx="250825" cy="252412"/>
          </a:xfrm>
          <a:prstGeom prst="ellipse">
            <a:avLst/>
          </a:prstGeom>
          <a:solidFill>
            <a:srgbClr val="FFFFFF">
              <a:alpha val="78038"/>
            </a:srgbClr>
          </a:solidFill>
          <a:ln w="9525" algn="ctr">
            <a:solidFill>
              <a:srgbClr val="000000"/>
            </a:solidFill>
            <a:round/>
            <a:headEnd/>
            <a:tailEnd/>
          </a:ln>
        </p:spPr>
        <p:txBody>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endParaRPr lang="de-DE" altLang="de-DE" sz="3800">
              <a:latin typeface="Arial" panose="020B0604020202020204" pitchFamily="34" charset="0"/>
            </a:endParaRPr>
          </a:p>
        </p:txBody>
      </p:sp>
      <p:sp>
        <p:nvSpPr>
          <p:cNvPr id="5137" name="Ellipse 78">
            <a:extLst>
              <a:ext uri="{FF2B5EF4-FFF2-40B4-BE49-F238E27FC236}">
                <a16:creationId xmlns:a16="http://schemas.microsoft.com/office/drawing/2014/main" id="{44E98891-D692-52DC-9677-F6A8F62888D0}"/>
              </a:ext>
            </a:extLst>
          </p:cNvPr>
          <p:cNvSpPr>
            <a:spLocks noChangeArrowheads="1"/>
          </p:cNvSpPr>
          <p:nvPr/>
        </p:nvSpPr>
        <p:spPr bwMode="auto">
          <a:xfrm>
            <a:off x="5364163" y="1916113"/>
            <a:ext cx="252412" cy="252412"/>
          </a:xfrm>
          <a:prstGeom prst="ellipse">
            <a:avLst/>
          </a:prstGeom>
          <a:solidFill>
            <a:srgbClr val="FFFFFF">
              <a:alpha val="78038"/>
            </a:srgbClr>
          </a:solidFill>
          <a:ln w="9525" algn="ctr">
            <a:solidFill>
              <a:srgbClr val="000000"/>
            </a:solidFill>
            <a:round/>
            <a:headEnd/>
            <a:tailEnd/>
          </a:ln>
        </p:spPr>
        <p:txBody>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endParaRPr lang="de-DE" altLang="de-DE" sz="3800">
              <a:latin typeface="Arial" panose="020B0604020202020204" pitchFamily="34" charset="0"/>
            </a:endParaRPr>
          </a:p>
        </p:txBody>
      </p:sp>
      <p:sp>
        <p:nvSpPr>
          <p:cNvPr id="5138" name="Ellipse 79">
            <a:extLst>
              <a:ext uri="{FF2B5EF4-FFF2-40B4-BE49-F238E27FC236}">
                <a16:creationId xmlns:a16="http://schemas.microsoft.com/office/drawing/2014/main" id="{A293F7EE-DC08-22FF-022C-94A64378D64E}"/>
              </a:ext>
            </a:extLst>
          </p:cNvPr>
          <p:cNvSpPr>
            <a:spLocks noChangeArrowheads="1"/>
          </p:cNvSpPr>
          <p:nvPr/>
        </p:nvSpPr>
        <p:spPr bwMode="auto">
          <a:xfrm>
            <a:off x="6875463" y="1989138"/>
            <a:ext cx="252412" cy="252412"/>
          </a:xfrm>
          <a:prstGeom prst="ellipse">
            <a:avLst/>
          </a:prstGeom>
          <a:solidFill>
            <a:srgbClr val="FFFFFF">
              <a:alpha val="78038"/>
            </a:srgbClr>
          </a:solidFill>
          <a:ln w="9525" algn="ctr">
            <a:solidFill>
              <a:srgbClr val="000000"/>
            </a:solidFill>
            <a:round/>
            <a:headEnd/>
            <a:tailEnd/>
          </a:ln>
        </p:spPr>
        <p:txBody>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endParaRPr lang="de-DE" altLang="de-DE" sz="3800">
              <a:latin typeface="Arial" panose="020B0604020202020204" pitchFamily="34" charset="0"/>
            </a:endParaRPr>
          </a:p>
        </p:txBody>
      </p:sp>
      <p:sp>
        <p:nvSpPr>
          <p:cNvPr id="5139" name="Ellipse 80">
            <a:extLst>
              <a:ext uri="{FF2B5EF4-FFF2-40B4-BE49-F238E27FC236}">
                <a16:creationId xmlns:a16="http://schemas.microsoft.com/office/drawing/2014/main" id="{D0F6B3E5-EAB4-9D01-1730-296F7885F792}"/>
              </a:ext>
            </a:extLst>
          </p:cNvPr>
          <p:cNvSpPr>
            <a:spLocks noChangeArrowheads="1"/>
          </p:cNvSpPr>
          <p:nvPr/>
        </p:nvSpPr>
        <p:spPr bwMode="auto">
          <a:xfrm>
            <a:off x="7308850" y="2205038"/>
            <a:ext cx="250825" cy="252412"/>
          </a:xfrm>
          <a:prstGeom prst="ellipse">
            <a:avLst/>
          </a:prstGeom>
          <a:solidFill>
            <a:srgbClr val="FFFFFF">
              <a:alpha val="78038"/>
            </a:srgbClr>
          </a:solidFill>
          <a:ln w="9525" algn="ctr">
            <a:solidFill>
              <a:srgbClr val="000000"/>
            </a:solidFill>
            <a:round/>
            <a:headEnd/>
            <a:tailEnd/>
          </a:ln>
        </p:spPr>
        <p:txBody>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endParaRPr lang="de-DE" altLang="de-DE" sz="3800">
              <a:latin typeface="Arial" panose="020B0604020202020204" pitchFamily="34" charset="0"/>
            </a:endParaRPr>
          </a:p>
        </p:txBody>
      </p:sp>
      <p:sp>
        <p:nvSpPr>
          <p:cNvPr id="5140" name="Ellipse 81">
            <a:extLst>
              <a:ext uri="{FF2B5EF4-FFF2-40B4-BE49-F238E27FC236}">
                <a16:creationId xmlns:a16="http://schemas.microsoft.com/office/drawing/2014/main" id="{274D232E-DD40-961E-6526-28433EE0D20F}"/>
              </a:ext>
            </a:extLst>
          </p:cNvPr>
          <p:cNvSpPr>
            <a:spLocks noChangeArrowheads="1"/>
          </p:cNvSpPr>
          <p:nvPr/>
        </p:nvSpPr>
        <p:spPr bwMode="auto">
          <a:xfrm>
            <a:off x="6588125" y="4149725"/>
            <a:ext cx="252413" cy="250825"/>
          </a:xfrm>
          <a:prstGeom prst="ellipse">
            <a:avLst/>
          </a:prstGeom>
          <a:solidFill>
            <a:srgbClr val="FFFFFF">
              <a:alpha val="78038"/>
            </a:srgbClr>
          </a:solidFill>
          <a:ln w="9525" algn="ctr">
            <a:solidFill>
              <a:srgbClr val="000000"/>
            </a:solidFill>
            <a:round/>
            <a:headEnd/>
            <a:tailEnd/>
          </a:ln>
        </p:spPr>
        <p:txBody>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endParaRPr lang="de-DE" altLang="de-DE" sz="3800">
              <a:latin typeface="Arial" panose="020B0604020202020204" pitchFamily="34" charset="0"/>
            </a:endParaRPr>
          </a:p>
        </p:txBody>
      </p:sp>
      <p:sp>
        <p:nvSpPr>
          <p:cNvPr id="5141" name="Ellipse 82">
            <a:extLst>
              <a:ext uri="{FF2B5EF4-FFF2-40B4-BE49-F238E27FC236}">
                <a16:creationId xmlns:a16="http://schemas.microsoft.com/office/drawing/2014/main" id="{61D7871B-24F3-8726-AE37-3A4397B9967B}"/>
              </a:ext>
            </a:extLst>
          </p:cNvPr>
          <p:cNvSpPr>
            <a:spLocks noChangeArrowheads="1"/>
          </p:cNvSpPr>
          <p:nvPr/>
        </p:nvSpPr>
        <p:spPr bwMode="auto">
          <a:xfrm>
            <a:off x="5364163" y="4652963"/>
            <a:ext cx="252412" cy="252412"/>
          </a:xfrm>
          <a:prstGeom prst="ellipse">
            <a:avLst/>
          </a:prstGeom>
          <a:solidFill>
            <a:srgbClr val="FFFFFF">
              <a:alpha val="78038"/>
            </a:srgbClr>
          </a:solidFill>
          <a:ln w="9525" algn="ctr">
            <a:solidFill>
              <a:srgbClr val="000000"/>
            </a:solidFill>
            <a:round/>
            <a:headEnd/>
            <a:tailEnd/>
          </a:ln>
        </p:spPr>
        <p:txBody>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endParaRPr lang="de-DE" altLang="de-DE" sz="3800">
              <a:latin typeface="Arial" panose="020B0604020202020204" pitchFamily="34" charset="0"/>
            </a:endParaRPr>
          </a:p>
        </p:txBody>
      </p:sp>
      <p:sp>
        <p:nvSpPr>
          <p:cNvPr id="84" name="Textfeld 83">
            <a:extLst>
              <a:ext uri="{FF2B5EF4-FFF2-40B4-BE49-F238E27FC236}">
                <a16:creationId xmlns:a16="http://schemas.microsoft.com/office/drawing/2014/main" id="{19F5D890-D143-29A4-96B0-C914399C5018}"/>
              </a:ext>
            </a:extLst>
          </p:cNvPr>
          <p:cNvSpPr txBox="1">
            <a:spLocks noChangeArrowheads="1"/>
          </p:cNvSpPr>
          <p:nvPr/>
        </p:nvSpPr>
        <p:spPr bwMode="auto">
          <a:xfrm>
            <a:off x="684213" y="3667125"/>
            <a:ext cx="287337"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1600">
                <a:latin typeface="Arial" panose="020B0604020202020204" pitchFamily="34" charset="0"/>
              </a:rPr>
              <a:t>1</a:t>
            </a:r>
          </a:p>
        </p:txBody>
      </p:sp>
      <p:sp>
        <p:nvSpPr>
          <p:cNvPr id="85" name="Textfeld 84">
            <a:extLst>
              <a:ext uri="{FF2B5EF4-FFF2-40B4-BE49-F238E27FC236}">
                <a16:creationId xmlns:a16="http://schemas.microsoft.com/office/drawing/2014/main" id="{B2EF360E-BD91-4F9C-BD88-C27A52C1F313}"/>
              </a:ext>
            </a:extLst>
          </p:cNvPr>
          <p:cNvSpPr txBox="1">
            <a:spLocks noChangeArrowheads="1"/>
          </p:cNvSpPr>
          <p:nvPr/>
        </p:nvSpPr>
        <p:spPr bwMode="auto">
          <a:xfrm>
            <a:off x="2339975" y="3738563"/>
            <a:ext cx="28733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1600" dirty="0">
                <a:latin typeface="Arial" panose="020B0604020202020204" pitchFamily="34" charset="0"/>
              </a:rPr>
              <a:t>2</a:t>
            </a:r>
          </a:p>
        </p:txBody>
      </p:sp>
      <p:sp>
        <p:nvSpPr>
          <p:cNvPr id="87" name="Textfeld 86">
            <a:extLst>
              <a:ext uri="{FF2B5EF4-FFF2-40B4-BE49-F238E27FC236}">
                <a16:creationId xmlns:a16="http://schemas.microsoft.com/office/drawing/2014/main" id="{25CEE3B7-A2CF-FEFE-3224-870D5346D3BB}"/>
              </a:ext>
            </a:extLst>
          </p:cNvPr>
          <p:cNvSpPr txBox="1">
            <a:spLocks noChangeArrowheads="1"/>
          </p:cNvSpPr>
          <p:nvPr/>
        </p:nvSpPr>
        <p:spPr bwMode="auto">
          <a:xfrm>
            <a:off x="4284663" y="2586038"/>
            <a:ext cx="28733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1600">
                <a:latin typeface="Arial" panose="020B0604020202020204" pitchFamily="34" charset="0"/>
              </a:rPr>
              <a:t>3</a:t>
            </a:r>
          </a:p>
        </p:txBody>
      </p:sp>
      <p:sp>
        <p:nvSpPr>
          <p:cNvPr id="88" name="Textfeld 87">
            <a:extLst>
              <a:ext uri="{FF2B5EF4-FFF2-40B4-BE49-F238E27FC236}">
                <a16:creationId xmlns:a16="http://schemas.microsoft.com/office/drawing/2014/main" id="{CD7DE797-BA60-C66C-02E2-56DD0D5C11A2}"/>
              </a:ext>
            </a:extLst>
          </p:cNvPr>
          <p:cNvSpPr txBox="1">
            <a:spLocks noChangeArrowheads="1"/>
          </p:cNvSpPr>
          <p:nvPr/>
        </p:nvSpPr>
        <p:spPr bwMode="auto">
          <a:xfrm>
            <a:off x="5364163" y="1866900"/>
            <a:ext cx="287337"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1600">
                <a:latin typeface="Arial" panose="020B0604020202020204" pitchFamily="34" charset="0"/>
              </a:rPr>
              <a:t>4</a:t>
            </a:r>
          </a:p>
        </p:txBody>
      </p:sp>
      <p:sp>
        <p:nvSpPr>
          <p:cNvPr id="89" name="Textfeld 88">
            <a:extLst>
              <a:ext uri="{FF2B5EF4-FFF2-40B4-BE49-F238E27FC236}">
                <a16:creationId xmlns:a16="http://schemas.microsoft.com/office/drawing/2014/main" id="{4DEEB5B0-E59E-CB2D-4949-23652F5E348C}"/>
              </a:ext>
            </a:extLst>
          </p:cNvPr>
          <p:cNvSpPr txBox="1">
            <a:spLocks noChangeArrowheads="1"/>
          </p:cNvSpPr>
          <p:nvPr/>
        </p:nvSpPr>
        <p:spPr bwMode="auto">
          <a:xfrm>
            <a:off x="6875463" y="1938338"/>
            <a:ext cx="2889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algn="ctr" eaLnBrk="1" hangingPunct="1">
              <a:spcBef>
                <a:spcPct val="0"/>
              </a:spcBef>
              <a:buClrTx/>
              <a:buFontTx/>
              <a:buNone/>
            </a:pPr>
            <a:r>
              <a:rPr lang="de-DE" altLang="de-DE" sz="1600">
                <a:latin typeface="Arial" panose="020B0604020202020204" pitchFamily="34" charset="0"/>
              </a:rPr>
              <a:t>5</a:t>
            </a:r>
          </a:p>
        </p:txBody>
      </p:sp>
      <p:sp>
        <p:nvSpPr>
          <p:cNvPr id="90" name="Textfeld 89">
            <a:extLst>
              <a:ext uri="{FF2B5EF4-FFF2-40B4-BE49-F238E27FC236}">
                <a16:creationId xmlns:a16="http://schemas.microsoft.com/office/drawing/2014/main" id="{F2819603-E9E8-22E0-D7D5-41D902C9DA00}"/>
              </a:ext>
            </a:extLst>
          </p:cNvPr>
          <p:cNvSpPr txBox="1">
            <a:spLocks noChangeArrowheads="1"/>
          </p:cNvSpPr>
          <p:nvPr/>
        </p:nvSpPr>
        <p:spPr bwMode="auto">
          <a:xfrm>
            <a:off x="7308850" y="2154238"/>
            <a:ext cx="287338"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algn="ctr" eaLnBrk="1" hangingPunct="1">
              <a:spcBef>
                <a:spcPct val="0"/>
              </a:spcBef>
              <a:buClrTx/>
              <a:buFontTx/>
              <a:buNone/>
            </a:pPr>
            <a:r>
              <a:rPr lang="de-DE" altLang="de-DE" sz="1600">
                <a:latin typeface="Arial" panose="020B0604020202020204" pitchFamily="34" charset="0"/>
              </a:rPr>
              <a:t>6</a:t>
            </a:r>
          </a:p>
        </p:txBody>
      </p:sp>
      <p:sp>
        <p:nvSpPr>
          <p:cNvPr id="91" name="Textfeld 90">
            <a:extLst>
              <a:ext uri="{FF2B5EF4-FFF2-40B4-BE49-F238E27FC236}">
                <a16:creationId xmlns:a16="http://schemas.microsoft.com/office/drawing/2014/main" id="{8B9063AF-81C4-08EA-7E19-2F06139AF139}"/>
              </a:ext>
            </a:extLst>
          </p:cNvPr>
          <p:cNvSpPr txBox="1">
            <a:spLocks noChangeArrowheads="1"/>
          </p:cNvSpPr>
          <p:nvPr/>
        </p:nvSpPr>
        <p:spPr bwMode="auto">
          <a:xfrm>
            <a:off x="6588125" y="4098925"/>
            <a:ext cx="2873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1600">
                <a:latin typeface="Arial" panose="020B0604020202020204" pitchFamily="34" charset="0"/>
              </a:rPr>
              <a:t>8</a:t>
            </a:r>
          </a:p>
        </p:txBody>
      </p:sp>
      <p:sp>
        <p:nvSpPr>
          <p:cNvPr id="92" name="Textfeld 91">
            <a:extLst>
              <a:ext uri="{FF2B5EF4-FFF2-40B4-BE49-F238E27FC236}">
                <a16:creationId xmlns:a16="http://schemas.microsoft.com/office/drawing/2014/main" id="{642F9145-2B59-2A21-55E6-77975DAE1DFB}"/>
              </a:ext>
            </a:extLst>
          </p:cNvPr>
          <p:cNvSpPr txBox="1">
            <a:spLocks noChangeArrowheads="1"/>
          </p:cNvSpPr>
          <p:nvPr/>
        </p:nvSpPr>
        <p:spPr bwMode="auto">
          <a:xfrm>
            <a:off x="5364163" y="4602163"/>
            <a:ext cx="287337"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spcBef>
                <a:spcPct val="0"/>
              </a:spcBef>
              <a:buClrTx/>
              <a:buFontTx/>
              <a:buNone/>
            </a:pPr>
            <a:r>
              <a:rPr lang="de-DE" altLang="de-DE" sz="1600">
                <a:latin typeface="Arial" panose="020B0604020202020204" pitchFamily="34" charset="0"/>
              </a:rPr>
              <a:t>7</a:t>
            </a:r>
          </a:p>
        </p:txBody>
      </p:sp>
      <p:sp>
        <p:nvSpPr>
          <p:cNvPr id="5150" name="Rechteck 92">
            <a:extLst>
              <a:ext uri="{FF2B5EF4-FFF2-40B4-BE49-F238E27FC236}">
                <a16:creationId xmlns:a16="http://schemas.microsoft.com/office/drawing/2014/main" id="{CA3DD750-B028-08E8-8676-D02FFFEFD1F1}"/>
              </a:ext>
            </a:extLst>
          </p:cNvPr>
          <p:cNvSpPr>
            <a:spLocks noChangeArrowheads="1"/>
          </p:cNvSpPr>
          <p:nvPr/>
        </p:nvSpPr>
        <p:spPr bwMode="auto">
          <a:xfrm>
            <a:off x="682873" y="1197248"/>
            <a:ext cx="431800" cy="215900"/>
          </a:xfrm>
          <a:prstGeom prst="rect">
            <a:avLst/>
          </a:prstGeom>
          <a:solidFill>
            <a:srgbClr val="F77C63"/>
          </a:solidFill>
          <a:ln w="9525" algn="ctr">
            <a:solidFill>
              <a:srgbClr val="000000"/>
            </a:solidFill>
            <a:round/>
            <a:headEnd/>
            <a:tailEnd/>
          </a:ln>
        </p:spPr>
        <p:txBody>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endParaRPr lang="de-DE" altLang="de-DE" sz="3800">
              <a:latin typeface="Arial" panose="020B0604020202020204" pitchFamily="34" charset="0"/>
            </a:endParaRPr>
          </a:p>
        </p:txBody>
      </p:sp>
      <p:sp>
        <p:nvSpPr>
          <p:cNvPr id="5151" name="Rechteck 93">
            <a:extLst>
              <a:ext uri="{FF2B5EF4-FFF2-40B4-BE49-F238E27FC236}">
                <a16:creationId xmlns:a16="http://schemas.microsoft.com/office/drawing/2014/main" id="{F2DFB616-8924-A4FF-74D7-69DB7B0233FB}"/>
              </a:ext>
            </a:extLst>
          </p:cNvPr>
          <p:cNvSpPr>
            <a:spLocks noChangeArrowheads="1"/>
          </p:cNvSpPr>
          <p:nvPr/>
        </p:nvSpPr>
        <p:spPr bwMode="auto">
          <a:xfrm>
            <a:off x="682873" y="1486173"/>
            <a:ext cx="431800" cy="215900"/>
          </a:xfrm>
          <a:prstGeom prst="rect">
            <a:avLst/>
          </a:prstGeom>
          <a:solidFill>
            <a:srgbClr val="FCBE6C"/>
          </a:solidFill>
          <a:ln w="9525" algn="ctr">
            <a:solidFill>
              <a:srgbClr val="000000"/>
            </a:solidFill>
            <a:round/>
            <a:headEnd/>
            <a:tailEnd/>
          </a:ln>
        </p:spPr>
        <p:txBody>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endParaRPr lang="de-DE" altLang="de-DE" sz="3800">
              <a:latin typeface="Arial" panose="020B0604020202020204" pitchFamily="34" charset="0"/>
            </a:endParaRPr>
          </a:p>
        </p:txBody>
      </p:sp>
      <p:sp>
        <p:nvSpPr>
          <p:cNvPr id="5152" name="Rechteck 94">
            <a:extLst>
              <a:ext uri="{FF2B5EF4-FFF2-40B4-BE49-F238E27FC236}">
                <a16:creationId xmlns:a16="http://schemas.microsoft.com/office/drawing/2014/main" id="{F01703B1-C321-B58E-8031-EFBB4A6E1312}"/>
              </a:ext>
            </a:extLst>
          </p:cNvPr>
          <p:cNvSpPr>
            <a:spLocks noChangeArrowheads="1"/>
          </p:cNvSpPr>
          <p:nvPr/>
        </p:nvSpPr>
        <p:spPr bwMode="auto">
          <a:xfrm>
            <a:off x="682873" y="1773510"/>
            <a:ext cx="431800" cy="215900"/>
          </a:xfrm>
          <a:prstGeom prst="rect">
            <a:avLst/>
          </a:prstGeom>
          <a:solidFill>
            <a:srgbClr val="FFFF85"/>
          </a:solidFill>
          <a:ln w="9525" algn="ctr">
            <a:solidFill>
              <a:srgbClr val="000000"/>
            </a:solidFill>
            <a:round/>
            <a:headEnd/>
            <a:tailEnd/>
          </a:ln>
        </p:spPr>
        <p:txBody>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endParaRPr lang="de-DE" altLang="de-DE" sz="3800">
              <a:latin typeface="Arial" panose="020B0604020202020204" pitchFamily="34" charset="0"/>
            </a:endParaRPr>
          </a:p>
        </p:txBody>
      </p:sp>
      <p:sp>
        <p:nvSpPr>
          <p:cNvPr id="5153" name="Textfeld 95">
            <a:extLst>
              <a:ext uri="{FF2B5EF4-FFF2-40B4-BE49-F238E27FC236}">
                <a16:creationId xmlns:a16="http://schemas.microsoft.com/office/drawing/2014/main" id="{02E9E5E0-6BBE-4F43-48EA-CDEB9D59AC42}"/>
              </a:ext>
            </a:extLst>
          </p:cNvPr>
          <p:cNvSpPr txBox="1">
            <a:spLocks noChangeArrowheads="1"/>
          </p:cNvSpPr>
          <p:nvPr/>
        </p:nvSpPr>
        <p:spPr bwMode="auto">
          <a:xfrm>
            <a:off x="1114673" y="1146448"/>
            <a:ext cx="3614738"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defRPr sz="3000">
                <a:solidFill>
                  <a:srgbClr val="000000"/>
                </a:solidFill>
                <a:latin typeface="PoloST11KBuch"/>
              </a:defRPr>
            </a:lvl1pPr>
            <a:lvl2pPr marL="742950" indent="-285750">
              <a:spcBef>
                <a:spcPct val="20000"/>
              </a:spcBef>
              <a:defRPr sz="2800">
                <a:solidFill>
                  <a:srgbClr val="000000"/>
                </a:solidFill>
                <a:latin typeface="PoloST11KBuch"/>
              </a:defRPr>
            </a:lvl2pPr>
            <a:lvl3pPr marL="1143000" indent="-228600">
              <a:spcBef>
                <a:spcPct val="20000"/>
              </a:spcBef>
              <a:buClr>
                <a:schemeClr val="hlink"/>
              </a:buClr>
              <a:buFont typeface="Wingdings" panose="05000000000000000000" pitchFamily="2" charset="2"/>
              <a:defRPr sz="2400">
                <a:solidFill>
                  <a:srgbClr val="000000"/>
                </a:solidFill>
                <a:latin typeface="PoloST11KBuch"/>
              </a:defRPr>
            </a:lvl3pPr>
            <a:lvl4pPr marL="1600200" indent="-228600">
              <a:spcBef>
                <a:spcPct val="20000"/>
              </a:spcBef>
              <a:defRPr sz="2000">
                <a:solidFill>
                  <a:srgbClr val="000000"/>
                </a:solidFill>
                <a:latin typeface="PoloST11KBuch"/>
              </a:defRPr>
            </a:lvl4pPr>
            <a:lvl5pPr marL="2057400" indent="-228600">
              <a:spcBef>
                <a:spcPct val="20000"/>
              </a:spcBef>
              <a:buClr>
                <a:schemeClr val="hlink"/>
              </a:buClr>
              <a:buFont typeface="Wingdings" panose="05000000000000000000" pitchFamily="2" charset="2"/>
              <a:defRPr sz="2000">
                <a:solidFill>
                  <a:srgbClr val="000000"/>
                </a:solidFill>
                <a:latin typeface="PoloST11KBuch"/>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a:defRPr>
            </a:lvl9pPr>
          </a:lstStyle>
          <a:p>
            <a:pPr eaLnBrk="1" hangingPunct="1">
              <a:lnSpc>
                <a:spcPts val="2200"/>
              </a:lnSpc>
              <a:spcBef>
                <a:spcPct val="0"/>
              </a:spcBef>
              <a:buClrTx/>
              <a:buFontTx/>
              <a:buNone/>
            </a:pPr>
            <a:r>
              <a:rPr lang="de-DE" altLang="de-DE" sz="1600" dirty="0">
                <a:latin typeface="Arial" panose="020B0604020202020204" pitchFamily="34" charset="0"/>
              </a:rPr>
              <a:t>dicht besiedelter Zentralraum</a:t>
            </a:r>
          </a:p>
          <a:p>
            <a:pPr eaLnBrk="1" hangingPunct="1">
              <a:lnSpc>
                <a:spcPts val="2200"/>
              </a:lnSpc>
              <a:spcBef>
                <a:spcPct val="0"/>
              </a:spcBef>
              <a:buClrTx/>
              <a:buFontTx/>
              <a:buNone/>
            </a:pPr>
            <a:r>
              <a:rPr lang="de-DE" altLang="de-DE" sz="1600" dirty="0">
                <a:latin typeface="Arial" panose="020B0604020202020204" pitchFamily="34" charset="0"/>
              </a:rPr>
              <a:t>Umland eines Zentralraumes</a:t>
            </a:r>
          </a:p>
          <a:p>
            <a:pPr eaLnBrk="1" hangingPunct="1">
              <a:lnSpc>
                <a:spcPts val="2200"/>
              </a:lnSpc>
              <a:spcBef>
                <a:spcPct val="0"/>
              </a:spcBef>
              <a:buClrTx/>
              <a:buFontTx/>
              <a:buNone/>
            </a:pPr>
            <a:r>
              <a:rPr lang="de-DE" altLang="de-DE" sz="1600" dirty="0">
                <a:latin typeface="Arial" panose="020B0604020202020204" pitchFamily="34" charset="0"/>
              </a:rPr>
              <a:t>weniger dicht besiedelter Zentralraum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9" presetClass="exit" presetSubtype="0" fill="hold" grpId="1" nodeType="clickEffect">
                                  <p:stCondLst>
                                    <p:cond delay="0"/>
                                  </p:stCondLst>
                                  <p:childTnLst>
                                    <p:animEffect transition="out" filter="dissolve">
                                      <p:cBhvr>
                                        <p:cTn id="10" dur="500"/>
                                        <p:tgtEl>
                                          <p:spTgt spid="64"/>
                                        </p:tgtEl>
                                      </p:cBhvr>
                                    </p:animEffect>
                                    <p:set>
                                      <p:cBhvr>
                                        <p:cTn id="11" dur="1" fill="hold">
                                          <p:stCondLst>
                                            <p:cond delay="499"/>
                                          </p:stCondLst>
                                        </p:cTn>
                                        <p:tgtEl>
                                          <p:spTgt spid="64"/>
                                        </p:tgtEl>
                                        <p:attrNameLst>
                                          <p:attrName>style.visibility</p:attrName>
                                        </p:attrNameLst>
                                      </p:cBhvr>
                                      <p:to>
                                        <p:strVal val="hidden"/>
                                      </p:to>
                                    </p:set>
                                  </p:childTnLst>
                                </p:cTn>
                              </p:par>
                            </p:childTnLst>
                          </p:cTn>
                        </p:par>
                        <p:par>
                          <p:cTn id="12" fill="hold" nodeType="afterGroup">
                            <p:stCondLst>
                              <p:cond delay="500"/>
                            </p:stCondLst>
                            <p:childTnLst>
                              <p:par>
                                <p:cTn id="13" presetID="1" presetClass="entr" presetSubtype="0" fill="hold" grpId="0" nodeType="afterEffect">
                                  <p:stCondLst>
                                    <p:cond delay="500"/>
                                  </p:stCondLst>
                                  <p:childTnLst>
                                    <p:set>
                                      <p:cBhvr>
                                        <p:cTn id="14" dur="1" fill="hold">
                                          <p:stCondLst>
                                            <p:cond delay="0"/>
                                          </p:stCondLst>
                                        </p:cTn>
                                        <p:tgtEl>
                                          <p:spTgt spid="8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xit" presetSubtype="0" fill="hold" grpId="1" nodeType="clickEffect">
                                  <p:stCondLst>
                                    <p:cond delay="0"/>
                                  </p:stCondLst>
                                  <p:childTnLst>
                                    <p:animEffect transition="out" filter="dissolve">
                                      <p:cBhvr>
                                        <p:cTn id="22" dur="500"/>
                                        <p:tgtEl>
                                          <p:spTgt spid="69"/>
                                        </p:tgtEl>
                                      </p:cBhvr>
                                    </p:animEffect>
                                    <p:set>
                                      <p:cBhvr>
                                        <p:cTn id="23" dur="1" fill="hold">
                                          <p:stCondLst>
                                            <p:cond delay="499"/>
                                          </p:stCondLst>
                                        </p:cTn>
                                        <p:tgtEl>
                                          <p:spTgt spid="69"/>
                                        </p:tgtEl>
                                        <p:attrNameLst>
                                          <p:attrName>style.visibility</p:attrName>
                                        </p:attrNameLst>
                                      </p:cBhvr>
                                      <p:to>
                                        <p:strVal val="hidden"/>
                                      </p:to>
                                    </p:set>
                                  </p:childTnLst>
                                </p:cTn>
                              </p:par>
                            </p:childTnLst>
                          </p:cTn>
                        </p:par>
                        <p:par>
                          <p:cTn id="24" fill="hold" nodeType="afterGroup">
                            <p:stCondLst>
                              <p:cond delay="500"/>
                            </p:stCondLst>
                            <p:childTnLst>
                              <p:par>
                                <p:cTn id="25" presetID="1" presetClass="entr" presetSubtype="0" fill="hold" grpId="0" nodeType="afterEffect">
                                  <p:stCondLst>
                                    <p:cond delay="500"/>
                                  </p:stCondLst>
                                  <p:childTnLst>
                                    <p:set>
                                      <p:cBhvr>
                                        <p:cTn id="26" dur="1" fill="hold">
                                          <p:stCondLst>
                                            <p:cond delay="0"/>
                                          </p:stCondLst>
                                        </p:cTn>
                                        <p:tgtEl>
                                          <p:spTgt spid="85"/>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0"/>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xit" presetSubtype="0" fill="hold" grpId="1" nodeType="clickEffect">
                                  <p:stCondLst>
                                    <p:cond delay="0"/>
                                  </p:stCondLst>
                                  <p:childTnLst>
                                    <p:animEffect transition="out" filter="dissolve">
                                      <p:cBhvr>
                                        <p:cTn id="34" dur="500"/>
                                        <p:tgtEl>
                                          <p:spTgt spid="70"/>
                                        </p:tgtEl>
                                      </p:cBhvr>
                                    </p:animEffect>
                                    <p:set>
                                      <p:cBhvr>
                                        <p:cTn id="35" dur="1" fill="hold">
                                          <p:stCondLst>
                                            <p:cond delay="499"/>
                                          </p:stCondLst>
                                        </p:cTn>
                                        <p:tgtEl>
                                          <p:spTgt spid="70"/>
                                        </p:tgtEl>
                                        <p:attrNameLst>
                                          <p:attrName>style.visibility</p:attrName>
                                        </p:attrNameLst>
                                      </p:cBhvr>
                                      <p:to>
                                        <p:strVal val="hidden"/>
                                      </p:to>
                                    </p:set>
                                  </p:childTnLst>
                                </p:cTn>
                              </p:par>
                            </p:childTnLst>
                          </p:cTn>
                        </p:par>
                        <p:par>
                          <p:cTn id="36" fill="hold" nodeType="afterGroup">
                            <p:stCondLst>
                              <p:cond delay="500"/>
                            </p:stCondLst>
                            <p:childTnLst>
                              <p:par>
                                <p:cTn id="37" presetID="1" presetClass="entr" presetSubtype="0" fill="hold" grpId="0" nodeType="afterEffect">
                                  <p:stCondLst>
                                    <p:cond delay="500"/>
                                  </p:stCondLst>
                                  <p:childTnLst>
                                    <p:set>
                                      <p:cBhvr>
                                        <p:cTn id="38" dur="1" fill="hold">
                                          <p:stCondLst>
                                            <p:cond delay="0"/>
                                          </p:stCondLst>
                                        </p:cTn>
                                        <p:tgtEl>
                                          <p:spTgt spid="87"/>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1"/>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xit" presetSubtype="0" fill="hold" grpId="1" nodeType="clickEffect">
                                  <p:stCondLst>
                                    <p:cond delay="0"/>
                                  </p:stCondLst>
                                  <p:childTnLst>
                                    <p:animEffect transition="out" filter="dissolve">
                                      <p:cBhvr>
                                        <p:cTn id="46" dur="500"/>
                                        <p:tgtEl>
                                          <p:spTgt spid="71"/>
                                        </p:tgtEl>
                                      </p:cBhvr>
                                    </p:animEffect>
                                    <p:set>
                                      <p:cBhvr>
                                        <p:cTn id="47" dur="1" fill="hold">
                                          <p:stCondLst>
                                            <p:cond delay="499"/>
                                          </p:stCondLst>
                                        </p:cTn>
                                        <p:tgtEl>
                                          <p:spTgt spid="71"/>
                                        </p:tgtEl>
                                        <p:attrNameLst>
                                          <p:attrName>style.visibility</p:attrName>
                                        </p:attrNameLst>
                                      </p:cBhvr>
                                      <p:to>
                                        <p:strVal val="hidden"/>
                                      </p:to>
                                    </p:set>
                                  </p:childTnLst>
                                </p:cTn>
                              </p:par>
                            </p:childTnLst>
                          </p:cTn>
                        </p:par>
                        <p:par>
                          <p:cTn id="48" fill="hold" nodeType="afterGroup">
                            <p:stCondLst>
                              <p:cond delay="500"/>
                            </p:stCondLst>
                            <p:childTnLst>
                              <p:par>
                                <p:cTn id="49" presetID="1" presetClass="entr" presetSubtype="0" fill="hold" grpId="0" nodeType="afterEffect">
                                  <p:stCondLst>
                                    <p:cond delay="500"/>
                                  </p:stCondLst>
                                  <p:childTnLst>
                                    <p:set>
                                      <p:cBhvr>
                                        <p:cTn id="50" dur="1" fill="hold">
                                          <p:stCondLst>
                                            <p:cond delay="0"/>
                                          </p:stCondLst>
                                        </p:cTn>
                                        <p:tgtEl>
                                          <p:spTgt spid="88"/>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72"/>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9" presetClass="exit" presetSubtype="0" fill="hold" grpId="1" nodeType="clickEffect">
                                  <p:stCondLst>
                                    <p:cond delay="0"/>
                                  </p:stCondLst>
                                  <p:childTnLst>
                                    <p:animEffect transition="out" filter="dissolve">
                                      <p:cBhvr>
                                        <p:cTn id="58" dur="500"/>
                                        <p:tgtEl>
                                          <p:spTgt spid="72"/>
                                        </p:tgtEl>
                                      </p:cBhvr>
                                    </p:animEffect>
                                    <p:set>
                                      <p:cBhvr>
                                        <p:cTn id="59" dur="1" fill="hold">
                                          <p:stCondLst>
                                            <p:cond delay="499"/>
                                          </p:stCondLst>
                                        </p:cTn>
                                        <p:tgtEl>
                                          <p:spTgt spid="72"/>
                                        </p:tgtEl>
                                        <p:attrNameLst>
                                          <p:attrName>style.visibility</p:attrName>
                                        </p:attrNameLst>
                                      </p:cBhvr>
                                      <p:to>
                                        <p:strVal val="hidden"/>
                                      </p:to>
                                    </p:set>
                                  </p:childTnLst>
                                </p:cTn>
                              </p:par>
                            </p:childTnLst>
                          </p:cTn>
                        </p:par>
                        <p:par>
                          <p:cTn id="60" fill="hold" nodeType="afterGroup">
                            <p:stCondLst>
                              <p:cond delay="500"/>
                            </p:stCondLst>
                            <p:childTnLst>
                              <p:par>
                                <p:cTn id="61" presetID="1" presetClass="entr" presetSubtype="0" fill="hold" grpId="0" nodeType="afterEffect">
                                  <p:stCondLst>
                                    <p:cond delay="500"/>
                                  </p:stCondLst>
                                  <p:childTnLst>
                                    <p:set>
                                      <p:cBhvr>
                                        <p:cTn id="62" dur="1" fill="hold">
                                          <p:stCondLst>
                                            <p:cond delay="0"/>
                                          </p:stCondLst>
                                        </p:cTn>
                                        <p:tgtEl>
                                          <p:spTgt spid="89"/>
                                        </p:tgtEl>
                                        <p:attrNameLst>
                                          <p:attrName>style.visibility</p:attrName>
                                        </p:attrNameLst>
                                      </p:cBhvr>
                                      <p:to>
                                        <p:strVal val="visible"/>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73"/>
                                        </p:tgtEl>
                                        <p:attrNameLst>
                                          <p:attrName>style.visibility</p:attrName>
                                        </p:attrNameLst>
                                      </p:cBhvr>
                                      <p:to>
                                        <p:strVal val="visible"/>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9" presetClass="exit" presetSubtype="0" fill="hold" grpId="1" nodeType="clickEffect">
                                  <p:stCondLst>
                                    <p:cond delay="0"/>
                                  </p:stCondLst>
                                  <p:childTnLst>
                                    <p:animEffect transition="out" filter="dissolve">
                                      <p:cBhvr>
                                        <p:cTn id="70" dur="500"/>
                                        <p:tgtEl>
                                          <p:spTgt spid="73"/>
                                        </p:tgtEl>
                                      </p:cBhvr>
                                    </p:animEffect>
                                    <p:set>
                                      <p:cBhvr>
                                        <p:cTn id="71" dur="1" fill="hold">
                                          <p:stCondLst>
                                            <p:cond delay="499"/>
                                          </p:stCondLst>
                                        </p:cTn>
                                        <p:tgtEl>
                                          <p:spTgt spid="73"/>
                                        </p:tgtEl>
                                        <p:attrNameLst>
                                          <p:attrName>style.visibility</p:attrName>
                                        </p:attrNameLst>
                                      </p:cBhvr>
                                      <p:to>
                                        <p:strVal val="hidden"/>
                                      </p:to>
                                    </p:set>
                                  </p:childTnLst>
                                </p:cTn>
                              </p:par>
                            </p:childTnLst>
                          </p:cTn>
                        </p:par>
                        <p:par>
                          <p:cTn id="72" fill="hold" nodeType="afterGroup">
                            <p:stCondLst>
                              <p:cond delay="500"/>
                            </p:stCondLst>
                            <p:childTnLst>
                              <p:par>
                                <p:cTn id="73" presetID="1" presetClass="entr" presetSubtype="0" fill="hold" grpId="0" nodeType="afterEffect">
                                  <p:stCondLst>
                                    <p:cond delay="500"/>
                                  </p:stCondLst>
                                  <p:childTnLst>
                                    <p:set>
                                      <p:cBhvr>
                                        <p:cTn id="74" dur="1" fill="hold">
                                          <p:stCondLst>
                                            <p:cond delay="0"/>
                                          </p:stCondLst>
                                        </p:cTn>
                                        <p:tgtEl>
                                          <p:spTgt spid="90"/>
                                        </p:tgtEl>
                                        <p:attrNameLst>
                                          <p:attrName>style.visibility</p:attrName>
                                        </p:attrNameLst>
                                      </p:cBhvr>
                                      <p:to>
                                        <p:strVal val="visible"/>
                                      </p:to>
                                    </p:set>
                                  </p:childTnLst>
                                </p:cTn>
                              </p:par>
                            </p:childTnLst>
                          </p:cTn>
                        </p:par>
                      </p:childTnLst>
                    </p:cTn>
                  </p:par>
                  <p:par>
                    <p:cTn id="75" fill="hold" nodeType="clickPar">
                      <p:stCondLst>
                        <p:cond delay="indefinite"/>
                      </p:stCondLst>
                      <p:childTnLst>
                        <p:par>
                          <p:cTn id="76" fill="hold" nodeType="withGroup">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74"/>
                                        </p:tgtEl>
                                        <p:attrNameLst>
                                          <p:attrName>style.visibility</p:attrName>
                                        </p:attrNameLst>
                                      </p:cBhvr>
                                      <p:to>
                                        <p:strVal val="visible"/>
                                      </p:to>
                                    </p:set>
                                  </p:childTnLst>
                                </p:cTn>
                              </p:par>
                            </p:childTnLst>
                          </p:cTn>
                        </p:par>
                      </p:childTnLst>
                    </p:cTn>
                  </p:par>
                  <p:par>
                    <p:cTn id="79" fill="hold" nodeType="clickPar">
                      <p:stCondLst>
                        <p:cond delay="indefinite"/>
                      </p:stCondLst>
                      <p:childTnLst>
                        <p:par>
                          <p:cTn id="80" fill="hold" nodeType="withGroup">
                            <p:stCondLst>
                              <p:cond delay="0"/>
                            </p:stCondLst>
                            <p:childTnLst>
                              <p:par>
                                <p:cTn id="81" presetID="9" presetClass="exit" presetSubtype="0" fill="hold" grpId="1" nodeType="clickEffect">
                                  <p:stCondLst>
                                    <p:cond delay="0"/>
                                  </p:stCondLst>
                                  <p:childTnLst>
                                    <p:animEffect transition="out" filter="dissolve">
                                      <p:cBhvr>
                                        <p:cTn id="82" dur="500"/>
                                        <p:tgtEl>
                                          <p:spTgt spid="74"/>
                                        </p:tgtEl>
                                      </p:cBhvr>
                                    </p:animEffect>
                                    <p:set>
                                      <p:cBhvr>
                                        <p:cTn id="83" dur="1" fill="hold">
                                          <p:stCondLst>
                                            <p:cond delay="499"/>
                                          </p:stCondLst>
                                        </p:cTn>
                                        <p:tgtEl>
                                          <p:spTgt spid="74"/>
                                        </p:tgtEl>
                                        <p:attrNameLst>
                                          <p:attrName>style.visibility</p:attrName>
                                        </p:attrNameLst>
                                      </p:cBhvr>
                                      <p:to>
                                        <p:strVal val="hidden"/>
                                      </p:to>
                                    </p:set>
                                  </p:childTnLst>
                                </p:cTn>
                              </p:par>
                            </p:childTnLst>
                          </p:cTn>
                        </p:par>
                        <p:par>
                          <p:cTn id="84" fill="hold" nodeType="afterGroup">
                            <p:stCondLst>
                              <p:cond delay="500"/>
                            </p:stCondLst>
                            <p:childTnLst>
                              <p:par>
                                <p:cTn id="85" presetID="1" presetClass="entr" presetSubtype="0" fill="hold" grpId="0" nodeType="afterEffect">
                                  <p:stCondLst>
                                    <p:cond delay="0"/>
                                  </p:stCondLst>
                                  <p:childTnLst>
                                    <p:set>
                                      <p:cBhvr>
                                        <p:cTn id="86" dur="1" fill="hold">
                                          <p:stCondLst>
                                            <p:cond delay="0"/>
                                          </p:stCondLst>
                                        </p:cTn>
                                        <p:tgtEl>
                                          <p:spTgt spid="92"/>
                                        </p:tgtEl>
                                        <p:attrNameLst>
                                          <p:attrName>style.visibility</p:attrName>
                                        </p:attrNameLst>
                                      </p:cBhvr>
                                      <p:to>
                                        <p:strVal val="visible"/>
                                      </p:to>
                                    </p:set>
                                  </p:childTnLst>
                                </p:cTn>
                              </p:par>
                            </p:childTnLst>
                          </p:cTn>
                        </p:par>
                      </p:childTnLst>
                    </p:cTn>
                  </p:par>
                  <p:par>
                    <p:cTn id="87" fill="hold" nodeType="clickPar">
                      <p:stCondLst>
                        <p:cond delay="indefinite"/>
                      </p:stCondLst>
                      <p:childTnLst>
                        <p:par>
                          <p:cTn id="88" fill="hold" nodeType="withGroup">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75"/>
                                        </p:tgtEl>
                                        <p:attrNameLst>
                                          <p:attrName>style.visibility</p:attrName>
                                        </p:attrNameLst>
                                      </p:cBhvr>
                                      <p:to>
                                        <p:strVal val="visible"/>
                                      </p:to>
                                    </p:set>
                                  </p:childTnLst>
                                </p:cTn>
                              </p:par>
                            </p:childTnLst>
                          </p:cTn>
                        </p:par>
                      </p:childTnLst>
                    </p:cTn>
                  </p:par>
                  <p:par>
                    <p:cTn id="91" fill="hold" nodeType="clickPar">
                      <p:stCondLst>
                        <p:cond delay="indefinite"/>
                      </p:stCondLst>
                      <p:childTnLst>
                        <p:par>
                          <p:cTn id="92" fill="hold" nodeType="withGroup">
                            <p:stCondLst>
                              <p:cond delay="0"/>
                            </p:stCondLst>
                            <p:childTnLst>
                              <p:par>
                                <p:cTn id="93" presetID="9" presetClass="exit" presetSubtype="0" fill="hold" grpId="1" nodeType="clickEffect">
                                  <p:stCondLst>
                                    <p:cond delay="0"/>
                                  </p:stCondLst>
                                  <p:childTnLst>
                                    <p:animEffect transition="out" filter="dissolve">
                                      <p:cBhvr>
                                        <p:cTn id="94" dur="500"/>
                                        <p:tgtEl>
                                          <p:spTgt spid="75"/>
                                        </p:tgtEl>
                                      </p:cBhvr>
                                    </p:animEffect>
                                    <p:set>
                                      <p:cBhvr>
                                        <p:cTn id="95" dur="1" fill="hold">
                                          <p:stCondLst>
                                            <p:cond delay="499"/>
                                          </p:stCondLst>
                                        </p:cTn>
                                        <p:tgtEl>
                                          <p:spTgt spid="75"/>
                                        </p:tgtEl>
                                        <p:attrNameLst>
                                          <p:attrName>style.visibility</p:attrName>
                                        </p:attrNameLst>
                                      </p:cBhvr>
                                      <p:to>
                                        <p:strVal val="hidden"/>
                                      </p:to>
                                    </p:set>
                                  </p:childTnLst>
                                </p:cTn>
                              </p:par>
                            </p:childTnLst>
                          </p:cTn>
                        </p:par>
                        <p:par>
                          <p:cTn id="96" fill="hold" nodeType="afterGroup">
                            <p:stCondLst>
                              <p:cond delay="500"/>
                            </p:stCondLst>
                            <p:childTnLst>
                              <p:par>
                                <p:cTn id="97" presetID="1" presetClass="entr" presetSubtype="0" fill="hold" grpId="0" nodeType="afterEffect">
                                  <p:stCondLst>
                                    <p:cond delay="0"/>
                                  </p:stCondLst>
                                  <p:childTnLst>
                                    <p:set>
                                      <p:cBhvr>
                                        <p:cTn id="98" dur="1" fill="hold">
                                          <p:stCondLst>
                                            <p:cond delay="0"/>
                                          </p:stCondLst>
                                        </p:cTn>
                                        <p:tgtEl>
                                          <p:spTgt spid="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P spid="64" grpId="1"/>
      <p:bldP spid="69" grpId="0"/>
      <p:bldP spid="69" grpId="1"/>
      <p:bldP spid="70" grpId="0"/>
      <p:bldP spid="70" grpId="1"/>
      <p:bldP spid="71" grpId="0"/>
      <p:bldP spid="71" grpId="1"/>
      <p:bldP spid="72" grpId="0"/>
      <p:bldP spid="72" grpId="1"/>
      <p:bldP spid="73" grpId="0"/>
      <p:bldP spid="73" grpId="1"/>
      <p:bldP spid="74" grpId="0"/>
      <p:bldP spid="74" grpId="1"/>
      <p:bldP spid="75" grpId="0"/>
      <p:bldP spid="75" grpId="1"/>
      <p:bldP spid="84" grpId="0"/>
      <p:bldP spid="85" grpId="0"/>
      <p:bldP spid="87" grpId="0"/>
      <p:bldP spid="88" grpId="0"/>
      <p:bldP spid="89" grpId="0"/>
      <p:bldP spid="90" grpId="0"/>
      <p:bldP spid="91" grpId="0"/>
      <p:bldP spid="9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6">
            <a:extLst>
              <a:ext uri="{FF2B5EF4-FFF2-40B4-BE49-F238E27FC236}">
                <a16:creationId xmlns:a16="http://schemas.microsoft.com/office/drawing/2014/main" id="{7FD9F470-0F9E-D019-3A2D-4EF5CEBD5700}"/>
              </a:ext>
            </a:extLst>
          </p:cNvPr>
          <p:cNvSpPr>
            <a:spLocks noChangeArrowheads="1"/>
          </p:cNvSpPr>
          <p:nvPr/>
        </p:nvSpPr>
        <p:spPr bwMode="auto">
          <a:xfrm>
            <a:off x="4427538" y="692150"/>
            <a:ext cx="4465637" cy="5761038"/>
          </a:xfrm>
          <a:prstGeom prst="rect">
            <a:avLst/>
          </a:prstGeom>
          <a:noFill/>
          <a:ln>
            <a:noFill/>
          </a:ln>
        </p:spPr>
        <p:txBody>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lnSpc>
                <a:spcPct val="80000"/>
              </a:lnSpc>
              <a:spcBef>
                <a:spcPct val="20000"/>
              </a:spcBef>
              <a:buClr>
                <a:schemeClr val="hlink"/>
              </a:buClr>
              <a:buFont typeface="Wingdings" pitchFamily="2" charset="2"/>
              <a:buNone/>
              <a:defRPr/>
            </a:pPr>
            <a:r>
              <a:rPr lang="de-DE" altLang="de-DE" sz="1200" dirty="0">
                <a:cs typeface="+mn-cs"/>
              </a:rPr>
              <a:t> </a:t>
            </a:r>
            <a:endParaRPr lang="de-DE" altLang="de-DE" sz="1200" b="1" dirty="0">
              <a:cs typeface="+mn-cs"/>
            </a:endParaRPr>
          </a:p>
          <a:p>
            <a:pPr eaLnBrk="1" hangingPunct="1">
              <a:lnSpc>
                <a:spcPct val="80000"/>
              </a:lnSpc>
              <a:spcBef>
                <a:spcPct val="20000"/>
              </a:spcBef>
              <a:buClr>
                <a:schemeClr val="hlink"/>
              </a:buClr>
              <a:buFont typeface="Wingdings" pitchFamily="2" charset="2"/>
              <a:buNone/>
              <a:defRPr/>
            </a:pPr>
            <a:r>
              <a:rPr lang="de-DE" altLang="de-DE" sz="1200" b="1" dirty="0">
                <a:cs typeface="+mn-cs"/>
              </a:rPr>
              <a:t>Impressum</a:t>
            </a:r>
          </a:p>
          <a:p>
            <a:pPr eaLnBrk="1" hangingPunct="1">
              <a:defRPr/>
            </a:pPr>
            <a:r>
              <a:rPr lang="de-DE" altLang="de-DE" sz="1200" dirty="0">
                <a:cs typeface="Arial" charset="0"/>
              </a:rPr>
              <a:t>© Österreichischer Bundesverlag Schulbuch GmbH &amp; Co. KG, Wien 2025</a:t>
            </a:r>
          </a:p>
          <a:p>
            <a:pPr eaLnBrk="1" hangingPunct="1">
              <a:defRPr/>
            </a:pPr>
            <a:br>
              <a:rPr lang="de-DE" altLang="de-DE" sz="1200" dirty="0">
                <a:cs typeface="Arial" charset="0"/>
              </a:rPr>
            </a:br>
            <a:br>
              <a:rPr lang="de-DE" altLang="de-DE" sz="1200" dirty="0">
                <a:cs typeface="Arial" charset="0"/>
              </a:rPr>
            </a:br>
            <a:r>
              <a:rPr lang="de-DE" altLang="de-DE" sz="1200" dirty="0">
                <a:cs typeface="+mn-cs"/>
              </a:rPr>
              <a:t>Karte: Freytag &amp; Berndt, Wien</a:t>
            </a:r>
          </a:p>
          <a:p>
            <a:pPr eaLnBrk="1" hangingPunct="1">
              <a:defRPr/>
            </a:pPr>
            <a:endParaRPr lang="de-DE" altLang="de-DE" sz="1200" dirty="0">
              <a:cs typeface="Arial" charset="0"/>
            </a:endParaRPr>
          </a:p>
          <a:p>
            <a:pPr eaLnBrk="1" hangingPunct="1">
              <a:defRPr/>
            </a:pPr>
            <a:r>
              <a:rPr lang="de-DE" altLang="de-DE" sz="1200" dirty="0">
                <a:cs typeface="Arial" charset="0"/>
              </a:rPr>
              <a:t>Alle Rechte vorbehalten.</a:t>
            </a:r>
          </a:p>
          <a:p>
            <a:pPr eaLnBrk="1" hangingPunct="1">
              <a:defRPr/>
            </a:pPr>
            <a:r>
              <a:rPr lang="de-DE" altLang="de-DE" sz="1200" dirty="0">
                <a:cs typeface="+mn-cs"/>
              </a:rPr>
              <a:t>www.oebv.at</a:t>
            </a:r>
          </a:p>
          <a:p>
            <a:pPr eaLnBrk="1" hangingPunct="1">
              <a:defRPr/>
            </a:pPr>
            <a:endParaRPr lang="de-DE" altLang="de-DE" sz="1200" dirty="0">
              <a:cs typeface="+mn-cs"/>
            </a:endParaRPr>
          </a:p>
          <a:p>
            <a:pPr eaLnBrk="1" hangingPunct="1">
              <a:defRPr/>
            </a:pPr>
            <a:endParaRPr lang="de-DE" altLang="de-DE" sz="1200" dirty="0">
              <a:cs typeface="+mn-cs"/>
            </a:endParaRPr>
          </a:p>
          <a:p>
            <a:pPr eaLnBrk="1" hangingPunct="1">
              <a:defRPr/>
            </a:pPr>
            <a:endParaRPr lang="de-DE" altLang="de-DE" sz="1200" dirty="0">
              <a:cs typeface="+mn-cs"/>
            </a:endParaRPr>
          </a:p>
          <a:p>
            <a:pPr eaLnBrk="1" hangingPunct="1">
              <a:defRPr/>
            </a:pPr>
            <a:endParaRPr lang="de-DE" altLang="de-DE" sz="1200" dirty="0">
              <a:cs typeface="+mn-cs"/>
            </a:endParaRPr>
          </a:p>
          <a:p>
            <a:pPr eaLnBrk="1" hangingPunct="1">
              <a:defRPr/>
            </a:pPr>
            <a:r>
              <a:rPr lang="de-DE" altLang="de-DE" sz="1200" dirty="0">
                <a:cs typeface="+mn-cs"/>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defRPr/>
            </a:pPr>
            <a:endParaRPr lang="de-DE" altLang="de-DE" sz="1200" dirty="0">
              <a:cs typeface="+mn-cs"/>
            </a:endParaRPr>
          </a:p>
          <a:p>
            <a:pPr eaLnBrk="1" hangingPunct="1">
              <a:defRPr/>
            </a:pPr>
            <a:r>
              <a:rPr lang="de-DE" altLang="de-DE" sz="1200" dirty="0">
                <a:cs typeface="+mn-cs"/>
              </a:rPr>
              <a:t>Jede Nutzung in anderen als den genannten Fällen bedarf der vorherigen schriftlichen Einwilligung des Verlages.</a:t>
            </a:r>
          </a:p>
        </p:txBody>
      </p:sp>
      <p:sp>
        <p:nvSpPr>
          <p:cNvPr id="7174" name="Rectangle 6">
            <a:extLst>
              <a:ext uri="{FF2B5EF4-FFF2-40B4-BE49-F238E27FC236}">
                <a16:creationId xmlns:a16="http://schemas.microsoft.com/office/drawing/2014/main" id="{2F47890C-1DD7-440C-3027-DCB285CB3BFF}"/>
              </a:ext>
            </a:extLst>
          </p:cNvPr>
          <p:cNvSpPr>
            <a:spLocks noChangeArrowheads="1"/>
          </p:cNvSpPr>
          <p:nvPr/>
        </p:nvSpPr>
        <p:spPr bwMode="auto">
          <a:xfrm>
            <a:off x="466725" y="692150"/>
            <a:ext cx="3744913" cy="4752975"/>
          </a:xfrm>
          <a:prstGeom prst="rect">
            <a:avLst/>
          </a:prstGeom>
          <a:noFill/>
          <a:ln>
            <a:noFill/>
          </a:ln>
        </p:spPr>
        <p:txBody>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lnSpc>
                <a:spcPct val="80000"/>
              </a:lnSpc>
              <a:spcBef>
                <a:spcPct val="20000"/>
              </a:spcBef>
              <a:buClr>
                <a:schemeClr val="hlink"/>
              </a:buClr>
              <a:buFont typeface="Wingdings" pitchFamily="2" charset="2"/>
              <a:buNone/>
              <a:defRPr/>
            </a:pPr>
            <a:endParaRPr lang="de-DE" altLang="de-DE" sz="1100" dirty="0">
              <a:latin typeface="PoloST11KBuch" pitchFamily="2" charset="0"/>
              <a:cs typeface="+mn-cs"/>
            </a:endParaRPr>
          </a:p>
          <a:p>
            <a:pPr eaLnBrk="1" hangingPunct="1">
              <a:lnSpc>
                <a:spcPct val="80000"/>
              </a:lnSpc>
              <a:spcBef>
                <a:spcPct val="20000"/>
              </a:spcBef>
              <a:buClr>
                <a:schemeClr val="hlink"/>
              </a:buClr>
              <a:buFont typeface="Wingdings" pitchFamily="2" charset="2"/>
              <a:buNone/>
              <a:defRPr/>
            </a:pPr>
            <a:r>
              <a:rPr lang="de-DE" altLang="de-DE" sz="1100" b="1" kern="0" dirty="0">
                <a:latin typeface="Arial" pitchFamily="34" charset="0"/>
              </a:rPr>
              <a:t>Hinweise zum Einsatz</a:t>
            </a:r>
          </a:p>
          <a:p>
            <a:pPr eaLnBrk="1" fontAlgn="auto" hangingPunct="1">
              <a:lnSpc>
                <a:spcPts val="1600"/>
              </a:lnSpc>
              <a:spcBef>
                <a:spcPts val="600"/>
              </a:spcBef>
              <a:spcAft>
                <a:spcPts val="0"/>
              </a:spcAft>
              <a:buClr>
                <a:srgbClr val="000000"/>
              </a:buClr>
              <a:defRPr/>
            </a:pPr>
            <a:r>
              <a:rPr lang="de-DE" altLang="de-DE" sz="1200" kern="0" dirty="0">
                <a:latin typeface="Arial" pitchFamily="34" charset="0"/>
              </a:rPr>
              <a:t>Das Tafelbild bezieht sich auf das Thema „Zentren und Peripherien“ auf den Seiten 12 und 13 im Schulbuch </a:t>
            </a:r>
            <a:r>
              <a:rPr lang="de-DE" altLang="de-DE" sz="1200" i="1" kern="0" dirty="0">
                <a:latin typeface="Arial" pitchFamily="34" charset="0"/>
              </a:rPr>
              <a:t>unterwegs 3</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defRPr/>
            </a:pPr>
            <a:r>
              <a:rPr lang="de-DE" altLang="de-DE" sz="1200" kern="0" dirty="0">
                <a:latin typeface="Arial" pitchFamily="34" charset="0"/>
              </a:rPr>
              <a:t>Es kann zur Wiederholung dienen. </a:t>
            </a:r>
            <a:endParaRPr lang="de-DE" altLang="de-DE" sz="1200" b="1" dirty="0">
              <a:latin typeface="PoloST11KBuch" pitchFamily="2" charset="0"/>
              <a:cs typeface="+mn-cs"/>
            </a:endParaRPr>
          </a:p>
          <a:p>
            <a:pPr eaLnBrk="1" hangingPunct="1">
              <a:lnSpc>
                <a:spcPts val="1600"/>
              </a:lnSpc>
              <a:spcBef>
                <a:spcPts val="600"/>
              </a:spcBef>
              <a:buClr>
                <a:schemeClr val="tx1"/>
              </a:buClr>
              <a:buFontTx/>
              <a:buChar char="•"/>
              <a:defRPr/>
            </a:pPr>
            <a:endParaRPr lang="de-DE" altLang="de-DE" sz="1200" dirty="0">
              <a:cs typeface="+mn-cs"/>
            </a:endParaRPr>
          </a:p>
          <a:p>
            <a:pPr eaLnBrk="1" hangingPunct="1">
              <a:lnSpc>
                <a:spcPts val="1600"/>
              </a:lnSpc>
              <a:spcBef>
                <a:spcPts val="600"/>
              </a:spcBef>
              <a:buClr>
                <a:schemeClr val="hlink"/>
              </a:buClr>
              <a:defRPr/>
            </a:pPr>
            <a:r>
              <a:rPr lang="de-DE" altLang="de-DE" sz="1200" dirty="0">
                <a:cs typeface="+mn-cs"/>
              </a:rPr>
              <a:t>Wir wünschen Ihnen einen erfolgreichen Unterricht!</a:t>
            </a:r>
          </a:p>
          <a:p>
            <a:pPr eaLnBrk="1" hangingPunct="1">
              <a:lnSpc>
                <a:spcPct val="80000"/>
              </a:lnSpc>
              <a:spcBef>
                <a:spcPct val="20000"/>
              </a:spcBef>
              <a:buClr>
                <a:schemeClr val="hlink"/>
              </a:buClr>
              <a:buFont typeface="Wingdings" pitchFamily="2" charset="2"/>
              <a:buNone/>
              <a:defRPr/>
            </a:pPr>
            <a:endParaRPr lang="de-DE" altLang="de-DE" sz="1200" dirty="0">
              <a:cs typeface="+mn-cs"/>
            </a:endParaRPr>
          </a:p>
          <a:p>
            <a:pPr eaLnBrk="1" hangingPunct="1">
              <a:lnSpc>
                <a:spcPct val="80000"/>
              </a:lnSpc>
              <a:spcBef>
                <a:spcPct val="20000"/>
              </a:spcBef>
              <a:buClr>
                <a:schemeClr val="hlink"/>
              </a:buClr>
              <a:buFont typeface="Wingdings" pitchFamily="2" charset="2"/>
              <a:buNone/>
              <a:defRPr/>
            </a:pPr>
            <a:endParaRPr lang="de-DE" altLang="de-DE" sz="1200" dirty="0">
              <a:cs typeface="+mn-cs"/>
            </a:endParaRPr>
          </a:p>
          <a:p>
            <a:pPr eaLnBrk="1" hangingPunct="1">
              <a:lnSpc>
                <a:spcPct val="80000"/>
              </a:lnSpc>
              <a:spcBef>
                <a:spcPct val="20000"/>
              </a:spcBef>
              <a:buClr>
                <a:schemeClr val="hlink"/>
              </a:buClr>
              <a:buFont typeface="Wingdings" pitchFamily="2" charset="2"/>
              <a:buNone/>
              <a:defRPr/>
            </a:pPr>
            <a:endParaRPr lang="de-DE" altLang="de-DE" sz="1200" dirty="0">
              <a:cs typeface="+mn-cs"/>
            </a:endParaRPr>
          </a:p>
        </p:txBody>
      </p:sp>
    </p:spTree>
  </p:cSld>
  <p:clrMapOvr>
    <a:masterClrMapping/>
  </p:clrMapOvr>
  <p:transition/>
</p:sld>
</file>

<file path=ppt/theme/theme1.xml><?xml version="1.0" encoding="utf-8"?>
<a:theme xmlns:a="http://schemas.openxmlformats.org/drawingml/2006/main" name="BioTOP  1">
  <a:themeElements>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070327_EMFR</Template>
  <TotalTime>0</TotalTime>
  <Words>235</Words>
  <Application>Microsoft Office PowerPoint</Application>
  <PresentationFormat>Bildschirmpräsentation (4:3)</PresentationFormat>
  <Paragraphs>50</Paragraphs>
  <Slides>3</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3</vt:i4>
      </vt:variant>
    </vt:vector>
  </HeadingPairs>
  <TitlesOfParts>
    <vt:vector size="9" baseType="lpstr">
      <vt:lpstr>Arial</vt:lpstr>
      <vt:lpstr>Calibri</vt:lpstr>
      <vt:lpstr>PoloST11KBuch</vt:lpstr>
      <vt:lpstr>Syntax LT Std</vt:lpstr>
      <vt:lpstr>Wingdings</vt:lpstr>
      <vt:lpstr>BioTOP  1</vt:lpstr>
      <vt:lpstr>PowerPoint-Präsentation</vt:lpstr>
      <vt:lpstr>PowerPoint-Präsentation</vt:lpstr>
      <vt:lpstr>PowerPoint-Präsentation</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Schema des Blutkreislaufes</dc:title>
  <dc:creator>Aushilfe VS</dc:creator>
  <cp:lastModifiedBy>Veronika Gregori</cp:lastModifiedBy>
  <cp:revision>291</cp:revision>
  <dcterms:created xsi:type="dcterms:W3CDTF">2008-04-29T08:40:23Z</dcterms:created>
  <dcterms:modified xsi:type="dcterms:W3CDTF">2025-01-15T15:22:18Z</dcterms:modified>
</cp:coreProperties>
</file>