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5" r:id="rId1"/>
    <p:sldMasterId id="2147483677" r:id="rId2"/>
  </p:sldMasterIdLst>
  <p:notesMasterIdLst>
    <p:notesMasterId r:id="rId11"/>
  </p:notesMasterIdLst>
  <p:sldIdLst>
    <p:sldId id="260" r:id="rId3"/>
    <p:sldId id="300" r:id="rId4"/>
    <p:sldId id="307" r:id="rId5"/>
    <p:sldId id="308" r:id="rId6"/>
    <p:sldId id="309" r:id="rId7"/>
    <p:sldId id="310" r:id="rId8"/>
    <p:sldId id="311" r:id="rId9"/>
    <p:sldId id="312" r:id="rId10"/>
  </p:sldIdLst>
  <p:sldSz cx="9144000" cy="6858000" type="screen4x3"/>
  <p:notesSz cx="6810375" cy="9942513"/>
  <p:defaultTextStyle>
    <a:defPPr>
      <a:defRPr lang="de-DE"/>
    </a:defPPr>
    <a:lvl1pPr algn="l" rtl="0" fontAlgn="base">
      <a:spcBef>
        <a:spcPct val="0"/>
      </a:spcBef>
      <a:spcAft>
        <a:spcPct val="0"/>
      </a:spcAft>
      <a:defRPr sz="4200" kern="1200">
        <a:solidFill>
          <a:srgbClr val="000000"/>
        </a:solidFill>
        <a:latin typeface="Arial" panose="020B0604020202020204" pitchFamily="34" charset="0"/>
        <a:ea typeface="+mn-ea"/>
        <a:cs typeface="+mn-cs"/>
      </a:defRPr>
    </a:lvl1pPr>
    <a:lvl2pPr marL="457200" algn="l" rtl="0" fontAlgn="base">
      <a:spcBef>
        <a:spcPct val="0"/>
      </a:spcBef>
      <a:spcAft>
        <a:spcPct val="0"/>
      </a:spcAft>
      <a:defRPr sz="4200" kern="1200">
        <a:solidFill>
          <a:srgbClr val="000000"/>
        </a:solidFill>
        <a:latin typeface="Arial" panose="020B0604020202020204" pitchFamily="34" charset="0"/>
        <a:ea typeface="+mn-ea"/>
        <a:cs typeface="+mn-cs"/>
      </a:defRPr>
    </a:lvl2pPr>
    <a:lvl3pPr marL="914400" algn="l" rtl="0" fontAlgn="base">
      <a:spcBef>
        <a:spcPct val="0"/>
      </a:spcBef>
      <a:spcAft>
        <a:spcPct val="0"/>
      </a:spcAft>
      <a:defRPr sz="4200" kern="1200">
        <a:solidFill>
          <a:srgbClr val="000000"/>
        </a:solidFill>
        <a:latin typeface="Arial" panose="020B0604020202020204" pitchFamily="34" charset="0"/>
        <a:ea typeface="+mn-ea"/>
        <a:cs typeface="+mn-cs"/>
      </a:defRPr>
    </a:lvl3pPr>
    <a:lvl4pPr marL="1371600" algn="l" rtl="0" fontAlgn="base">
      <a:spcBef>
        <a:spcPct val="0"/>
      </a:spcBef>
      <a:spcAft>
        <a:spcPct val="0"/>
      </a:spcAft>
      <a:defRPr sz="4200" kern="1200">
        <a:solidFill>
          <a:srgbClr val="000000"/>
        </a:solidFill>
        <a:latin typeface="Arial" panose="020B0604020202020204" pitchFamily="34" charset="0"/>
        <a:ea typeface="+mn-ea"/>
        <a:cs typeface="+mn-cs"/>
      </a:defRPr>
    </a:lvl4pPr>
    <a:lvl5pPr marL="1828800" algn="l" rtl="0" fontAlgn="base">
      <a:spcBef>
        <a:spcPct val="0"/>
      </a:spcBef>
      <a:spcAft>
        <a:spcPct val="0"/>
      </a:spcAft>
      <a:defRPr sz="4200" kern="1200">
        <a:solidFill>
          <a:srgbClr val="000000"/>
        </a:solidFill>
        <a:latin typeface="Arial" panose="020B0604020202020204" pitchFamily="34" charset="0"/>
        <a:ea typeface="+mn-ea"/>
        <a:cs typeface="+mn-cs"/>
      </a:defRPr>
    </a:lvl5pPr>
    <a:lvl6pPr marL="2286000" algn="l" defTabSz="914400" rtl="0" eaLnBrk="1" latinLnBrk="0" hangingPunct="1">
      <a:defRPr sz="4200" kern="1200">
        <a:solidFill>
          <a:srgbClr val="000000"/>
        </a:solidFill>
        <a:latin typeface="Arial" panose="020B0604020202020204" pitchFamily="34" charset="0"/>
        <a:ea typeface="+mn-ea"/>
        <a:cs typeface="+mn-cs"/>
      </a:defRPr>
    </a:lvl6pPr>
    <a:lvl7pPr marL="2743200" algn="l" defTabSz="914400" rtl="0" eaLnBrk="1" latinLnBrk="0" hangingPunct="1">
      <a:defRPr sz="4200" kern="1200">
        <a:solidFill>
          <a:srgbClr val="000000"/>
        </a:solidFill>
        <a:latin typeface="Arial" panose="020B0604020202020204" pitchFamily="34" charset="0"/>
        <a:ea typeface="+mn-ea"/>
        <a:cs typeface="+mn-cs"/>
      </a:defRPr>
    </a:lvl7pPr>
    <a:lvl8pPr marL="3200400" algn="l" defTabSz="914400" rtl="0" eaLnBrk="1" latinLnBrk="0" hangingPunct="1">
      <a:defRPr sz="4200" kern="1200">
        <a:solidFill>
          <a:srgbClr val="000000"/>
        </a:solidFill>
        <a:latin typeface="Arial" panose="020B0604020202020204" pitchFamily="34" charset="0"/>
        <a:ea typeface="+mn-ea"/>
        <a:cs typeface="+mn-cs"/>
      </a:defRPr>
    </a:lvl8pPr>
    <a:lvl9pPr marL="3657600" algn="l" defTabSz="914400" rtl="0" eaLnBrk="1" latinLnBrk="0" hangingPunct="1">
      <a:defRPr sz="4200" kern="1200">
        <a:solidFill>
          <a:srgbClr val="000000"/>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521">
          <p15:clr>
            <a:srgbClr val="A4A3A4"/>
          </p15:clr>
        </p15:guide>
        <p15:guide id="2" pos="4422">
          <p15:clr>
            <a:srgbClr val="A4A3A4"/>
          </p15:clr>
        </p15:guide>
      </p15:sldGuideLst>
    </p:ext>
    <p:ext uri="{2D200454-40CA-4A62-9FC3-DE9A4176ACB9}">
      <p15:notesGuideLst xmlns:p15="http://schemas.microsoft.com/office/powerpoint/2012/main">
        <p15:guide id="1" orient="horz" pos="3132">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7BC21C"/>
    <a:srgbClr val="A8CCD9"/>
    <a:srgbClr val="549BB5"/>
    <a:srgbClr val="A8B6D9"/>
    <a:srgbClr val="006990"/>
    <a:srgbClr val="FF9900"/>
    <a:srgbClr val="B5EDB5"/>
    <a:srgbClr val="2CBB2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32" autoAdjust="0"/>
  </p:normalViewPr>
  <p:slideViewPr>
    <p:cSldViewPr>
      <p:cViewPr>
        <p:scale>
          <a:sx n="80" d="100"/>
          <a:sy n="80" d="100"/>
        </p:scale>
        <p:origin x="965" y="91"/>
      </p:cViewPr>
      <p:guideLst>
        <p:guide orient="horz" pos="3521"/>
        <p:guide pos="44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1914" y="-90"/>
      </p:cViewPr>
      <p:guideLst>
        <p:guide orient="horz" pos="3132"/>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C5C0FBEC-1979-DDE2-2E50-4776891C6392}"/>
              </a:ext>
            </a:extLst>
          </p:cNvPr>
          <p:cNvSpPr>
            <a:spLocks noGrp="1" noChangeArrowheads="1"/>
          </p:cNvSpPr>
          <p:nvPr>
            <p:ph type="hdr" sz="quarter"/>
          </p:nvPr>
        </p:nvSpPr>
        <p:spPr bwMode="auto">
          <a:xfrm>
            <a:off x="0" y="0"/>
            <a:ext cx="29511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200">
                <a:solidFill>
                  <a:schemeClr val="tx1"/>
                </a:solidFill>
                <a:latin typeface="Arial" charset="0"/>
              </a:defRPr>
            </a:lvl1pPr>
          </a:lstStyle>
          <a:p>
            <a:pPr>
              <a:defRPr/>
            </a:pPr>
            <a:endParaRPr lang="de-DE"/>
          </a:p>
        </p:txBody>
      </p:sp>
      <p:sp>
        <p:nvSpPr>
          <p:cNvPr id="3075" name="Rectangle 3">
            <a:extLst>
              <a:ext uri="{FF2B5EF4-FFF2-40B4-BE49-F238E27FC236}">
                <a16:creationId xmlns:a16="http://schemas.microsoft.com/office/drawing/2014/main" id="{7A6E9974-3005-31E3-6926-1A158D4BBAB7}"/>
              </a:ext>
            </a:extLst>
          </p:cNvPr>
          <p:cNvSpPr>
            <a:spLocks noGrp="1" noChangeArrowheads="1"/>
          </p:cNvSpPr>
          <p:nvPr>
            <p:ph type="dt" idx="1"/>
          </p:nvPr>
        </p:nvSpPr>
        <p:spPr bwMode="auto">
          <a:xfrm>
            <a:off x="3857625" y="0"/>
            <a:ext cx="29511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200">
                <a:solidFill>
                  <a:schemeClr val="tx1"/>
                </a:solidFill>
                <a:latin typeface="Arial" charset="0"/>
              </a:defRPr>
            </a:lvl1pPr>
          </a:lstStyle>
          <a:p>
            <a:pPr>
              <a:defRPr/>
            </a:pPr>
            <a:endParaRPr lang="de-DE"/>
          </a:p>
        </p:txBody>
      </p:sp>
      <p:sp>
        <p:nvSpPr>
          <p:cNvPr id="12292" name="Rectangle 4">
            <a:extLst>
              <a:ext uri="{FF2B5EF4-FFF2-40B4-BE49-F238E27FC236}">
                <a16:creationId xmlns:a16="http://schemas.microsoft.com/office/drawing/2014/main" id="{FB568A60-5D9D-5D06-F780-0646CF249AB4}"/>
              </a:ext>
            </a:extLst>
          </p:cNvPr>
          <p:cNvSpPr>
            <a:spLocks noGrp="1" noRot="1" noChangeAspect="1" noChangeArrowheads="1" noTextEdit="1"/>
          </p:cNvSpPr>
          <p:nvPr>
            <p:ph type="sldImg" idx="2"/>
          </p:nvPr>
        </p:nvSpPr>
        <p:spPr bwMode="auto">
          <a:xfrm>
            <a:off x="920750" y="746125"/>
            <a:ext cx="4970463" cy="3727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0D877967-472C-65B1-4A34-64151DCA2534}"/>
              </a:ext>
            </a:extLst>
          </p:cNvPr>
          <p:cNvSpPr>
            <a:spLocks noGrp="1" noChangeArrowheads="1"/>
          </p:cNvSpPr>
          <p:nvPr>
            <p:ph type="body" sz="quarter" idx="3"/>
          </p:nvPr>
        </p:nvSpPr>
        <p:spPr bwMode="auto">
          <a:xfrm>
            <a:off x="681038" y="4722813"/>
            <a:ext cx="5448300" cy="44735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3078" name="Rectangle 6">
            <a:extLst>
              <a:ext uri="{FF2B5EF4-FFF2-40B4-BE49-F238E27FC236}">
                <a16:creationId xmlns:a16="http://schemas.microsoft.com/office/drawing/2014/main" id="{6F9610E4-5B18-E6E2-779A-D88C99C3E21E}"/>
              </a:ext>
            </a:extLst>
          </p:cNvPr>
          <p:cNvSpPr>
            <a:spLocks noGrp="1" noChangeArrowheads="1"/>
          </p:cNvSpPr>
          <p:nvPr>
            <p:ph type="ftr" sz="quarter" idx="4"/>
          </p:nvPr>
        </p:nvSpPr>
        <p:spPr bwMode="auto">
          <a:xfrm>
            <a:off x="0" y="9444038"/>
            <a:ext cx="29511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solidFill>
                  <a:schemeClr val="tx1"/>
                </a:solidFill>
                <a:latin typeface="Arial" charset="0"/>
              </a:defRPr>
            </a:lvl1pPr>
          </a:lstStyle>
          <a:p>
            <a:pPr>
              <a:defRPr/>
            </a:pPr>
            <a:endParaRPr lang="de-DE"/>
          </a:p>
        </p:txBody>
      </p:sp>
      <p:sp>
        <p:nvSpPr>
          <p:cNvPr id="3079" name="Rectangle 7">
            <a:extLst>
              <a:ext uri="{FF2B5EF4-FFF2-40B4-BE49-F238E27FC236}">
                <a16:creationId xmlns:a16="http://schemas.microsoft.com/office/drawing/2014/main" id="{ACEEB084-2C56-C5D0-73F9-467D19635A5D}"/>
              </a:ext>
            </a:extLst>
          </p:cNvPr>
          <p:cNvSpPr>
            <a:spLocks noGrp="1" noChangeArrowheads="1"/>
          </p:cNvSpPr>
          <p:nvPr>
            <p:ph type="sldNum" sz="quarter" idx="5"/>
          </p:nvPr>
        </p:nvSpPr>
        <p:spPr bwMode="auto">
          <a:xfrm>
            <a:off x="3857625" y="9444038"/>
            <a:ext cx="29511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D5AF5EE8-1F75-4E70-82F8-9361F68DCAE5}" type="slidenum">
              <a:rPr lang="de-DE" altLang="de-DE"/>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A234BB88-8C8D-FEE9-7AF2-E001DC754C9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fld id="{2239CC6B-7914-4E46-A448-A9A888353BA1}" type="slidenum">
              <a:rPr lang="de-DE" altLang="de-DE" sz="1200">
                <a:solidFill>
                  <a:schemeClr val="tx1"/>
                </a:solidFill>
              </a:rPr>
              <a:pPr eaLnBrk="1" hangingPunct="1"/>
              <a:t>1</a:t>
            </a:fld>
            <a:endParaRPr lang="de-DE" altLang="de-DE" sz="1200">
              <a:solidFill>
                <a:schemeClr val="tx1"/>
              </a:solidFill>
            </a:endParaRPr>
          </a:p>
        </p:txBody>
      </p:sp>
      <p:sp>
        <p:nvSpPr>
          <p:cNvPr id="13315" name="Rectangle 2">
            <a:extLst>
              <a:ext uri="{FF2B5EF4-FFF2-40B4-BE49-F238E27FC236}">
                <a16:creationId xmlns:a16="http://schemas.microsoft.com/office/drawing/2014/main" id="{8E837B34-56E5-4749-F117-4C14586D4382}"/>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id="{4CD2B9DC-7577-9E56-997A-CF5F6E8CB2A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D5AF5EE8-1F75-4E70-82F8-9361F68DCAE5}" type="slidenum">
              <a:rPr lang="de-DE" altLang="de-DE" smtClean="0"/>
              <a:pPr/>
              <a:t>7</a:t>
            </a:fld>
            <a:endParaRPr lang="de-DE" altLang="de-DE"/>
          </a:p>
        </p:txBody>
      </p:sp>
    </p:spTree>
    <p:extLst>
      <p:ext uri="{BB962C8B-B14F-4D97-AF65-F5344CB8AC3E}">
        <p14:creationId xmlns:p14="http://schemas.microsoft.com/office/powerpoint/2010/main" val="35959876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E98419E-C226-CA24-F63E-38A901C3E9F6}"/>
              </a:ext>
            </a:extLst>
          </p:cNvPr>
          <p:cNvSpPr>
            <a:spLocks noChangeArrowheads="1"/>
          </p:cNvSpPr>
          <p:nvPr userDrawn="1"/>
        </p:nvSpPr>
        <p:spPr bwMode="auto">
          <a:xfrm>
            <a:off x="0" y="1412875"/>
            <a:ext cx="9144000" cy="5445125"/>
          </a:xfrm>
          <a:prstGeom prst="rect">
            <a:avLst/>
          </a:prstGeom>
          <a:noFill/>
          <a:ln>
            <a:noFill/>
          </a:ln>
          <a:extLst>
            <a:ext uri="{909E8E84-426E-40DD-AFC4-6F175D3DCCD1}">
              <a14:hiddenFill xmlns:a14="http://schemas.microsoft.com/office/drawing/2010/main">
                <a:solidFill>
                  <a:srgbClr val="549BB5"/>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20000"/>
              </a:spcBef>
              <a:buClr>
                <a:schemeClr val="hlink"/>
              </a:buClr>
              <a:buFont typeface="Wingdings" panose="05000000000000000000" pitchFamily="2" charset="2"/>
              <a:buNone/>
            </a:pPr>
            <a:endParaRPr lang="de-DE" altLang="de-DE" sz="3800"/>
          </a:p>
        </p:txBody>
      </p:sp>
      <p:sp>
        <p:nvSpPr>
          <p:cNvPr id="3" name="Rectangle 5">
            <a:extLst>
              <a:ext uri="{FF2B5EF4-FFF2-40B4-BE49-F238E27FC236}">
                <a16:creationId xmlns:a16="http://schemas.microsoft.com/office/drawing/2014/main" id="{62D3EC86-CFD6-1488-5673-AE5C79A79B03}"/>
              </a:ext>
            </a:extLst>
          </p:cNvPr>
          <p:cNvSpPr>
            <a:spLocks noChangeArrowheads="1"/>
          </p:cNvSpPr>
          <p:nvPr userDrawn="1"/>
        </p:nvSpPr>
        <p:spPr bwMode="auto">
          <a:xfrm>
            <a:off x="0" y="0"/>
            <a:ext cx="9144000" cy="2060575"/>
          </a:xfrm>
          <a:prstGeom prst="rect">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20000"/>
              </a:spcBef>
              <a:buClr>
                <a:schemeClr val="hlink"/>
              </a:buClr>
              <a:buFont typeface="Wingdings" panose="05000000000000000000" pitchFamily="2" charset="2"/>
              <a:buNone/>
            </a:pPr>
            <a:endParaRPr lang="de-DE" altLang="de-DE" sz="3800"/>
          </a:p>
        </p:txBody>
      </p:sp>
      <p:sp>
        <p:nvSpPr>
          <p:cNvPr id="4" name="Text Box 10">
            <a:extLst>
              <a:ext uri="{FF2B5EF4-FFF2-40B4-BE49-F238E27FC236}">
                <a16:creationId xmlns:a16="http://schemas.microsoft.com/office/drawing/2014/main" id="{A258AE8C-99C0-A6F4-36D2-5F8FFC2BD989}"/>
              </a:ext>
            </a:extLst>
          </p:cNvPr>
          <p:cNvSpPr txBox="1">
            <a:spLocks noChangeArrowheads="1"/>
          </p:cNvSpPr>
          <p:nvPr userDrawn="1"/>
        </p:nvSpPr>
        <p:spPr bwMode="auto">
          <a:xfrm>
            <a:off x="6156325" y="115888"/>
            <a:ext cx="2592388"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a:solidFill>
                  <a:schemeClr val="folHlink"/>
                </a:solidFill>
              </a:rPr>
              <a:t>BioTOP 1</a:t>
            </a:r>
          </a:p>
        </p:txBody>
      </p:sp>
      <p:pic>
        <p:nvPicPr>
          <p:cNvPr id="5" name="Picture 2">
            <a:extLst>
              <a:ext uri="{FF2B5EF4-FFF2-40B4-BE49-F238E27FC236}">
                <a16:creationId xmlns:a16="http://schemas.microsoft.com/office/drawing/2014/main" id="{CA2BAF2A-277D-2B5E-6CE9-622F81D9C9F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12088" y="5732463"/>
            <a:ext cx="10287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6802" name="Rectangle 2"/>
          <p:cNvSpPr>
            <a:spLocks noGrp="1" noChangeArrowheads="1"/>
          </p:cNvSpPr>
          <p:nvPr>
            <p:ph type="ctrTitle" sz="quarter"/>
          </p:nvPr>
        </p:nvSpPr>
        <p:spPr>
          <a:xfrm>
            <a:off x="685800" y="2130425"/>
            <a:ext cx="7772400" cy="1470025"/>
          </a:xfrm>
        </p:spPr>
        <p:txBody>
          <a:bodyPr anchor="ctr"/>
          <a:lstStyle>
            <a:lvl1pPr>
              <a:defRPr sz="3000"/>
            </a:lvl1pPr>
          </a:lstStyle>
          <a:p>
            <a:r>
              <a:rPr lang="de-DE"/>
              <a:t>Klett Präsentation Titel</a:t>
            </a:r>
          </a:p>
        </p:txBody>
      </p:sp>
    </p:spTree>
    <p:extLst>
      <p:ext uri="{BB962C8B-B14F-4D97-AF65-F5344CB8AC3E}">
        <p14:creationId xmlns:p14="http://schemas.microsoft.com/office/powerpoint/2010/main" val="3634025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4007236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44450"/>
            <a:ext cx="2057400" cy="5919788"/>
          </a:xfrm>
        </p:spPr>
        <p:txBody>
          <a:bodyPr vert="eaVert"/>
          <a:lstStyle/>
          <a:p>
            <a:r>
              <a:rPr lang="en-US"/>
              <a:t>Titelmasterformat durch Klicken bearbeiten</a:t>
            </a:r>
            <a:endParaRPr lang="de-DE"/>
          </a:p>
        </p:txBody>
      </p:sp>
      <p:sp>
        <p:nvSpPr>
          <p:cNvPr id="3" name="Vertikaler Textplatzhalter 2"/>
          <p:cNvSpPr>
            <a:spLocks noGrp="1"/>
          </p:cNvSpPr>
          <p:nvPr>
            <p:ph type="body" orient="vert" idx="1"/>
          </p:nvPr>
        </p:nvSpPr>
        <p:spPr>
          <a:xfrm>
            <a:off x="457200" y="44450"/>
            <a:ext cx="6019800" cy="5919788"/>
          </a:xfrm>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22949901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el und Diagramm">
    <p:spTree>
      <p:nvGrpSpPr>
        <p:cNvPr id="1" name=""/>
        <p:cNvGrpSpPr/>
        <p:nvPr/>
      </p:nvGrpSpPr>
      <p:grpSpPr>
        <a:xfrm>
          <a:off x="0" y="0"/>
          <a:ext cx="0" cy="0"/>
          <a:chOff x="0" y="0"/>
          <a:chExt cx="0" cy="0"/>
        </a:xfrm>
      </p:grpSpPr>
      <p:sp>
        <p:nvSpPr>
          <p:cNvPr id="2" name="Titel 1"/>
          <p:cNvSpPr>
            <a:spLocks noGrp="1"/>
          </p:cNvSpPr>
          <p:nvPr>
            <p:ph type="title"/>
          </p:nvPr>
        </p:nvSpPr>
        <p:spPr>
          <a:xfrm>
            <a:off x="457200" y="44450"/>
            <a:ext cx="8229600" cy="527050"/>
          </a:xfrm>
        </p:spPr>
        <p:txBody>
          <a:bodyPr/>
          <a:lstStyle/>
          <a:p>
            <a:r>
              <a:rPr lang="en-US"/>
              <a:t>Titelmasterformat durch Klicken bearbeiten</a:t>
            </a:r>
            <a:endParaRPr lang="de-DE"/>
          </a:p>
        </p:txBody>
      </p:sp>
      <p:sp>
        <p:nvSpPr>
          <p:cNvPr id="3" name="Diagrammplatzhalter 2"/>
          <p:cNvSpPr>
            <a:spLocks noGrp="1"/>
          </p:cNvSpPr>
          <p:nvPr>
            <p:ph type="chart" idx="1"/>
          </p:nvPr>
        </p:nvSpPr>
        <p:spPr>
          <a:xfrm>
            <a:off x="457200" y="1438275"/>
            <a:ext cx="8229600" cy="4525963"/>
          </a:xfrm>
        </p:spPr>
        <p:txBody>
          <a:bodyPr/>
          <a:lstStyle/>
          <a:p>
            <a:pPr lvl="0"/>
            <a:endParaRPr lang="de-DE" noProof="0"/>
          </a:p>
        </p:txBody>
      </p:sp>
    </p:spTree>
    <p:extLst>
      <p:ext uri="{BB962C8B-B14F-4D97-AF65-F5344CB8AC3E}">
        <p14:creationId xmlns:p14="http://schemas.microsoft.com/office/powerpoint/2010/main" val="27840969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en-US"/>
              <a:t>Titelmasterformat durch Klicken bearbeiten</a:t>
            </a:r>
            <a:endParaRPr lang="de-DE"/>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Formatvorlage des Untertitelmasters durch Klicken bearbeiten</a:t>
            </a:r>
            <a:endParaRPr lang="de-DE"/>
          </a:p>
        </p:txBody>
      </p:sp>
    </p:spTree>
    <p:extLst>
      <p:ext uri="{BB962C8B-B14F-4D97-AF65-F5344CB8AC3E}">
        <p14:creationId xmlns:p14="http://schemas.microsoft.com/office/powerpoint/2010/main" val="21593856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1563431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en-US"/>
              <a:t>Titelmasterformat durch Klicken bearbeiten</a:t>
            </a:r>
            <a:endParaRPr lang="de-DE"/>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Textmasterformate durch Klicken bearbeiten</a:t>
            </a:r>
          </a:p>
        </p:txBody>
      </p:sp>
    </p:spTree>
    <p:extLst>
      <p:ext uri="{BB962C8B-B14F-4D97-AF65-F5344CB8AC3E}">
        <p14:creationId xmlns:p14="http://schemas.microsoft.com/office/powerpoint/2010/main" val="13101690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28256220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en-US"/>
              <a:t>Titelmasterformat durch Klicken bearbeiten</a:t>
            </a:r>
            <a:endParaRPr lang="de-DE"/>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15528351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Tree>
    <p:extLst>
      <p:ext uri="{BB962C8B-B14F-4D97-AF65-F5344CB8AC3E}">
        <p14:creationId xmlns:p14="http://schemas.microsoft.com/office/powerpoint/2010/main" val="19079177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1071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idx="1"/>
          </p:nvPr>
        </p:nvSpPr>
        <p:spPr/>
        <p:txBody>
          <a:body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19252490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n-US"/>
              <a:t>Titelmasterformat durch Klicken bearbeiten</a:t>
            </a:r>
            <a:endParaRPr lang="de-DE"/>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17280370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a:t>Titelmasterformat durch Klicken bearbeiten</a:t>
            </a:r>
            <a:endParaRPr lang="de-DE"/>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8834004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4309327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61925"/>
            <a:ext cx="2057400" cy="5964238"/>
          </a:xfrm>
        </p:spPr>
        <p:txBody>
          <a:bodyPr vert="eaVert"/>
          <a:lstStyle/>
          <a:p>
            <a:r>
              <a:rPr lang="en-US"/>
              <a:t>Titelmasterformat durch Klicken bearbeiten</a:t>
            </a:r>
            <a:endParaRPr lang="de-DE"/>
          </a:p>
        </p:txBody>
      </p:sp>
      <p:sp>
        <p:nvSpPr>
          <p:cNvPr id="3" name="Vertikaler Textplatzhalter 2"/>
          <p:cNvSpPr>
            <a:spLocks noGrp="1"/>
          </p:cNvSpPr>
          <p:nvPr>
            <p:ph type="body" orient="vert" idx="1"/>
          </p:nvPr>
        </p:nvSpPr>
        <p:spPr>
          <a:xfrm>
            <a:off x="457200" y="161925"/>
            <a:ext cx="6019800" cy="5964238"/>
          </a:xfrm>
          <a:prstGeom prst="rect">
            <a:avLst/>
          </a:prstGeom>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3587060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en-US"/>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Textmasterformate durch Klicken bearbeiten</a:t>
            </a:r>
          </a:p>
        </p:txBody>
      </p:sp>
    </p:spTree>
    <p:extLst>
      <p:ext uri="{BB962C8B-B14F-4D97-AF65-F5344CB8AC3E}">
        <p14:creationId xmlns:p14="http://schemas.microsoft.com/office/powerpoint/2010/main" val="3799029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sz="half" idx="1"/>
          </p:nvPr>
        </p:nvSpPr>
        <p:spPr>
          <a:xfrm>
            <a:off x="457200" y="14382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Inhaltsplatzhalter 3"/>
          <p:cNvSpPr>
            <a:spLocks noGrp="1"/>
          </p:cNvSpPr>
          <p:nvPr>
            <p:ph sz="half" idx="2"/>
          </p:nvPr>
        </p:nvSpPr>
        <p:spPr>
          <a:xfrm>
            <a:off x="4648200" y="14382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482320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en-US"/>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1961178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Tree>
    <p:extLst>
      <p:ext uri="{BB962C8B-B14F-4D97-AF65-F5344CB8AC3E}">
        <p14:creationId xmlns:p14="http://schemas.microsoft.com/office/powerpoint/2010/main" val="3875969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983787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n-US"/>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4287518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3071708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7">
            <a:extLst>
              <a:ext uri="{FF2B5EF4-FFF2-40B4-BE49-F238E27FC236}">
                <a16:creationId xmlns:a16="http://schemas.microsoft.com/office/drawing/2014/main" id="{AF0A87F2-DD0F-1A3D-BD79-B5B567F325B6}"/>
              </a:ext>
            </a:extLst>
          </p:cNvPr>
          <p:cNvSpPr>
            <a:spLocks noChangeArrowheads="1"/>
          </p:cNvSpPr>
          <p:nvPr userDrawn="1"/>
        </p:nvSpPr>
        <p:spPr bwMode="auto">
          <a:xfrm>
            <a:off x="0" y="0"/>
            <a:ext cx="9144000" cy="476250"/>
          </a:xfrm>
          <a:prstGeom prst="rect">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20000"/>
              </a:spcBef>
              <a:buClr>
                <a:schemeClr val="hlink"/>
              </a:buClr>
              <a:buFont typeface="Wingdings" panose="05000000000000000000" pitchFamily="2" charset="2"/>
              <a:buNone/>
            </a:pPr>
            <a:endParaRPr lang="de-DE" altLang="de-DE" sz="3800"/>
          </a:p>
        </p:txBody>
      </p:sp>
      <p:sp>
        <p:nvSpPr>
          <p:cNvPr id="1027" name="Rectangle 3">
            <a:extLst>
              <a:ext uri="{FF2B5EF4-FFF2-40B4-BE49-F238E27FC236}">
                <a16:creationId xmlns:a16="http://schemas.microsoft.com/office/drawing/2014/main" id="{427D002C-123E-25A4-B518-DF2016F38CC4}"/>
              </a:ext>
            </a:extLst>
          </p:cNvPr>
          <p:cNvSpPr>
            <a:spLocks noGrp="1" noChangeArrowheads="1"/>
          </p:cNvSpPr>
          <p:nvPr>
            <p:ph type="title"/>
          </p:nvPr>
        </p:nvSpPr>
        <p:spPr bwMode="auto">
          <a:xfrm>
            <a:off x="468313" y="0"/>
            <a:ext cx="6335712"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Titel des Tafelbildes</a:t>
            </a:r>
          </a:p>
        </p:txBody>
      </p:sp>
      <p:sp>
        <p:nvSpPr>
          <p:cNvPr id="1028" name="Rectangle 4">
            <a:extLst>
              <a:ext uri="{FF2B5EF4-FFF2-40B4-BE49-F238E27FC236}">
                <a16:creationId xmlns:a16="http://schemas.microsoft.com/office/drawing/2014/main" id="{5BB1CB96-D35D-F70F-8BD8-48B40F5419D1}"/>
              </a:ext>
            </a:extLst>
          </p:cNvPr>
          <p:cNvSpPr>
            <a:spLocks noGrp="1" noChangeArrowheads="1"/>
          </p:cNvSpPr>
          <p:nvPr>
            <p:ph type="body" idx="1"/>
          </p:nvPr>
        </p:nvSpPr>
        <p:spPr bwMode="auto">
          <a:xfrm>
            <a:off x="457200" y="143827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75785" name="Rectangle 9">
            <a:extLst>
              <a:ext uri="{FF2B5EF4-FFF2-40B4-BE49-F238E27FC236}">
                <a16:creationId xmlns:a16="http://schemas.microsoft.com/office/drawing/2014/main" id="{3C79DEB2-48FB-A42C-BE74-0DE1256C9149}"/>
              </a:ext>
            </a:extLst>
          </p:cNvPr>
          <p:cNvSpPr>
            <a:spLocks noChangeArrowheads="1"/>
          </p:cNvSpPr>
          <p:nvPr userDrawn="1"/>
        </p:nvSpPr>
        <p:spPr bwMode="auto">
          <a:xfrm>
            <a:off x="1187450" y="6640513"/>
            <a:ext cx="7488238" cy="214312"/>
          </a:xfrm>
          <a:prstGeom prst="rect">
            <a:avLst/>
          </a:prstGeom>
          <a:noFill/>
          <a:ln w="9525">
            <a:noFill/>
            <a:miter lim="800000"/>
            <a:headEnd/>
            <a:tailEnd/>
          </a:ln>
          <a:effectLst/>
        </p:spPr>
        <p:txBody>
          <a:bodyPr>
            <a:spAutoFit/>
          </a:bodyPr>
          <a:lstStyle>
            <a:lvl1pPr>
              <a:defRPr sz="4200">
                <a:solidFill>
                  <a:srgbClr val="000000"/>
                </a:solidFill>
                <a:latin typeface="Arial" charset="0"/>
              </a:defRPr>
            </a:lvl1pPr>
            <a:lvl2pPr marL="742950" indent="-285750">
              <a:defRPr sz="4200">
                <a:solidFill>
                  <a:srgbClr val="000000"/>
                </a:solidFill>
                <a:latin typeface="Arial" charset="0"/>
              </a:defRPr>
            </a:lvl2pPr>
            <a:lvl3pPr marL="1143000" indent="-228600">
              <a:defRPr sz="4200">
                <a:solidFill>
                  <a:srgbClr val="000000"/>
                </a:solidFill>
                <a:latin typeface="Arial" charset="0"/>
              </a:defRPr>
            </a:lvl3pPr>
            <a:lvl4pPr marL="1600200" indent="-228600">
              <a:defRPr sz="4200">
                <a:solidFill>
                  <a:srgbClr val="000000"/>
                </a:solidFill>
                <a:latin typeface="Arial" charset="0"/>
              </a:defRPr>
            </a:lvl4pPr>
            <a:lvl5pPr marL="2057400" indent="-228600">
              <a:defRPr sz="4200">
                <a:solidFill>
                  <a:srgbClr val="000000"/>
                </a:solidFill>
                <a:latin typeface="Arial" charset="0"/>
              </a:defRPr>
            </a:lvl5pPr>
            <a:lvl6pPr marL="2514600" indent="-228600" fontAlgn="base">
              <a:spcBef>
                <a:spcPct val="0"/>
              </a:spcBef>
              <a:spcAft>
                <a:spcPct val="0"/>
              </a:spcAft>
              <a:defRPr sz="4200">
                <a:solidFill>
                  <a:srgbClr val="000000"/>
                </a:solidFill>
                <a:latin typeface="Arial" charset="0"/>
              </a:defRPr>
            </a:lvl6pPr>
            <a:lvl7pPr marL="2971800" indent="-228600" fontAlgn="base">
              <a:spcBef>
                <a:spcPct val="0"/>
              </a:spcBef>
              <a:spcAft>
                <a:spcPct val="0"/>
              </a:spcAft>
              <a:defRPr sz="4200">
                <a:solidFill>
                  <a:srgbClr val="000000"/>
                </a:solidFill>
                <a:latin typeface="Arial" charset="0"/>
              </a:defRPr>
            </a:lvl7pPr>
            <a:lvl8pPr marL="3429000" indent="-228600" fontAlgn="base">
              <a:spcBef>
                <a:spcPct val="0"/>
              </a:spcBef>
              <a:spcAft>
                <a:spcPct val="0"/>
              </a:spcAft>
              <a:defRPr sz="4200">
                <a:solidFill>
                  <a:srgbClr val="000000"/>
                </a:solidFill>
                <a:latin typeface="Arial" charset="0"/>
              </a:defRPr>
            </a:lvl8pPr>
            <a:lvl9pPr marL="3886200" indent="-228600" fontAlgn="base">
              <a:spcBef>
                <a:spcPct val="0"/>
              </a:spcBef>
              <a:spcAft>
                <a:spcPct val="0"/>
              </a:spcAft>
              <a:defRPr sz="4200">
                <a:solidFill>
                  <a:srgbClr val="000000"/>
                </a:solidFill>
                <a:latin typeface="Arial" charset="0"/>
              </a:defRPr>
            </a:lvl9pPr>
          </a:lstStyle>
          <a:p>
            <a:pPr>
              <a:defRPr/>
            </a:pPr>
            <a:r>
              <a:rPr lang="de-DE" altLang="de-DE" sz="800"/>
              <a:t>© Österreichischer Bundesverlag Schulbuch GmbH &amp; Co KG | www.oebv.at </a:t>
            </a:r>
          </a:p>
        </p:txBody>
      </p:sp>
      <p:sp>
        <p:nvSpPr>
          <p:cNvPr id="1030" name="AutoShape 7">
            <a:hlinkClick r:id="" action="ppaction://hlinkshowjump?jump=lastslide" highlightClick="1"/>
            <a:extLst>
              <a:ext uri="{FF2B5EF4-FFF2-40B4-BE49-F238E27FC236}">
                <a16:creationId xmlns:a16="http://schemas.microsoft.com/office/drawing/2014/main" id="{74CF8504-2A1A-A869-7A5F-8C21C015A226}"/>
              </a:ext>
            </a:extLst>
          </p:cNvPr>
          <p:cNvSpPr>
            <a:spLocks noChangeArrowheads="1"/>
          </p:cNvSpPr>
          <p:nvPr userDrawn="1"/>
        </p:nvSpPr>
        <p:spPr bwMode="auto">
          <a:xfrm>
            <a:off x="8388350" y="6237288"/>
            <a:ext cx="287338" cy="287337"/>
          </a:xfrm>
          <a:prstGeom prst="actionButtonInformation">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031" name="AutoShape 10">
            <a:hlinkClick r:id="" action="ppaction://hlinkshowjump?jump=firstslide" highlightClick="1"/>
            <a:extLst>
              <a:ext uri="{FF2B5EF4-FFF2-40B4-BE49-F238E27FC236}">
                <a16:creationId xmlns:a16="http://schemas.microsoft.com/office/drawing/2014/main" id="{F9C46278-1A93-7FBD-8B1F-8A10BF5AA54B}"/>
              </a:ext>
            </a:extLst>
          </p:cNvPr>
          <p:cNvSpPr>
            <a:spLocks noChangeArrowheads="1"/>
          </p:cNvSpPr>
          <p:nvPr userDrawn="1"/>
        </p:nvSpPr>
        <p:spPr bwMode="auto">
          <a:xfrm>
            <a:off x="7956550" y="6237288"/>
            <a:ext cx="287338" cy="287337"/>
          </a:xfrm>
          <a:prstGeom prst="actionButtonBeginning">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032" name="Text Box 14">
            <a:extLst>
              <a:ext uri="{FF2B5EF4-FFF2-40B4-BE49-F238E27FC236}">
                <a16:creationId xmlns:a16="http://schemas.microsoft.com/office/drawing/2014/main" id="{B0350DA0-4FE1-D8C9-2417-521C99618974}"/>
              </a:ext>
            </a:extLst>
          </p:cNvPr>
          <p:cNvSpPr txBox="1">
            <a:spLocks noChangeArrowheads="1"/>
          </p:cNvSpPr>
          <p:nvPr userDrawn="1"/>
        </p:nvSpPr>
        <p:spPr bwMode="auto">
          <a:xfrm>
            <a:off x="7235825" y="0"/>
            <a:ext cx="1584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2400">
                <a:solidFill>
                  <a:schemeClr val="folHlink"/>
                </a:solidFill>
              </a:rPr>
              <a:t>BioTOP 1</a:t>
            </a:r>
          </a:p>
        </p:txBody>
      </p:sp>
    </p:spTree>
  </p:cSld>
  <p:clrMap bg1="lt1" tx1="dk1" bg2="lt2" tx2="dk2" accent1="accent1" accent2="accent2" accent3="accent3" accent4="accent4" accent5="accent5" accent6="accent6" hlink="hlink" folHlink="folHlink"/>
  <p:sldLayoutIdLst>
    <p:sldLayoutId id="2147483725"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Lst>
  <p:txStyles>
    <p:titleStyle>
      <a:lvl1pPr algn="l" rtl="0" eaLnBrk="0" fontAlgn="base" hangingPunct="0">
        <a:spcBef>
          <a:spcPct val="0"/>
        </a:spcBef>
        <a:spcAft>
          <a:spcPct val="0"/>
        </a:spcAft>
        <a:defRPr sz="2000" b="1">
          <a:solidFill>
            <a:srgbClr val="FFFFFF"/>
          </a:solidFill>
          <a:latin typeface="+mj-lt"/>
          <a:ea typeface="+mj-ea"/>
          <a:cs typeface="+mj-cs"/>
        </a:defRPr>
      </a:lvl1pPr>
      <a:lvl2pPr algn="l" rtl="0" eaLnBrk="0" fontAlgn="base" hangingPunct="0">
        <a:spcBef>
          <a:spcPct val="0"/>
        </a:spcBef>
        <a:spcAft>
          <a:spcPct val="0"/>
        </a:spcAft>
        <a:defRPr sz="2000" b="1">
          <a:solidFill>
            <a:srgbClr val="FFFFFF"/>
          </a:solidFill>
          <a:latin typeface="Arial" charset="0"/>
        </a:defRPr>
      </a:lvl2pPr>
      <a:lvl3pPr algn="l" rtl="0" eaLnBrk="0" fontAlgn="base" hangingPunct="0">
        <a:spcBef>
          <a:spcPct val="0"/>
        </a:spcBef>
        <a:spcAft>
          <a:spcPct val="0"/>
        </a:spcAft>
        <a:defRPr sz="2000" b="1">
          <a:solidFill>
            <a:srgbClr val="FFFFFF"/>
          </a:solidFill>
          <a:latin typeface="Arial" charset="0"/>
        </a:defRPr>
      </a:lvl3pPr>
      <a:lvl4pPr algn="l" rtl="0" eaLnBrk="0" fontAlgn="base" hangingPunct="0">
        <a:spcBef>
          <a:spcPct val="0"/>
        </a:spcBef>
        <a:spcAft>
          <a:spcPct val="0"/>
        </a:spcAft>
        <a:defRPr sz="2000" b="1">
          <a:solidFill>
            <a:srgbClr val="FFFFFF"/>
          </a:solidFill>
          <a:latin typeface="Arial" charset="0"/>
        </a:defRPr>
      </a:lvl4pPr>
      <a:lvl5pPr algn="l" rtl="0" eaLnBrk="0" fontAlgn="base" hangingPunct="0">
        <a:spcBef>
          <a:spcPct val="0"/>
        </a:spcBef>
        <a:spcAft>
          <a:spcPct val="0"/>
        </a:spcAft>
        <a:defRPr sz="2000" b="1">
          <a:solidFill>
            <a:srgbClr val="FFFFFF"/>
          </a:solidFill>
          <a:latin typeface="Arial" charset="0"/>
        </a:defRPr>
      </a:lvl5pPr>
      <a:lvl6pPr marL="457200" algn="l" rtl="0" fontAlgn="base">
        <a:spcBef>
          <a:spcPct val="0"/>
        </a:spcBef>
        <a:spcAft>
          <a:spcPct val="0"/>
        </a:spcAft>
        <a:defRPr sz="2000" b="1">
          <a:solidFill>
            <a:srgbClr val="FFFFFF"/>
          </a:solidFill>
          <a:latin typeface="Arial" charset="0"/>
        </a:defRPr>
      </a:lvl6pPr>
      <a:lvl7pPr marL="914400" algn="l" rtl="0" fontAlgn="base">
        <a:spcBef>
          <a:spcPct val="0"/>
        </a:spcBef>
        <a:spcAft>
          <a:spcPct val="0"/>
        </a:spcAft>
        <a:defRPr sz="2000" b="1">
          <a:solidFill>
            <a:srgbClr val="FFFFFF"/>
          </a:solidFill>
          <a:latin typeface="Arial" charset="0"/>
        </a:defRPr>
      </a:lvl7pPr>
      <a:lvl8pPr marL="1371600" algn="l" rtl="0" fontAlgn="base">
        <a:spcBef>
          <a:spcPct val="0"/>
        </a:spcBef>
        <a:spcAft>
          <a:spcPct val="0"/>
        </a:spcAft>
        <a:defRPr sz="2000" b="1">
          <a:solidFill>
            <a:srgbClr val="FFFFFF"/>
          </a:solidFill>
          <a:latin typeface="Arial" charset="0"/>
        </a:defRPr>
      </a:lvl8pPr>
      <a:lvl9pPr marL="1828800" algn="l" rtl="0" fontAlgn="base">
        <a:spcBef>
          <a:spcPct val="0"/>
        </a:spcBef>
        <a:spcAft>
          <a:spcPct val="0"/>
        </a:spcAft>
        <a:defRPr sz="2000" b="1">
          <a:solidFill>
            <a:srgbClr val="FFFFFF"/>
          </a:solidFill>
          <a:latin typeface="Arial"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defRPr sz="3000">
          <a:solidFill>
            <a:srgbClr val="000000"/>
          </a:solidFill>
          <a:latin typeface="+mn-lt"/>
          <a:ea typeface="+mn-ea"/>
          <a:cs typeface="+mn-cs"/>
        </a:defRPr>
      </a:lvl1pPr>
      <a:lvl2pPr marL="742950" indent="-285750" algn="l" rtl="0" eaLnBrk="0" fontAlgn="base" hangingPunct="0">
        <a:spcBef>
          <a:spcPct val="20000"/>
        </a:spcBef>
        <a:spcAft>
          <a:spcPct val="0"/>
        </a:spcAft>
        <a:defRPr sz="2800">
          <a:solidFill>
            <a:srgbClr val="000000"/>
          </a:solidFill>
          <a:latin typeface="+mn-lt"/>
        </a:defRPr>
      </a:lvl2pPr>
      <a:lvl3pPr marL="1143000" indent="-228600" algn="l" rtl="0" eaLnBrk="0" fontAlgn="base" hangingPunct="0">
        <a:spcBef>
          <a:spcPct val="20000"/>
        </a:spcBef>
        <a:spcAft>
          <a:spcPct val="0"/>
        </a:spcAft>
        <a:buClr>
          <a:schemeClr val="hlink"/>
        </a:buClr>
        <a:buFont typeface="Wingdings" panose="05000000000000000000" pitchFamily="2" charset="2"/>
        <a:defRPr sz="2400">
          <a:solidFill>
            <a:srgbClr val="000000"/>
          </a:solidFill>
          <a:latin typeface="+mn-lt"/>
        </a:defRPr>
      </a:lvl3pPr>
      <a:lvl4pPr marL="1600200" indent="-228600" algn="l" rtl="0" eaLnBrk="0" fontAlgn="base" hangingPunct="0">
        <a:spcBef>
          <a:spcPct val="20000"/>
        </a:spcBef>
        <a:spcAft>
          <a:spcPct val="0"/>
        </a:spcAft>
        <a:defRPr sz="2000">
          <a:solidFill>
            <a:srgbClr val="000000"/>
          </a:solidFill>
          <a:latin typeface="+mn-lt"/>
        </a:defRPr>
      </a:lvl4pPr>
      <a:lvl5pPr marL="2057400" indent="-228600" algn="l" rtl="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mn-lt"/>
        </a:defRPr>
      </a:lvl5pPr>
      <a:lvl6pPr marL="2514600" indent="-228600" algn="l" rtl="0" fontAlgn="base">
        <a:spcBef>
          <a:spcPct val="20000"/>
        </a:spcBef>
        <a:spcAft>
          <a:spcPct val="0"/>
        </a:spcAft>
        <a:buClr>
          <a:schemeClr val="hlink"/>
        </a:buClr>
        <a:buFont typeface="Wingdings" pitchFamily="2" charset="2"/>
        <a:defRPr sz="2000">
          <a:solidFill>
            <a:srgbClr val="000000"/>
          </a:solidFill>
          <a:latin typeface="+mn-lt"/>
        </a:defRPr>
      </a:lvl6pPr>
      <a:lvl7pPr marL="2971800" indent="-228600" algn="l" rtl="0" fontAlgn="base">
        <a:spcBef>
          <a:spcPct val="20000"/>
        </a:spcBef>
        <a:spcAft>
          <a:spcPct val="0"/>
        </a:spcAft>
        <a:buClr>
          <a:schemeClr val="hlink"/>
        </a:buClr>
        <a:buFont typeface="Wingdings" pitchFamily="2" charset="2"/>
        <a:defRPr sz="2000">
          <a:solidFill>
            <a:srgbClr val="000000"/>
          </a:solidFill>
          <a:latin typeface="+mn-lt"/>
        </a:defRPr>
      </a:lvl7pPr>
      <a:lvl8pPr marL="3429000" indent="-228600" algn="l" rtl="0" fontAlgn="base">
        <a:spcBef>
          <a:spcPct val="20000"/>
        </a:spcBef>
        <a:spcAft>
          <a:spcPct val="0"/>
        </a:spcAft>
        <a:buClr>
          <a:schemeClr val="hlink"/>
        </a:buClr>
        <a:buFont typeface="Wingdings" pitchFamily="2" charset="2"/>
        <a:defRPr sz="2000">
          <a:solidFill>
            <a:srgbClr val="000000"/>
          </a:solidFill>
          <a:latin typeface="+mn-lt"/>
        </a:defRPr>
      </a:lvl8pPr>
      <a:lvl9pPr marL="3886200" indent="-228600" algn="l" rtl="0" fontAlgn="base">
        <a:spcBef>
          <a:spcPct val="20000"/>
        </a:spcBef>
        <a:spcAft>
          <a:spcPct val="0"/>
        </a:spcAft>
        <a:buClr>
          <a:schemeClr val="hlink"/>
        </a:buClr>
        <a:buFont typeface="Wingdings" pitchFamily="2" charset="2"/>
        <a:defRPr sz="2000">
          <a:solidFill>
            <a:srgbClr val="000000"/>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EA0FE10-9B80-DD5E-66B7-BDD546998DA1}"/>
              </a:ext>
            </a:extLst>
          </p:cNvPr>
          <p:cNvSpPr>
            <a:spLocks noGrp="1" noChangeArrowheads="1"/>
          </p:cNvSpPr>
          <p:nvPr>
            <p:ph type="title"/>
          </p:nvPr>
        </p:nvSpPr>
        <p:spPr bwMode="auto">
          <a:xfrm>
            <a:off x="457200" y="16192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Mögliche Ausprägung des Covers zur Buchreihe:</a:t>
            </a:r>
            <a:br>
              <a:rPr lang="de-DE" altLang="de-DE"/>
            </a:br>
            <a:r>
              <a:rPr lang="de-DE" altLang="de-DE"/>
              <a:t>Einblicke</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rtl="0" eaLnBrk="0" fontAlgn="base" hangingPunct="0">
        <a:spcBef>
          <a:spcPct val="0"/>
        </a:spcBef>
        <a:spcAft>
          <a:spcPct val="0"/>
        </a:spcAft>
        <a:defRPr sz="3000" b="1">
          <a:solidFill>
            <a:schemeClr val="tx1"/>
          </a:solidFill>
          <a:latin typeface="+mj-lt"/>
          <a:ea typeface="+mj-ea"/>
          <a:cs typeface="+mj-cs"/>
        </a:defRPr>
      </a:lvl1pPr>
      <a:lvl2pPr algn="l" rtl="0" eaLnBrk="0" fontAlgn="base" hangingPunct="0">
        <a:spcBef>
          <a:spcPct val="0"/>
        </a:spcBef>
        <a:spcAft>
          <a:spcPct val="0"/>
        </a:spcAft>
        <a:defRPr sz="3000" b="1">
          <a:solidFill>
            <a:schemeClr val="tx1"/>
          </a:solidFill>
          <a:latin typeface="PoloST11KLeicht" pitchFamily="2" charset="0"/>
        </a:defRPr>
      </a:lvl2pPr>
      <a:lvl3pPr algn="l" rtl="0" eaLnBrk="0" fontAlgn="base" hangingPunct="0">
        <a:spcBef>
          <a:spcPct val="0"/>
        </a:spcBef>
        <a:spcAft>
          <a:spcPct val="0"/>
        </a:spcAft>
        <a:defRPr sz="3000" b="1">
          <a:solidFill>
            <a:schemeClr val="tx1"/>
          </a:solidFill>
          <a:latin typeface="PoloST11KLeicht" pitchFamily="2" charset="0"/>
        </a:defRPr>
      </a:lvl3pPr>
      <a:lvl4pPr algn="l" rtl="0" eaLnBrk="0" fontAlgn="base" hangingPunct="0">
        <a:spcBef>
          <a:spcPct val="0"/>
        </a:spcBef>
        <a:spcAft>
          <a:spcPct val="0"/>
        </a:spcAft>
        <a:defRPr sz="3000" b="1">
          <a:solidFill>
            <a:schemeClr val="tx1"/>
          </a:solidFill>
          <a:latin typeface="PoloST11KLeicht" pitchFamily="2" charset="0"/>
        </a:defRPr>
      </a:lvl4pPr>
      <a:lvl5pPr algn="l" rtl="0" eaLnBrk="0" fontAlgn="base" hangingPunct="0">
        <a:spcBef>
          <a:spcPct val="0"/>
        </a:spcBef>
        <a:spcAft>
          <a:spcPct val="0"/>
        </a:spcAft>
        <a:defRPr sz="3000" b="1">
          <a:solidFill>
            <a:schemeClr val="tx1"/>
          </a:solidFill>
          <a:latin typeface="PoloST11KLeicht" pitchFamily="2" charset="0"/>
        </a:defRPr>
      </a:lvl5pPr>
      <a:lvl6pPr marL="457200" algn="l" rtl="0" fontAlgn="base">
        <a:spcBef>
          <a:spcPct val="0"/>
        </a:spcBef>
        <a:spcAft>
          <a:spcPct val="0"/>
        </a:spcAft>
        <a:defRPr sz="3000" b="1">
          <a:solidFill>
            <a:schemeClr val="tx1"/>
          </a:solidFill>
          <a:latin typeface="PoloST11KLeicht" pitchFamily="2" charset="0"/>
        </a:defRPr>
      </a:lvl6pPr>
      <a:lvl7pPr marL="914400" algn="l" rtl="0" fontAlgn="base">
        <a:spcBef>
          <a:spcPct val="0"/>
        </a:spcBef>
        <a:spcAft>
          <a:spcPct val="0"/>
        </a:spcAft>
        <a:defRPr sz="3000" b="1">
          <a:solidFill>
            <a:schemeClr val="tx1"/>
          </a:solidFill>
          <a:latin typeface="PoloST11KLeicht" pitchFamily="2" charset="0"/>
        </a:defRPr>
      </a:lvl7pPr>
      <a:lvl8pPr marL="1371600" algn="l" rtl="0" fontAlgn="base">
        <a:spcBef>
          <a:spcPct val="0"/>
        </a:spcBef>
        <a:spcAft>
          <a:spcPct val="0"/>
        </a:spcAft>
        <a:defRPr sz="3000" b="1">
          <a:solidFill>
            <a:schemeClr val="tx1"/>
          </a:solidFill>
          <a:latin typeface="PoloST11KLeicht" pitchFamily="2" charset="0"/>
        </a:defRPr>
      </a:lvl8pPr>
      <a:lvl9pPr marL="1828800" algn="l" rtl="0" fontAlgn="base">
        <a:spcBef>
          <a:spcPct val="0"/>
        </a:spcBef>
        <a:spcAft>
          <a:spcPct val="0"/>
        </a:spcAft>
        <a:defRPr sz="3000" b="1">
          <a:solidFill>
            <a:schemeClr val="tx1"/>
          </a:solidFill>
          <a:latin typeface="PoloST11KLeicht" pitchFamily="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slide" Target="slide2.xml"/><Relationship Id="rId7" Type="http://schemas.openxmlformats.org/officeDocument/2006/relationships/slide" Target="slide6.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5.xml"/><Relationship Id="rId5" Type="http://schemas.openxmlformats.org/officeDocument/2006/relationships/slide" Target="slide4.xml"/><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a:extLst>
              <a:ext uri="{FF2B5EF4-FFF2-40B4-BE49-F238E27FC236}">
                <a16:creationId xmlns:a16="http://schemas.microsoft.com/office/drawing/2014/main" id="{38B8478B-200C-4AE4-CBC3-C241ED67AAC5}"/>
              </a:ext>
            </a:extLst>
          </p:cNvPr>
          <p:cNvSpPr>
            <a:spLocks noGrp="1" noChangeArrowheads="1"/>
          </p:cNvSpPr>
          <p:nvPr>
            <p:ph type="ctrTitle"/>
          </p:nvPr>
        </p:nvSpPr>
        <p:spPr>
          <a:xfrm>
            <a:off x="471488" y="333375"/>
            <a:ext cx="7772400" cy="792163"/>
          </a:xfrm>
        </p:spPr>
        <p:txBody>
          <a:bodyPr/>
          <a:lstStyle/>
          <a:p>
            <a:pPr eaLnBrk="1" hangingPunct="1"/>
            <a:r>
              <a:rPr lang="de-DE" altLang="de-DE" dirty="0"/>
              <a:t>Der Aufbau der Blüte</a:t>
            </a:r>
          </a:p>
        </p:txBody>
      </p:sp>
      <p:sp>
        <p:nvSpPr>
          <p:cNvPr id="4099" name="Text Box 17">
            <a:extLst>
              <a:ext uri="{FF2B5EF4-FFF2-40B4-BE49-F238E27FC236}">
                <a16:creationId xmlns:a16="http://schemas.microsoft.com/office/drawing/2014/main" id="{340AEC53-5175-17B7-768C-A13B68950FB2}"/>
              </a:ext>
            </a:extLst>
          </p:cNvPr>
          <p:cNvSpPr txBox="1">
            <a:spLocks noChangeArrowheads="1"/>
          </p:cNvSpPr>
          <p:nvPr/>
        </p:nvSpPr>
        <p:spPr bwMode="auto">
          <a:xfrm>
            <a:off x="466725" y="2708275"/>
            <a:ext cx="7705725" cy="268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buFont typeface="Wingdings" panose="05000000000000000000" pitchFamily="2" charset="2"/>
              <a:buChar char="§"/>
            </a:pPr>
            <a:r>
              <a:rPr lang="de-DE" altLang="de-DE" sz="2000"/>
              <a:t> </a:t>
            </a:r>
            <a:r>
              <a:rPr lang="de-DE" altLang="de-DE" sz="2000">
                <a:hlinkClick r:id="rId3" action="ppaction://hlinksldjump"/>
              </a:rPr>
              <a:t>schrittweiser Aufbau des Tafelbildes: Blüte</a:t>
            </a:r>
            <a:endParaRPr lang="de-DE" altLang="de-DE" sz="2000"/>
          </a:p>
          <a:p>
            <a:pPr eaLnBrk="1" hangingPunct="1">
              <a:spcBef>
                <a:spcPct val="50000"/>
              </a:spcBef>
              <a:buFont typeface="Wingdings" panose="05000000000000000000" pitchFamily="2" charset="2"/>
              <a:buChar char="§"/>
            </a:pPr>
            <a:r>
              <a:rPr lang="de-DE" altLang="de-DE" sz="2000"/>
              <a:t> </a:t>
            </a:r>
            <a:r>
              <a:rPr lang="de-DE" altLang="de-DE" sz="2000">
                <a:hlinkClick r:id="rId4" action="ppaction://hlinksldjump"/>
              </a:rPr>
              <a:t>schrittweiser Aufbau des Tafelbildes: Staubblatt</a:t>
            </a:r>
            <a:endParaRPr lang="de-DE" altLang="de-DE" sz="2000"/>
          </a:p>
          <a:p>
            <a:pPr eaLnBrk="1" hangingPunct="1">
              <a:spcBef>
                <a:spcPct val="50000"/>
              </a:spcBef>
              <a:buFont typeface="Wingdings" panose="05000000000000000000" pitchFamily="2" charset="2"/>
              <a:buChar char="§"/>
            </a:pPr>
            <a:r>
              <a:rPr lang="de-DE" altLang="de-DE" sz="2000"/>
              <a:t> </a:t>
            </a:r>
            <a:r>
              <a:rPr lang="de-DE" altLang="de-DE" sz="2000">
                <a:hlinkClick r:id="rId5" action="ppaction://hlinksldjump"/>
              </a:rPr>
              <a:t>schrittweiser Aufbau des Tafelbildes: Stempel</a:t>
            </a:r>
            <a:endParaRPr lang="de-DE" altLang="de-DE" sz="2000"/>
          </a:p>
          <a:p>
            <a:pPr eaLnBrk="1" hangingPunct="1">
              <a:spcBef>
                <a:spcPct val="50000"/>
              </a:spcBef>
              <a:buFont typeface="Wingdings" panose="05000000000000000000" pitchFamily="2" charset="2"/>
              <a:buChar char="§"/>
            </a:pPr>
            <a:r>
              <a:rPr lang="de-DE" altLang="de-DE" sz="2000"/>
              <a:t> </a:t>
            </a:r>
            <a:r>
              <a:rPr lang="de-DE" altLang="de-DE" sz="2000">
                <a:hlinkClick r:id="rId6" action="ppaction://hlinksldjump"/>
              </a:rPr>
              <a:t>vollständige Ansicht (Lösung): Blüte</a:t>
            </a:r>
            <a:endParaRPr lang="de-DE" altLang="de-DE" sz="2000"/>
          </a:p>
          <a:p>
            <a:pPr eaLnBrk="1" hangingPunct="1">
              <a:spcBef>
                <a:spcPct val="50000"/>
              </a:spcBef>
              <a:buFont typeface="Wingdings" panose="05000000000000000000" pitchFamily="2" charset="2"/>
              <a:buChar char="§"/>
            </a:pPr>
            <a:r>
              <a:rPr lang="de-DE" altLang="de-DE" sz="2000"/>
              <a:t> </a:t>
            </a:r>
            <a:r>
              <a:rPr lang="de-DE" altLang="de-DE" sz="2000">
                <a:hlinkClick r:id="rId7" action="ppaction://hlinksldjump"/>
              </a:rPr>
              <a:t>vollständige Ansicht (Lösung): Staubblatt</a:t>
            </a:r>
            <a:endParaRPr lang="de-DE" altLang="de-DE" sz="2000"/>
          </a:p>
          <a:p>
            <a:pPr eaLnBrk="1" hangingPunct="1">
              <a:spcBef>
                <a:spcPct val="50000"/>
              </a:spcBef>
              <a:buFont typeface="Wingdings" panose="05000000000000000000" pitchFamily="2" charset="2"/>
              <a:buChar char="§"/>
            </a:pPr>
            <a:r>
              <a:rPr lang="de-DE" altLang="de-DE" sz="2000"/>
              <a:t> </a:t>
            </a:r>
            <a:r>
              <a:rPr lang="de-DE" altLang="de-DE" sz="2000">
                <a:hlinkClick r:id="rId8" action="ppaction://hlinksldjump"/>
              </a:rPr>
              <a:t>vollständige Ansicht (Lösung): Stempel</a:t>
            </a:r>
            <a:endParaRPr lang="de-DE" altLang="de-DE" sz="200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BED4E5D-1898-8324-C8B9-830115CB4A67}"/>
              </a:ext>
            </a:extLst>
          </p:cNvPr>
          <p:cNvSpPr>
            <a:spLocks noGrp="1" noChangeArrowheads="1"/>
          </p:cNvSpPr>
          <p:nvPr>
            <p:ph type="title"/>
          </p:nvPr>
        </p:nvSpPr>
        <p:spPr/>
        <p:txBody>
          <a:bodyPr/>
          <a:lstStyle/>
          <a:p>
            <a:r>
              <a:rPr lang="de-DE" altLang="de-DE" dirty="0"/>
              <a:t>Der Aufbau der Blüte</a:t>
            </a:r>
          </a:p>
        </p:txBody>
      </p:sp>
      <p:grpSp>
        <p:nvGrpSpPr>
          <p:cNvPr id="5123" name="Group 162">
            <a:extLst>
              <a:ext uri="{FF2B5EF4-FFF2-40B4-BE49-F238E27FC236}">
                <a16:creationId xmlns:a16="http://schemas.microsoft.com/office/drawing/2014/main" id="{402C0199-DDA5-336D-F8ED-9AA562053291}"/>
              </a:ext>
            </a:extLst>
          </p:cNvPr>
          <p:cNvGrpSpPr>
            <a:grpSpLocks/>
          </p:cNvGrpSpPr>
          <p:nvPr/>
        </p:nvGrpSpPr>
        <p:grpSpPr bwMode="auto">
          <a:xfrm>
            <a:off x="323850" y="4292600"/>
            <a:ext cx="2520950" cy="366713"/>
            <a:chOff x="204" y="2704"/>
            <a:chExt cx="1588" cy="231"/>
          </a:xfrm>
        </p:grpSpPr>
        <p:sp>
          <p:nvSpPr>
            <p:cNvPr id="5164" name="Rectangle 38">
              <a:extLst>
                <a:ext uri="{FF2B5EF4-FFF2-40B4-BE49-F238E27FC236}">
                  <a16:creationId xmlns:a16="http://schemas.microsoft.com/office/drawing/2014/main" id="{BE9FB67A-92B0-A062-C122-63EDE3694466}"/>
                </a:ext>
              </a:extLst>
            </p:cNvPr>
            <p:cNvSpPr>
              <a:spLocks noChangeArrowheads="1"/>
            </p:cNvSpPr>
            <p:nvPr/>
          </p:nvSpPr>
          <p:spPr bwMode="auto">
            <a:xfrm>
              <a:off x="521"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165" name="Group 149">
              <a:extLst>
                <a:ext uri="{FF2B5EF4-FFF2-40B4-BE49-F238E27FC236}">
                  <a16:creationId xmlns:a16="http://schemas.microsoft.com/office/drawing/2014/main" id="{D386CFCD-94BE-7EC8-A816-35A83C47FC9D}"/>
                </a:ext>
              </a:extLst>
            </p:cNvPr>
            <p:cNvGrpSpPr>
              <a:grpSpLocks/>
            </p:cNvGrpSpPr>
            <p:nvPr/>
          </p:nvGrpSpPr>
          <p:grpSpPr bwMode="auto">
            <a:xfrm>
              <a:off x="204" y="2704"/>
              <a:ext cx="227" cy="231"/>
              <a:chOff x="204" y="2704"/>
              <a:chExt cx="227" cy="231"/>
            </a:xfrm>
          </p:grpSpPr>
          <p:sp>
            <p:nvSpPr>
              <p:cNvPr id="5166" name="Oval 49">
                <a:extLst>
                  <a:ext uri="{FF2B5EF4-FFF2-40B4-BE49-F238E27FC236}">
                    <a16:creationId xmlns:a16="http://schemas.microsoft.com/office/drawing/2014/main" id="{A430088A-C3D7-E817-44E5-368903BB88FA}"/>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67" name="Text Box 50">
                <a:extLst>
                  <a:ext uri="{FF2B5EF4-FFF2-40B4-BE49-F238E27FC236}">
                    <a16:creationId xmlns:a16="http://schemas.microsoft.com/office/drawing/2014/main" id="{4A73D6C2-B8A7-D560-B625-C16FF26B4B2C}"/>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a:t>
                </a:r>
              </a:p>
            </p:txBody>
          </p:sp>
        </p:grpSp>
      </p:grpSp>
      <p:grpSp>
        <p:nvGrpSpPr>
          <p:cNvPr id="5124" name="Group 163">
            <a:extLst>
              <a:ext uri="{FF2B5EF4-FFF2-40B4-BE49-F238E27FC236}">
                <a16:creationId xmlns:a16="http://schemas.microsoft.com/office/drawing/2014/main" id="{6B793BDD-11FB-D99D-7DF6-C41AFFC84488}"/>
              </a:ext>
            </a:extLst>
          </p:cNvPr>
          <p:cNvGrpSpPr>
            <a:grpSpLocks/>
          </p:cNvGrpSpPr>
          <p:nvPr/>
        </p:nvGrpSpPr>
        <p:grpSpPr bwMode="auto">
          <a:xfrm>
            <a:off x="323850" y="4797425"/>
            <a:ext cx="2520950" cy="366713"/>
            <a:chOff x="204" y="3022"/>
            <a:chExt cx="1588" cy="231"/>
          </a:xfrm>
        </p:grpSpPr>
        <p:sp>
          <p:nvSpPr>
            <p:cNvPr id="5160" name="Rectangle 39">
              <a:extLst>
                <a:ext uri="{FF2B5EF4-FFF2-40B4-BE49-F238E27FC236}">
                  <a16:creationId xmlns:a16="http://schemas.microsoft.com/office/drawing/2014/main" id="{704BCF42-7E87-C6F3-A9F8-8BABEBC9AA30}"/>
                </a:ext>
              </a:extLst>
            </p:cNvPr>
            <p:cNvSpPr>
              <a:spLocks noChangeArrowheads="1"/>
            </p:cNvSpPr>
            <p:nvPr/>
          </p:nvSpPr>
          <p:spPr bwMode="auto">
            <a:xfrm>
              <a:off x="521" y="3022"/>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161" name="Group 150">
              <a:extLst>
                <a:ext uri="{FF2B5EF4-FFF2-40B4-BE49-F238E27FC236}">
                  <a16:creationId xmlns:a16="http://schemas.microsoft.com/office/drawing/2014/main" id="{171292DA-A367-43BF-B822-6C00D5D27CEE}"/>
                </a:ext>
              </a:extLst>
            </p:cNvPr>
            <p:cNvGrpSpPr>
              <a:grpSpLocks/>
            </p:cNvGrpSpPr>
            <p:nvPr/>
          </p:nvGrpSpPr>
          <p:grpSpPr bwMode="auto">
            <a:xfrm>
              <a:off x="204" y="3022"/>
              <a:ext cx="227" cy="231"/>
              <a:chOff x="204" y="3022"/>
              <a:chExt cx="227" cy="231"/>
            </a:xfrm>
          </p:grpSpPr>
          <p:sp>
            <p:nvSpPr>
              <p:cNvPr id="5162" name="Oval 51">
                <a:extLst>
                  <a:ext uri="{FF2B5EF4-FFF2-40B4-BE49-F238E27FC236}">
                    <a16:creationId xmlns:a16="http://schemas.microsoft.com/office/drawing/2014/main" id="{36BDCA85-7470-2C85-AF87-162D4853C4BD}"/>
                  </a:ext>
                </a:extLst>
              </p:cNvPr>
              <p:cNvSpPr>
                <a:spLocks noChangeArrowheads="1"/>
              </p:cNvSpPr>
              <p:nvPr/>
            </p:nvSpPr>
            <p:spPr bwMode="auto">
              <a:xfrm>
                <a:off x="204"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63" name="Text Box 52">
                <a:extLst>
                  <a:ext uri="{FF2B5EF4-FFF2-40B4-BE49-F238E27FC236}">
                    <a16:creationId xmlns:a16="http://schemas.microsoft.com/office/drawing/2014/main" id="{F7C45EAA-4ED0-4DFA-C555-4637B1B819C6}"/>
                  </a:ext>
                </a:extLst>
              </p:cNvPr>
              <p:cNvSpPr txBox="1">
                <a:spLocks noChangeArrowheads="1"/>
              </p:cNvSpPr>
              <p:nvPr/>
            </p:nvSpPr>
            <p:spPr bwMode="auto">
              <a:xfrm>
                <a:off x="204" y="302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2</a:t>
                </a:r>
              </a:p>
            </p:txBody>
          </p:sp>
        </p:grpSp>
      </p:grpSp>
      <p:grpSp>
        <p:nvGrpSpPr>
          <p:cNvPr id="5125" name="Group 164">
            <a:extLst>
              <a:ext uri="{FF2B5EF4-FFF2-40B4-BE49-F238E27FC236}">
                <a16:creationId xmlns:a16="http://schemas.microsoft.com/office/drawing/2014/main" id="{9F45F4D7-A748-0FE8-B262-1697CA16E78B}"/>
              </a:ext>
            </a:extLst>
          </p:cNvPr>
          <p:cNvGrpSpPr>
            <a:grpSpLocks/>
          </p:cNvGrpSpPr>
          <p:nvPr/>
        </p:nvGrpSpPr>
        <p:grpSpPr bwMode="auto">
          <a:xfrm>
            <a:off x="323850" y="5300663"/>
            <a:ext cx="2520950" cy="366712"/>
            <a:chOff x="204" y="3339"/>
            <a:chExt cx="1588" cy="231"/>
          </a:xfrm>
        </p:grpSpPr>
        <p:sp>
          <p:nvSpPr>
            <p:cNvPr id="5156" name="Rectangle 40">
              <a:extLst>
                <a:ext uri="{FF2B5EF4-FFF2-40B4-BE49-F238E27FC236}">
                  <a16:creationId xmlns:a16="http://schemas.microsoft.com/office/drawing/2014/main" id="{04933BFA-3F86-AEAF-F11C-D540C4DF9FEB}"/>
                </a:ext>
              </a:extLst>
            </p:cNvPr>
            <p:cNvSpPr>
              <a:spLocks noChangeArrowheads="1"/>
            </p:cNvSpPr>
            <p:nvPr/>
          </p:nvSpPr>
          <p:spPr bwMode="auto">
            <a:xfrm>
              <a:off x="521" y="3339"/>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157" name="Group 151">
              <a:extLst>
                <a:ext uri="{FF2B5EF4-FFF2-40B4-BE49-F238E27FC236}">
                  <a16:creationId xmlns:a16="http://schemas.microsoft.com/office/drawing/2014/main" id="{46D1F296-3DFB-6779-AA51-DAE8FE82AE2E}"/>
                </a:ext>
              </a:extLst>
            </p:cNvPr>
            <p:cNvGrpSpPr>
              <a:grpSpLocks/>
            </p:cNvGrpSpPr>
            <p:nvPr/>
          </p:nvGrpSpPr>
          <p:grpSpPr bwMode="auto">
            <a:xfrm>
              <a:off x="204" y="3339"/>
              <a:ext cx="227" cy="231"/>
              <a:chOff x="204" y="3339"/>
              <a:chExt cx="227" cy="231"/>
            </a:xfrm>
          </p:grpSpPr>
          <p:sp>
            <p:nvSpPr>
              <p:cNvPr id="5158" name="Oval 53">
                <a:extLst>
                  <a:ext uri="{FF2B5EF4-FFF2-40B4-BE49-F238E27FC236}">
                    <a16:creationId xmlns:a16="http://schemas.microsoft.com/office/drawing/2014/main" id="{28EA013F-538C-D8B2-A65A-3E393ECF5F77}"/>
                  </a:ext>
                </a:extLst>
              </p:cNvPr>
              <p:cNvSpPr>
                <a:spLocks noChangeArrowheads="1"/>
              </p:cNvSpPr>
              <p:nvPr/>
            </p:nvSpPr>
            <p:spPr bwMode="auto">
              <a:xfrm>
                <a:off x="204" y="3339"/>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59" name="Text Box 54">
                <a:extLst>
                  <a:ext uri="{FF2B5EF4-FFF2-40B4-BE49-F238E27FC236}">
                    <a16:creationId xmlns:a16="http://schemas.microsoft.com/office/drawing/2014/main" id="{42641A0A-9032-DF58-211A-3C79296AC918}"/>
                  </a:ext>
                </a:extLst>
              </p:cNvPr>
              <p:cNvSpPr txBox="1">
                <a:spLocks noChangeArrowheads="1"/>
              </p:cNvSpPr>
              <p:nvPr/>
            </p:nvSpPr>
            <p:spPr bwMode="auto">
              <a:xfrm>
                <a:off x="204" y="3339"/>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3</a:t>
                </a:r>
              </a:p>
            </p:txBody>
          </p:sp>
        </p:grpSp>
      </p:grpSp>
      <p:grpSp>
        <p:nvGrpSpPr>
          <p:cNvPr id="5126" name="Group 167">
            <a:extLst>
              <a:ext uri="{FF2B5EF4-FFF2-40B4-BE49-F238E27FC236}">
                <a16:creationId xmlns:a16="http://schemas.microsoft.com/office/drawing/2014/main" id="{D6BA90E7-7A49-B3DC-F82C-6227C550FD60}"/>
              </a:ext>
            </a:extLst>
          </p:cNvPr>
          <p:cNvGrpSpPr>
            <a:grpSpLocks/>
          </p:cNvGrpSpPr>
          <p:nvPr/>
        </p:nvGrpSpPr>
        <p:grpSpPr bwMode="auto">
          <a:xfrm>
            <a:off x="323850" y="5805488"/>
            <a:ext cx="2520950" cy="366712"/>
            <a:chOff x="204" y="3657"/>
            <a:chExt cx="1588" cy="231"/>
          </a:xfrm>
        </p:grpSpPr>
        <p:sp>
          <p:nvSpPr>
            <p:cNvPr id="5152" name="Rectangle 42">
              <a:extLst>
                <a:ext uri="{FF2B5EF4-FFF2-40B4-BE49-F238E27FC236}">
                  <a16:creationId xmlns:a16="http://schemas.microsoft.com/office/drawing/2014/main" id="{8EB92A05-B8F2-16C5-D473-0EEBE6C7D2C5}"/>
                </a:ext>
              </a:extLst>
            </p:cNvPr>
            <p:cNvSpPr>
              <a:spLocks noChangeArrowheads="1"/>
            </p:cNvSpPr>
            <p:nvPr/>
          </p:nvSpPr>
          <p:spPr bwMode="auto">
            <a:xfrm>
              <a:off x="521" y="3657"/>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153" name="Group 152">
              <a:extLst>
                <a:ext uri="{FF2B5EF4-FFF2-40B4-BE49-F238E27FC236}">
                  <a16:creationId xmlns:a16="http://schemas.microsoft.com/office/drawing/2014/main" id="{170A277B-D2D8-F223-680F-303F793CA429}"/>
                </a:ext>
              </a:extLst>
            </p:cNvPr>
            <p:cNvGrpSpPr>
              <a:grpSpLocks/>
            </p:cNvGrpSpPr>
            <p:nvPr/>
          </p:nvGrpSpPr>
          <p:grpSpPr bwMode="auto">
            <a:xfrm>
              <a:off x="204" y="3657"/>
              <a:ext cx="227" cy="231"/>
              <a:chOff x="204" y="3657"/>
              <a:chExt cx="227" cy="231"/>
            </a:xfrm>
          </p:grpSpPr>
          <p:sp>
            <p:nvSpPr>
              <p:cNvPr id="5154" name="Oval 55">
                <a:extLst>
                  <a:ext uri="{FF2B5EF4-FFF2-40B4-BE49-F238E27FC236}">
                    <a16:creationId xmlns:a16="http://schemas.microsoft.com/office/drawing/2014/main" id="{DC57EC1A-4E29-A179-38D4-F88B1D5EF85A}"/>
                  </a:ext>
                </a:extLst>
              </p:cNvPr>
              <p:cNvSpPr>
                <a:spLocks noChangeArrowheads="1"/>
              </p:cNvSpPr>
              <p:nvPr/>
            </p:nvSpPr>
            <p:spPr bwMode="auto">
              <a:xfrm>
                <a:off x="204" y="3657"/>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55" name="Text Box 56">
                <a:extLst>
                  <a:ext uri="{FF2B5EF4-FFF2-40B4-BE49-F238E27FC236}">
                    <a16:creationId xmlns:a16="http://schemas.microsoft.com/office/drawing/2014/main" id="{8C53CEA3-2E95-6BF9-6666-D50087BC8ABB}"/>
                  </a:ext>
                </a:extLst>
              </p:cNvPr>
              <p:cNvSpPr txBox="1">
                <a:spLocks noChangeArrowheads="1"/>
              </p:cNvSpPr>
              <p:nvPr/>
            </p:nvSpPr>
            <p:spPr bwMode="auto">
              <a:xfrm>
                <a:off x="204" y="3657"/>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4</a:t>
                </a:r>
              </a:p>
            </p:txBody>
          </p:sp>
        </p:grpSp>
      </p:grpSp>
      <p:sp>
        <p:nvSpPr>
          <p:cNvPr id="111688" name="Text Box 72">
            <a:extLst>
              <a:ext uri="{FF2B5EF4-FFF2-40B4-BE49-F238E27FC236}">
                <a16:creationId xmlns:a16="http://schemas.microsoft.com/office/drawing/2014/main" id="{EC10F26A-F1EE-3A37-4214-8B118715F99E}"/>
              </a:ext>
            </a:extLst>
          </p:cNvPr>
          <p:cNvSpPr txBox="1">
            <a:spLocks noChangeArrowheads="1"/>
          </p:cNvSpPr>
          <p:nvPr/>
        </p:nvSpPr>
        <p:spPr bwMode="auto">
          <a:xfrm>
            <a:off x="827088" y="4292600"/>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Staubblatt</a:t>
            </a:r>
          </a:p>
        </p:txBody>
      </p:sp>
      <p:sp>
        <p:nvSpPr>
          <p:cNvPr id="111689" name="Text Box 73">
            <a:extLst>
              <a:ext uri="{FF2B5EF4-FFF2-40B4-BE49-F238E27FC236}">
                <a16:creationId xmlns:a16="http://schemas.microsoft.com/office/drawing/2014/main" id="{8FEBDD54-B156-9541-5BA9-D6F7E561AC08}"/>
              </a:ext>
            </a:extLst>
          </p:cNvPr>
          <p:cNvSpPr txBox="1">
            <a:spLocks noChangeArrowheads="1"/>
          </p:cNvSpPr>
          <p:nvPr/>
        </p:nvSpPr>
        <p:spPr bwMode="auto">
          <a:xfrm>
            <a:off x="827088" y="4797425"/>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Kronblatt</a:t>
            </a:r>
          </a:p>
        </p:txBody>
      </p:sp>
      <p:sp>
        <p:nvSpPr>
          <p:cNvPr id="111690" name="Text Box 74">
            <a:extLst>
              <a:ext uri="{FF2B5EF4-FFF2-40B4-BE49-F238E27FC236}">
                <a16:creationId xmlns:a16="http://schemas.microsoft.com/office/drawing/2014/main" id="{2A2AA9DA-84EF-D4E6-7FDB-A659096EBEF5}"/>
              </a:ext>
            </a:extLst>
          </p:cNvPr>
          <p:cNvSpPr txBox="1">
            <a:spLocks noChangeArrowheads="1"/>
          </p:cNvSpPr>
          <p:nvPr/>
        </p:nvSpPr>
        <p:spPr bwMode="auto">
          <a:xfrm>
            <a:off x="827088" y="5300663"/>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Kelchblatt</a:t>
            </a:r>
          </a:p>
        </p:txBody>
      </p:sp>
      <p:sp>
        <p:nvSpPr>
          <p:cNvPr id="111691" name="Text Box 75">
            <a:extLst>
              <a:ext uri="{FF2B5EF4-FFF2-40B4-BE49-F238E27FC236}">
                <a16:creationId xmlns:a16="http://schemas.microsoft.com/office/drawing/2014/main" id="{88775073-C845-E7F9-6CA4-2CD722F6B344}"/>
              </a:ext>
            </a:extLst>
          </p:cNvPr>
          <p:cNvSpPr txBox="1">
            <a:spLocks noChangeArrowheads="1"/>
          </p:cNvSpPr>
          <p:nvPr/>
        </p:nvSpPr>
        <p:spPr bwMode="auto">
          <a:xfrm>
            <a:off x="827088" y="5805488"/>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Stempel</a:t>
            </a:r>
          </a:p>
        </p:txBody>
      </p:sp>
      <p:sp>
        <p:nvSpPr>
          <p:cNvPr id="5131" name="Line 221">
            <a:extLst>
              <a:ext uri="{FF2B5EF4-FFF2-40B4-BE49-F238E27FC236}">
                <a16:creationId xmlns:a16="http://schemas.microsoft.com/office/drawing/2014/main" id="{F5406DFE-38EB-145F-2777-C4A1E2A649C5}"/>
              </a:ext>
            </a:extLst>
          </p:cNvPr>
          <p:cNvSpPr>
            <a:spLocks noChangeShapeType="1"/>
          </p:cNvSpPr>
          <p:nvPr/>
        </p:nvSpPr>
        <p:spPr bwMode="auto">
          <a:xfrm flipH="1">
            <a:off x="6084888" y="908050"/>
            <a:ext cx="142875" cy="36734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nvGrpSpPr>
          <p:cNvPr id="5132" name="Group 230">
            <a:extLst>
              <a:ext uri="{FF2B5EF4-FFF2-40B4-BE49-F238E27FC236}">
                <a16:creationId xmlns:a16="http://schemas.microsoft.com/office/drawing/2014/main" id="{FFDB8801-D5DA-1899-2BC6-10DE713691E3}"/>
              </a:ext>
            </a:extLst>
          </p:cNvPr>
          <p:cNvGrpSpPr>
            <a:grpSpLocks/>
          </p:cNvGrpSpPr>
          <p:nvPr/>
        </p:nvGrpSpPr>
        <p:grpSpPr bwMode="auto">
          <a:xfrm>
            <a:off x="2989263" y="765175"/>
            <a:ext cx="5064125" cy="4291013"/>
            <a:chOff x="1883" y="482"/>
            <a:chExt cx="3190" cy="2703"/>
          </a:xfrm>
        </p:grpSpPr>
        <p:pic>
          <p:nvPicPr>
            <p:cNvPr id="5133" name="Picture 180" descr="apfelbluete2">
              <a:extLst>
                <a:ext uri="{FF2B5EF4-FFF2-40B4-BE49-F238E27FC236}">
                  <a16:creationId xmlns:a16="http://schemas.microsoft.com/office/drawing/2014/main" id="{8FBECA0E-2D17-6F81-6B60-BF033ECD6C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4" y="572"/>
              <a:ext cx="2919" cy="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34" name="Group 224">
              <a:extLst>
                <a:ext uri="{FF2B5EF4-FFF2-40B4-BE49-F238E27FC236}">
                  <a16:creationId xmlns:a16="http://schemas.microsoft.com/office/drawing/2014/main" id="{682CA0ED-B7D4-5944-795B-78337C873CEE}"/>
                </a:ext>
              </a:extLst>
            </p:cNvPr>
            <p:cNvGrpSpPr>
              <a:grpSpLocks/>
            </p:cNvGrpSpPr>
            <p:nvPr/>
          </p:nvGrpSpPr>
          <p:grpSpPr bwMode="auto">
            <a:xfrm>
              <a:off x="1883" y="1158"/>
              <a:ext cx="770" cy="231"/>
              <a:chOff x="2064" y="1116"/>
              <a:chExt cx="770" cy="231"/>
            </a:xfrm>
          </p:grpSpPr>
          <p:sp>
            <p:nvSpPr>
              <p:cNvPr id="5149" name="Oval 202">
                <a:extLst>
                  <a:ext uri="{FF2B5EF4-FFF2-40B4-BE49-F238E27FC236}">
                    <a16:creationId xmlns:a16="http://schemas.microsoft.com/office/drawing/2014/main" id="{314E8908-10A2-5442-F668-E2A8FE2D4941}"/>
                  </a:ext>
                </a:extLst>
              </p:cNvPr>
              <p:cNvSpPr>
                <a:spLocks noChangeArrowheads="1"/>
              </p:cNvSpPr>
              <p:nvPr/>
            </p:nvSpPr>
            <p:spPr bwMode="auto">
              <a:xfrm>
                <a:off x="2064" y="1116"/>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50" name="Text Box 203">
                <a:extLst>
                  <a:ext uri="{FF2B5EF4-FFF2-40B4-BE49-F238E27FC236}">
                    <a16:creationId xmlns:a16="http://schemas.microsoft.com/office/drawing/2014/main" id="{79646052-C0F1-E688-4AAC-89C34C2180CE}"/>
                  </a:ext>
                </a:extLst>
              </p:cNvPr>
              <p:cNvSpPr txBox="1">
                <a:spLocks noChangeArrowheads="1"/>
              </p:cNvSpPr>
              <p:nvPr/>
            </p:nvSpPr>
            <p:spPr bwMode="auto">
              <a:xfrm>
                <a:off x="2064" y="1116"/>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a:t>
                </a:r>
              </a:p>
            </p:txBody>
          </p:sp>
          <p:sp>
            <p:nvSpPr>
              <p:cNvPr id="5151" name="Line 204">
                <a:extLst>
                  <a:ext uri="{FF2B5EF4-FFF2-40B4-BE49-F238E27FC236}">
                    <a16:creationId xmlns:a16="http://schemas.microsoft.com/office/drawing/2014/main" id="{28AD68E5-1EC5-DCC6-EE11-678AE80A3309}"/>
                  </a:ext>
                </a:extLst>
              </p:cNvPr>
              <p:cNvSpPr>
                <a:spLocks noChangeShapeType="1"/>
              </p:cNvSpPr>
              <p:nvPr/>
            </p:nvSpPr>
            <p:spPr bwMode="auto">
              <a:xfrm flipV="1">
                <a:off x="2290" y="1207"/>
                <a:ext cx="544"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5135" name="Group 225">
              <a:extLst>
                <a:ext uri="{FF2B5EF4-FFF2-40B4-BE49-F238E27FC236}">
                  <a16:creationId xmlns:a16="http://schemas.microsoft.com/office/drawing/2014/main" id="{FDB04A5D-7CD1-C056-9BBF-CE7CFF837022}"/>
                </a:ext>
              </a:extLst>
            </p:cNvPr>
            <p:cNvGrpSpPr>
              <a:grpSpLocks/>
            </p:cNvGrpSpPr>
            <p:nvPr/>
          </p:nvGrpSpPr>
          <p:grpSpPr bwMode="auto">
            <a:xfrm>
              <a:off x="2835" y="663"/>
              <a:ext cx="362" cy="318"/>
              <a:chOff x="3107" y="618"/>
              <a:chExt cx="362" cy="318"/>
            </a:xfrm>
          </p:grpSpPr>
          <p:sp>
            <p:nvSpPr>
              <p:cNvPr id="5146" name="Oval 200">
                <a:extLst>
                  <a:ext uri="{FF2B5EF4-FFF2-40B4-BE49-F238E27FC236}">
                    <a16:creationId xmlns:a16="http://schemas.microsoft.com/office/drawing/2014/main" id="{E5E066BD-A5F6-07FF-4589-0F9D7A6E437F}"/>
                  </a:ext>
                </a:extLst>
              </p:cNvPr>
              <p:cNvSpPr>
                <a:spLocks noChangeArrowheads="1"/>
              </p:cNvSpPr>
              <p:nvPr/>
            </p:nvSpPr>
            <p:spPr bwMode="auto">
              <a:xfrm>
                <a:off x="3107" y="618"/>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47" name="Text Box 201">
                <a:extLst>
                  <a:ext uri="{FF2B5EF4-FFF2-40B4-BE49-F238E27FC236}">
                    <a16:creationId xmlns:a16="http://schemas.microsoft.com/office/drawing/2014/main" id="{B154A7D2-B5E4-D518-3848-B35D815969B8}"/>
                  </a:ext>
                </a:extLst>
              </p:cNvPr>
              <p:cNvSpPr txBox="1">
                <a:spLocks noChangeArrowheads="1"/>
              </p:cNvSpPr>
              <p:nvPr/>
            </p:nvSpPr>
            <p:spPr bwMode="auto">
              <a:xfrm>
                <a:off x="3107" y="618"/>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2</a:t>
                </a:r>
              </a:p>
            </p:txBody>
          </p:sp>
          <p:sp>
            <p:nvSpPr>
              <p:cNvPr id="5148" name="Line 217">
                <a:extLst>
                  <a:ext uri="{FF2B5EF4-FFF2-40B4-BE49-F238E27FC236}">
                    <a16:creationId xmlns:a16="http://schemas.microsoft.com/office/drawing/2014/main" id="{A12BDC65-1CD5-1856-9E4A-1876F887F397}"/>
                  </a:ext>
                </a:extLst>
              </p:cNvPr>
              <p:cNvSpPr>
                <a:spLocks noChangeShapeType="1"/>
              </p:cNvSpPr>
              <p:nvPr/>
            </p:nvSpPr>
            <p:spPr bwMode="auto">
              <a:xfrm>
                <a:off x="3333" y="754"/>
                <a:ext cx="136"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5136" name="Group 229">
              <a:extLst>
                <a:ext uri="{FF2B5EF4-FFF2-40B4-BE49-F238E27FC236}">
                  <a16:creationId xmlns:a16="http://schemas.microsoft.com/office/drawing/2014/main" id="{1325C6F2-D049-08AD-1833-8C12E836E9E2}"/>
                </a:ext>
              </a:extLst>
            </p:cNvPr>
            <p:cNvGrpSpPr>
              <a:grpSpLocks/>
            </p:cNvGrpSpPr>
            <p:nvPr/>
          </p:nvGrpSpPr>
          <p:grpSpPr bwMode="auto">
            <a:xfrm>
              <a:off x="4377" y="2110"/>
              <a:ext cx="409" cy="231"/>
              <a:chOff x="4467" y="2069"/>
              <a:chExt cx="409" cy="231"/>
            </a:xfrm>
          </p:grpSpPr>
          <p:sp>
            <p:nvSpPr>
              <p:cNvPr id="5143" name="Oval 190">
                <a:extLst>
                  <a:ext uri="{FF2B5EF4-FFF2-40B4-BE49-F238E27FC236}">
                    <a16:creationId xmlns:a16="http://schemas.microsoft.com/office/drawing/2014/main" id="{3C989A54-7E93-2246-F1FC-275675C154D4}"/>
                  </a:ext>
                </a:extLst>
              </p:cNvPr>
              <p:cNvSpPr>
                <a:spLocks noChangeArrowheads="1"/>
              </p:cNvSpPr>
              <p:nvPr/>
            </p:nvSpPr>
            <p:spPr bwMode="auto">
              <a:xfrm>
                <a:off x="4649" y="2069"/>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44" name="Text Box 191">
                <a:extLst>
                  <a:ext uri="{FF2B5EF4-FFF2-40B4-BE49-F238E27FC236}">
                    <a16:creationId xmlns:a16="http://schemas.microsoft.com/office/drawing/2014/main" id="{653CF0E8-CFD0-2259-47EC-22E6F2B0C25A}"/>
                  </a:ext>
                </a:extLst>
              </p:cNvPr>
              <p:cNvSpPr txBox="1">
                <a:spLocks noChangeArrowheads="1"/>
              </p:cNvSpPr>
              <p:nvPr/>
            </p:nvSpPr>
            <p:spPr bwMode="auto">
              <a:xfrm>
                <a:off x="4649" y="2069"/>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3</a:t>
                </a:r>
              </a:p>
            </p:txBody>
          </p:sp>
          <p:sp>
            <p:nvSpPr>
              <p:cNvPr id="5145" name="Line 218">
                <a:extLst>
                  <a:ext uri="{FF2B5EF4-FFF2-40B4-BE49-F238E27FC236}">
                    <a16:creationId xmlns:a16="http://schemas.microsoft.com/office/drawing/2014/main" id="{BD09FC4D-6657-C4A1-95AA-73AE1DBCB88F}"/>
                  </a:ext>
                </a:extLst>
              </p:cNvPr>
              <p:cNvSpPr>
                <a:spLocks noChangeShapeType="1"/>
              </p:cNvSpPr>
              <p:nvPr/>
            </p:nvSpPr>
            <p:spPr bwMode="auto">
              <a:xfrm flipV="1">
                <a:off x="4467" y="2205"/>
                <a:ext cx="182"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5137" name="Group 228">
              <a:extLst>
                <a:ext uri="{FF2B5EF4-FFF2-40B4-BE49-F238E27FC236}">
                  <a16:creationId xmlns:a16="http://schemas.microsoft.com/office/drawing/2014/main" id="{B42BC8F1-41A0-0DDB-13A0-71DEFE777292}"/>
                </a:ext>
              </a:extLst>
            </p:cNvPr>
            <p:cNvGrpSpPr>
              <a:grpSpLocks/>
            </p:cNvGrpSpPr>
            <p:nvPr/>
          </p:nvGrpSpPr>
          <p:grpSpPr bwMode="auto">
            <a:xfrm>
              <a:off x="3696" y="482"/>
              <a:ext cx="544" cy="2404"/>
              <a:chOff x="3696" y="482"/>
              <a:chExt cx="544" cy="2404"/>
            </a:xfrm>
          </p:grpSpPr>
          <p:sp>
            <p:nvSpPr>
              <p:cNvPr id="5138" name="Oval 188">
                <a:extLst>
                  <a:ext uri="{FF2B5EF4-FFF2-40B4-BE49-F238E27FC236}">
                    <a16:creationId xmlns:a16="http://schemas.microsoft.com/office/drawing/2014/main" id="{32E22643-71CD-2F06-3D94-6FAF0A8A7E09}"/>
                  </a:ext>
                </a:extLst>
              </p:cNvPr>
              <p:cNvSpPr>
                <a:spLocks noChangeArrowheads="1"/>
              </p:cNvSpPr>
              <p:nvPr/>
            </p:nvSpPr>
            <p:spPr bwMode="auto">
              <a:xfrm>
                <a:off x="4013" y="48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39" name="Text Box 189">
                <a:extLst>
                  <a:ext uri="{FF2B5EF4-FFF2-40B4-BE49-F238E27FC236}">
                    <a16:creationId xmlns:a16="http://schemas.microsoft.com/office/drawing/2014/main" id="{B545C47E-13B2-B0B4-E164-F83B125193BB}"/>
                  </a:ext>
                </a:extLst>
              </p:cNvPr>
              <p:cNvSpPr txBox="1">
                <a:spLocks noChangeArrowheads="1"/>
              </p:cNvSpPr>
              <p:nvPr/>
            </p:nvSpPr>
            <p:spPr bwMode="auto">
              <a:xfrm>
                <a:off x="4013" y="48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4</a:t>
                </a:r>
              </a:p>
            </p:txBody>
          </p:sp>
          <p:sp>
            <p:nvSpPr>
              <p:cNvPr id="5140" name="Line 219">
                <a:extLst>
                  <a:ext uri="{FF2B5EF4-FFF2-40B4-BE49-F238E27FC236}">
                    <a16:creationId xmlns:a16="http://schemas.microsoft.com/office/drawing/2014/main" id="{398B54A5-023F-B79D-42B4-56369EB214ED}"/>
                  </a:ext>
                </a:extLst>
              </p:cNvPr>
              <p:cNvSpPr>
                <a:spLocks noChangeShapeType="1"/>
              </p:cNvSpPr>
              <p:nvPr/>
            </p:nvSpPr>
            <p:spPr bwMode="auto">
              <a:xfrm>
                <a:off x="3696" y="572"/>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41" name="Line 223">
                <a:extLst>
                  <a:ext uri="{FF2B5EF4-FFF2-40B4-BE49-F238E27FC236}">
                    <a16:creationId xmlns:a16="http://schemas.microsoft.com/office/drawing/2014/main" id="{97292517-9854-4CBF-5125-3628CD569D56}"/>
                  </a:ext>
                </a:extLst>
              </p:cNvPr>
              <p:cNvSpPr>
                <a:spLocks noChangeShapeType="1"/>
              </p:cNvSpPr>
              <p:nvPr/>
            </p:nvSpPr>
            <p:spPr bwMode="auto">
              <a:xfrm>
                <a:off x="3923" y="572"/>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42" name="Line 227">
                <a:extLst>
                  <a:ext uri="{FF2B5EF4-FFF2-40B4-BE49-F238E27FC236}">
                    <a16:creationId xmlns:a16="http://schemas.microsoft.com/office/drawing/2014/main" id="{50776111-8747-0B6B-024C-045CD2EE12A7}"/>
                  </a:ext>
                </a:extLst>
              </p:cNvPr>
              <p:cNvSpPr>
                <a:spLocks noChangeShapeType="1"/>
              </p:cNvSpPr>
              <p:nvPr/>
            </p:nvSpPr>
            <p:spPr bwMode="auto">
              <a:xfrm flipH="1">
                <a:off x="3696" y="2886"/>
                <a:ext cx="1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168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168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169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16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88" grpId="0"/>
      <p:bldP spid="111689" grpId="0"/>
      <p:bldP spid="111690" grpId="0"/>
      <p:bldP spid="11169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5AEDB9A-30C0-0F2D-6079-F50F6002A250}"/>
              </a:ext>
            </a:extLst>
          </p:cNvPr>
          <p:cNvSpPr>
            <a:spLocks noGrp="1" noChangeArrowheads="1"/>
          </p:cNvSpPr>
          <p:nvPr>
            <p:ph type="title"/>
          </p:nvPr>
        </p:nvSpPr>
        <p:spPr/>
        <p:txBody>
          <a:bodyPr/>
          <a:lstStyle/>
          <a:p>
            <a:r>
              <a:rPr lang="de-DE" altLang="de-DE" dirty="0"/>
              <a:t>Der Aufbau der Blüte</a:t>
            </a:r>
          </a:p>
        </p:txBody>
      </p:sp>
      <p:sp>
        <p:nvSpPr>
          <p:cNvPr id="6147" name="Text Box 10">
            <a:extLst>
              <a:ext uri="{FF2B5EF4-FFF2-40B4-BE49-F238E27FC236}">
                <a16:creationId xmlns:a16="http://schemas.microsoft.com/office/drawing/2014/main" id="{64304709-935E-B330-C950-0FB6BF559D60}"/>
              </a:ext>
            </a:extLst>
          </p:cNvPr>
          <p:cNvSpPr txBox="1">
            <a:spLocks noChangeArrowheads="1"/>
          </p:cNvSpPr>
          <p:nvPr/>
        </p:nvSpPr>
        <p:spPr bwMode="auto">
          <a:xfrm>
            <a:off x="1330325" y="1909763"/>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Staubblatt</a:t>
            </a:r>
          </a:p>
        </p:txBody>
      </p:sp>
      <p:pic>
        <p:nvPicPr>
          <p:cNvPr id="119820" name="Picture 12" descr="befruchtung">
            <a:extLst>
              <a:ext uri="{FF2B5EF4-FFF2-40B4-BE49-F238E27FC236}">
                <a16:creationId xmlns:a16="http://schemas.microsoft.com/office/drawing/2014/main" id="{1C5EF11A-8CFE-5524-8F86-A19253CAC9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54765" b="50281"/>
          <a:stretch>
            <a:fillRect/>
          </a:stretch>
        </p:blipFill>
        <p:spPr bwMode="auto">
          <a:xfrm>
            <a:off x="611188" y="2565400"/>
            <a:ext cx="2676525" cy="356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49" name="Group 31">
            <a:extLst>
              <a:ext uri="{FF2B5EF4-FFF2-40B4-BE49-F238E27FC236}">
                <a16:creationId xmlns:a16="http://schemas.microsoft.com/office/drawing/2014/main" id="{CADBA24D-DF1E-3C4B-05C7-909344008DF9}"/>
              </a:ext>
            </a:extLst>
          </p:cNvPr>
          <p:cNvGrpSpPr>
            <a:grpSpLocks/>
          </p:cNvGrpSpPr>
          <p:nvPr/>
        </p:nvGrpSpPr>
        <p:grpSpPr bwMode="auto">
          <a:xfrm>
            <a:off x="827088" y="908050"/>
            <a:ext cx="7226300" cy="4148138"/>
            <a:chOff x="521" y="572"/>
            <a:chExt cx="4552" cy="2613"/>
          </a:xfrm>
        </p:grpSpPr>
        <p:pic>
          <p:nvPicPr>
            <p:cNvPr id="6164" name="Picture 4" descr="apfelbluete2">
              <a:extLst>
                <a:ext uri="{FF2B5EF4-FFF2-40B4-BE49-F238E27FC236}">
                  <a16:creationId xmlns:a16="http://schemas.microsoft.com/office/drawing/2014/main" id="{17B61289-4189-B158-FA09-7A7D6F1D2D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4" y="572"/>
              <a:ext cx="2919" cy="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65" name="Group 5">
              <a:extLst>
                <a:ext uri="{FF2B5EF4-FFF2-40B4-BE49-F238E27FC236}">
                  <a16:creationId xmlns:a16="http://schemas.microsoft.com/office/drawing/2014/main" id="{CAFBC530-B1C3-AFF9-E90E-27285E152172}"/>
                </a:ext>
              </a:extLst>
            </p:cNvPr>
            <p:cNvGrpSpPr>
              <a:grpSpLocks/>
            </p:cNvGrpSpPr>
            <p:nvPr/>
          </p:nvGrpSpPr>
          <p:grpSpPr bwMode="auto">
            <a:xfrm>
              <a:off x="521" y="1203"/>
              <a:ext cx="1588" cy="231"/>
              <a:chOff x="204" y="2704"/>
              <a:chExt cx="1588" cy="231"/>
            </a:xfrm>
          </p:grpSpPr>
          <p:sp>
            <p:nvSpPr>
              <p:cNvPr id="6167" name="Rectangle 6">
                <a:extLst>
                  <a:ext uri="{FF2B5EF4-FFF2-40B4-BE49-F238E27FC236}">
                    <a16:creationId xmlns:a16="http://schemas.microsoft.com/office/drawing/2014/main" id="{04E2F11C-FE65-A454-7927-0D74E11ADA36}"/>
                  </a:ext>
                </a:extLst>
              </p:cNvPr>
              <p:cNvSpPr>
                <a:spLocks noChangeArrowheads="1"/>
              </p:cNvSpPr>
              <p:nvPr/>
            </p:nvSpPr>
            <p:spPr bwMode="auto">
              <a:xfrm>
                <a:off x="521"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6168" name="Group 7">
                <a:extLst>
                  <a:ext uri="{FF2B5EF4-FFF2-40B4-BE49-F238E27FC236}">
                    <a16:creationId xmlns:a16="http://schemas.microsoft.com/office/drawing/2014/main" id="{4988D712-881F-F768-A357-663EF7AF7B3D}"/>
                  </a:ext>
                </a:extLst>
              </p:cNvPr>
              <p:cNvGrpSpPr>
                <a:grpSpLocks/>
              </p:cNvGrpSpPr>
              <p:nvPr/>
            </p:nvGrpSpPr>
            <p:grpSpPr bwMode="auto">
              <a:xfrm>
                <a:off x="204" y="2704"/>
                <a:ext cx="227" cy="231"/>
                <a:chOff x="204" y="2704"/>
                <a:chExt cx="227" cy="231"/>
              </a:xfrm>
            </p:grpSpPr>
            <p:sp>
              <p:nvSpPr>
                <p:cNvPr id="6169" name="Oval 8">
                  <a:extLst>
                    <a:ext uri="{FF2B5EF4-FFF2-40B4-BE49-F238E27FC236}">
                      <a16:creationId xmlns:a16="http://schemas.microsoft.com/office/drawing/2014/main" id="{6754DEF0-C679-AE18-85D5-7869CA747800}"/>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170" name="Text Box 9">
                  <a:extLst>
                    <a:ext uri="{FF2B5EF4-FFF2-40B4-BE49-F238E27FC236}">
                      <a16:creationId xmlns:a16="http://schemas.microsoft.com/office/drawing/2014/main" id="{E0F949C7-7FCB-B21A-60A0-329C89683486}"/>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a:t>
                  </a:r>
                </a:p>
              </p:txBody>
            </p:sp>
          </p:grpSp>
        </p:grpSp>
        <p:sp>
          <p:nvSpPr>
            <p:cNvPr id="6166" name="Line 16">
              <a:extLst>
                <a:ext uri="{FF2B5EF4-FFF2-40B4-BE49-F238E27FC236}">
                  <a16:creationId xmlns:a16="http://schemas.microsoft.com/office/drawing/2014/main" id="{C320F299-1C32-589C-9C2E-5EE9B2390EF6}"/>
                </a:ext>
              </a:extLst>
            </p:cNvPr>
            <p:cNvSpPr>
              <a:spLocks noChangeShapeType="1"/>
            </p:cNvSpPr>
            <p:nvPr/>
          </p:nvSpPr>
          <p:spPr bwMode="auto">
            <a:xfrm flipV="1">
              <a:off x="2109" y="1249"/>
              <a:ext cx="544"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sp>
        <p:nvSpPr>
          <p:cNvPr id="119825" name="Text Box 17">
            <a:extLst>
              <a:ext uri="{FF2B5EF4-FFF2-40B4-BE49-F238E27FC236}">
                <a16:creationId xmlns:a16="http://schemas.microsoft.com/office/drawing/2014/main" id="{1394BA7E-E47E-15BD-22CA-2E0DF4FF2FB9}"/>
              </a:ext>
            </a:extLst>
          </p:cNvPr>
          <p:cNvSpPr txBox="1">
            <a:spLocks noChangeArrowheads="1"/>
          </p:cNvSpPr>
          <p:nvPr/>
        </p:nvSpPr>
        <p:spPr bwMode="auto">
          <a:xfrm>
            <a:off x="827088" y="3213100"/>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Pollen</a:t>
            </a:r>
          </a:p>
        </p:txBody>
      </p:sp>
      <p:sp>
        <p:nvSpPr>
          <p:cNvPr id="119826" name="Text Box 18">
            <a:extLst>
              <a:ext uri="{FF2B5EF4-FFF2-40B4-BE49-F238E27FC236}">
                <a16:creationId xmlns:a16="http://schemas.microsoft.com/office/drawing/2014/main" id="{02E8B32A-07CC-9BBE-A8CC-65DE1CFD1821}"/>
              </a:ext>
            </a:extLst>
          </p:cNvPr>
          <p:cNvSpPr txBox="1">
            <a:spLocks noChangeArrowheads="1"/>
          </p:cNvSpPr>
          <p:nvPr/>
        </p:nvSpPr>
        <p:spPr bwMode="auto">
          <a:xfrm>
            <a:off x="3419475" y="4868863"/>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Staubbeutel</a:t>
            </a:r>
          </a:p>
        </p:txBody>
      </p:sp>
      <p:sp>
        <p:nvSpPr>
          <p:cNvPr id="119827" name="Text Box 19">
            <a:extLst>
              <a:ext uri="{FF2B5EF4-FFF2-40B4-BE49-F238E27FC236}">
                <a16:creationId xmlns:a16="http://schemas.microsoft.com/office/drawing/2014/main" id="{10264811-8C48-A938-29B1-50046BE2650E}"/>
              </a:ext>
            </a:extLst>
          </p:cNvPr>
          <p:cNvSpPr txBox="1">
            <a:spLocks noChangeArrowheads="1"/>
          </p:cNvSpPr>
          <p:nvPr/>
        </p:nvSpPr>
        <p:spPr bwMode="auto">
          <a:xfrm>
            <a:off x="2339975" y="5445125"/>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Pollensack</a:t>
            </a:r>
          </a:p>
        </p:txBody>
      </p:sp>
      <p:sp>
        <p:nvSpPr>
          <p:cNvPr id="119828" name="Text Box 20">
            <a:extLst>
              <a:ext uri="{FF2B5EF4-FFF2-40B4-BE49-F238E27FC236}">
                <a16:creationId xmlns:a16="http://schemas.microsoft.com/office/drawing/2014/main" id="{F639F2DF-0F1C-38EA-4FF0-BB994DD41D1C}"/>
              </a:ext>
            </a:extLst>
          </p:cNvPr>
          <p:cNvSpPr txBox="1">
            <a:spLocks noChangeArrowheads="1"/>
          </p:cNvSpPr>
          <p:nvPr/>
        </p:nvSpPr>
        <p:spPr bwMode="auto">
          <a:xfrm>
            <a:off x="395288" y="5734050"/>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Staubfaden</a:t>
            </a:r>
          </a:p>
        </p:txBody>
      </p:sp>
      <p:sp>
        <p:nvSpPr>
          <p:cNvPr id="119829" name="Line 21">
            <a:extLst>
              <a:ext uri="{FF2B5EF4-FFF2-40B4-BE49-F238E27FC236}">
                <a16:creationId xmlns:a16="http://schemas.microsoft.com/office/drawing/2014/main" id="{B7DD9ED2-433B-3FCC-3B57-2D69DD85FBA3}"/>
              </a:ext>
            </a:extLst>
          </p:cNvPr>
          <p:cNvSpPr>
            <a:spLocks noChangeShapeType="1"/>
          </p:cNvSpPr>
          <p:nvPr/>
        </p:nvSpPr>
        <p:spPr bwMode="auto">
          <a:xfrm>
            <a:off x="2987675" y="2636838"/>
            <a:ext cx="5048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19830" name="Line 22">
            <a:extLst>
              <a:ext uri="{FF2B5EF4-FFF2-40B4-BE49-F238E27FC236}">
                <a16:creationId xmlns:a16="http://schemas.microsoft.com/office/drawing/2014/main" id="{4AAB6C8E-8372-BE80-04B8-E317FE4969E6}"/>
              </a:ext>
            </a:extLst>
          </p:cNvPr>
          <p:cNvSpPr>
            <a:spLocks noChangeShapeType="1"/>
          </p:cNvSpPr>
          <p:nvPr/>
        </p:nvSpPr>
        <p:spPr bwMode="auto">
          <a:xfrm>
            <a:off x="2051050" y="5876925"/>
            <a:ext cx="14414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19831" name="Line 23">
            <a:extLst>
              <a:ext uri="{FF2B5EF4-FFF2-40B4-BE49-F238E27FC236}">
                <a16:creationId xmlns:a16="http://schemas.microsoft.com/office/drawing/2014/main" id="{B1D0059F-F019-4BB4-D625-CC0826C171DB}"/>
              </a:ext>
            </a:extLst>
          </p:cNvPr>
          <p:cNvSpPr>
            <a:spLocks noChangeShapeType="1"/>
          </p:cNvSpPr>
          <p:nvPr/>
        </p:nvSpPr>
        <p:spPr bwMode="auto">
          <a:xfrm>
            <a:off x="3492500" y="2636838"/>
            <a:ext cx="0" cy="32400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19832" name="Line 24">
            <a:extLst>
              <a:ext uri="{FF2B5EF4-FFF2-40B4-BE49-F238E27FC236}">
                <a16:creationId xmlns:a16="http://schemas.microsoft.com/office/drawing/2014/main" id="{40F2FE7F-5B63-170A-DA55-C9A399B7B882}"/>
              </a:ext>
            </a:extLst>
          </p:cNvPr>
          <p:cNvSpPr>
            <a:spLocks noChangeShapeType="1"/>
          </p:cNvSpPr>
          <p:nvPr/>
        </p:nvSpPr>
        <p:spPr bwMode="auto">
          <a:xfrm>
            <a:off x="468313" y="6021388"/>
            <a:ext cx="10080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19833" name="Line 25">
            <a:extLst>
              <a:ext uri="{FF2B5EF4-FFF2-40B4-BE49-F238E27FC236}">
                <a16:creationId xmlns:a16="http://schemas.microsoft.com/office/drawing/2014/main" id="{EABDA3E6-5EB5-2C42-5AB7-46E42F2C6D01}"/>
              </a:ext>
            </a:extLst>
          </p:cNvPr>
          <p:cNvSpPr>
            <a:spLocks noChangeShapeType="1"/>
          </p:cNvSpPr>
          <p:nvPr/>
        </p:nvSpPr>
        <p:spPr bwMode="auto">
          <a:xfrm flipV="1">
            <a:off x="1476375" y="5949950"/>
            <a:ext cx="215900"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19834" name="Line 26">
            <a:extLst>
              <a:ext uri="{FF2B5EF4-FFF2-40B4-BE49-F238E27FC236}">
                <a16:creationId xmlns:a16="http://schemas.microsoft.com/office/drawing/2014/main" id="{E9EBE52E-7E29-96AE-326C-DA587700E006}"/>
              </a:ext>
            </a:extLst>
          </p:cNvPr>
          <p:cNvSpPr>
            <a:spLocks noChangeShapeType="1"/>
          </p:cNvSpPr>
          <p:nvPr/>
        </p:nvSpPr>
        <p:spPr bwMode="auto">
          <a:xfrm>
            <a:off x="2411413" y="5734050"/>
            <a:ext cx="10080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19835" name="Line 27">
            <a:extLst>
              <a:ext uri="{FF2B5EF4-FFF2-40B4-BE49-F238E27FC236}">
                <a16:creationId xmlns:a16="http://schemas.microsoft.com/office/drawing/2014/main" id="{5B3B805C-669C-1681-673F-71C033C87C07}"/>
              </a:ext>
            </a:extLst>
          </p:cNvPr>
          <p:cNvSpPr>
            <a:spLocks noChangeShapeType="1"/>
          </p:cNvSpPr>
          <p:nvPr/>
        </p:nvSpPr>
        <p:spPr bwMode="auto">
          <a:xfrm flipH="1" flipV="1">
            <a:off x="2268538" y="5516563"/>
            <a:ext cx="142875" cy="2174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19836" name="Line 28">
            <a:extLst>
              <a:ext uri="{FF2B5EF4-FFF2-40B4-BE49-F238E27FC236}">
                <a16:creationId xmlns:a16="http://schemas.microsoft.com/office/drawing/2014/main" id="{D3CFD0D4-899D-8A72-DE55-E64C0613DFE8}"/>
              </a:ext>
            </a:extLst>
          </p:cNvPr>
          <p:cNvSpPr>
            <a:spLocks noChangeShapeType="1"/>
          </p:cNvSpPr>
          <p:nvPr/>
        </p:nvSpPr>
        <p:spPr bwMode="auto">
          <a:xfrm>
            <a:off x="900113" y="3500438"/>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19837" name="Line 29">
            <a:extLst>
              <a:ext uri="{FF2B5EF4-FFF2-40B4-BE49-F238E27FC236}">
                <a16:creationId xmlns:a16="http://schemas.microsoft.com/office/drawing/2014/main" id="{E1BD601B-3200-67D9-453D-14B230A8643F}"/>
              </a:ext>
            </a:extLst>
          </p:cNvPr>
          <p:cNvSpPr>
            <a:spLocks noChangeShapeType="1"/>
          </p:cNvSpPr>
          <p:nvPr/>
        </p:nvSpPr>
        <p:spPr bwMode="auto">
          <a:xfrm>
            <a:off x="1476375" y="3500438"/>
            <a:ext cx="71438"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19838" name="Line 30">
            <a:extLst>
              <a:ext uri="{FF2B5EF4-FFF2-40B4-BE49-F238E27FC236}">
                <a16:creationId xmlns:a16="http://schemas.microsoft.com/office/drawing/2014/main" id="{30ECAB1E-FC23-431C-8C88-1F0289BBCE17}"/>
              </a:ext>
            </a:extLst>
          </p:cNvPr>
          <p:cNvSpPr>
            <a:spLocks noChangeShapeType="1"/>
          </p:cNvSpPr>
          <p:nvPr/>
        </p:nvSpPr>
        <p:spPr bwMode="auto">
          <a:xfrm>
            <a:off x="3492500" y="5157788"/>
            <a:ext cx="10795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982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983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983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982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982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983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983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983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9829"/>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1983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983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19828"/>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1983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19834"/>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198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25" grpId="0"/>
      <p:bldP spid="119826" grpId="0"/>
      <p:bldP spid="119827" grpId="0"/>
      <p:bldP spid="11982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09738DC0-CCD2-A8F2-047E-7CC13BB12411}"/>
              </a:ext>
            </a:extLst>
          </p:cNvPr>
          <p:cNvSpPr>
            <a:spLocks noGrp="1" noChangeArrowheads="1"/>
          </p:cNvSpPr>
          <p:nvPr>
            <p:ph type="title"/>
          </p:nvPr>
        </p:nvSpPr>
        <p:spPr/>
        <p:txBody>
          <a:bodyPr/>
          <a:lstStyle/>
          <a:p>
            <a:r>
              <a:rPr lang="de-DE" altLang="de-DE" dirty="0"/>
              <a:t>Der Aufbau der Blüte</a:t>
            </a:r>
          </a:p>
        </p:txBody>
      </p:sp>
      <p:grpSp>
        <p:nvGrpSpPr>
          <p:cNvPr id="7171" name="Group 65">
            <a:extLst>
              <a:ext uri="{FF2B5EF4-FFF2-40B4-BE49-F238E27FC236}">
                <a16:creationId xmlns:a16="http://schemas.microsoft.com/office/drawing/2014/main" id="{D2DEB30C-FB40-4EFB-F516-72C43D323C2F}"/>
              </a:ext>
            </a:extLst>
          </p:cNvPr>
          <p:cNvGrpSpPr>
            <a:grpSpLocks/>
          </p:cNvGrpSpPr>
          <p:nvPr/>
        </p:nvGrpSpPr>
        <p:grpSpPr bwMode="auto">
          <a:xfrm>
            <a:off x="468313" y="765175"/>
            <a:ext cx="5473700" cy="4291013"/>
            <a:chOff x="295" y="482"/>
            <a:chExt cx="3448" cy="2703"/>
          </a:xfrm>
        </p:grpSpPr>
        <p:pic>
          <p:nvPicPr>
            <p:cNvPr id="7197" name="Picture 3" descr="apfelbluete2">
              <a:extLst>
                <a:ext uri="{FF2B5EF4-FFF2-40B4-BE49-F238E27FC236}">
                  <a16:creationId xmlns:a16="http://schemas.microsoft.com/office/drawing/2014/main" id="{891C0CFA-758A-724D-D2C0-698B4A4BBD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 y="572"/>
              <a:ext cx="2919" cy="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98" name="Line 29">
              <a:extLst>
                <a:ext uri="{FF2B5EF4-FFF2-40B4-BE49-F238E27FC236}">
                  <a16:creationId xmlns:a16="http://schemas.microsoft.com/office/drawing/2014/main" id="{85955873-25C3-F352-50A5-9BF3059DABDC}"/>
                </a:ext>
              </a:extLst>
            </p:cNvPr>
            <p:cNvSpPr>
              <a:spLocks noChangeShapeType="1"/>
            </p:cNvSpPr>
            <p:nvPr/>
          </p:nvSpPr>
          <p:spPr bwMode="auto">
            <a:xfrm>
              <a:off x="1837" y="572"/>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199" name="Line 30">
              <a:extLst>
                <a:ext uri="{FF2B5EF4-FFF2-40B4-BE49-F238E27FC236}">
                  <a16:creationId xmlns:a16="http://schemas.microsoft.com/office/drawing/2014/main" id="{71476A72-F9A6-BEE1-6392-09BA617622F6}"/>
                </a:ext>
              </a:extLst>
            </p:cNvPr>
            <p:cNvSpPr>
              <a:spLocks noChangeShapeType="1"/>
            </p:cNvSpPr>
            <p:nvPr/>
          </p:nvSpPr>
          <p:spPr bwMode="auto">
            <a:xfrm>
              <a:off x="2064" y="572"/>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200" name="Line 31">
              <a:extLst>
                <a:ext uri="{FF2B5EF4-FFF2-40B4-BE49-F238E27FC236}">
                  <a16:creationId xmlns:a16="http://schemas.microsoft.com/office/drawing/2014/main" id="{01756559-929E-770E-EF40-7524F52317CB}"/>
                </a:ext>
              </a:extLst>
            </p:cNvPr>
            <p:cNvSpPr>
              <a:spLocks noChangeShapeType="1"/>
            </p:cNvSpPr>
            <p:nvPr/>
          </p:nvSpPr>
          <p:spPr bwMode="auto">
            <a:xfrm flipH="1">
              <a:off x="1837" y="2886"/>
              <a:ext cx="1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201" name="Line 32">
              <a:extLst>
                <a:ext uri="{FF2B5EF4-FFF2-40B4-BE49-F238E27FC236}">
                  <a16:creationId xmlns:a16="http://schemas.microsoft.com/office/drawing/2014/main" id="{A1FBABD3-A55E-11E8-903F-68E55FC53D4D}"/>
                </a:ext>
              </a:extLst>
            </p:cNvPr>
            <p:cNvSpPr>
              <a:spLocks noChangeShapeType="1"/>
            </p:cNvSpPr>
            <p:nvPr/>
          </p:nvSpPr>
          <p:spPr bwMode="auto">
            <a:xfrm flipH="1">
              <a:off x="1974" y="572"/>
              <a:ext cx="90" cy="231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nvGrpSpPr>
            <p:cNvPr id="7202" name="Group 33">
              <a:extLst>
                <a:ext uri="{FF2B5EF4-FFF2-40B4-BE49-F238E27FC236}">
                  <a16:creationId xmlns:a16="http://schemas.microsoft.com/office/drawing/2014/main" id="{DFE27709-2864-282F-A46D-69B3E37E9E27}"/>
                </a:ext>
              </a:extLst>
            </p:cNvPr>
            <p:cNvGrpSpPr>
              <a:grpSpLocks/>
            </p:cNvGrpSpPr>
            <p:nvPr/>
          </p:nvGrpSpPr>
          <p:grpSpPr bwMode="auto">
            <a:xfrm>
              <a:off x="2155" y="482"/>
              <a:ext cx="1588" cy="231"/>
              <a:chOff x="204" y="3657"/>
              <a:chExt cx="1588" cy="231"/>
            </a:xfrm>
          </p:grpSpPr>
          <p:sp>
            <p:nvSpPr>
              <p:cNvPr id="7203" name="Rectangle 34">
                <a:extLst>
                  <a:ext uri="{FF2B5EF4-FFF2-40B4-BE49-F238E27FC236}">
                    <a16:creationId xmlns:a16="http://schemas.microsoft.com/office/drawing/2014/main" id="{C1AAB374-344E-9052-7BF7-09756993DB2C}"/>
                  </a:ext>
                </a:extLst>
              </p:cNvPr>
              <p:cNvSpPr>
                <a:spLocks noChangeArrowheads="1"/>
              </p:cNvSpPr>
              <p:nvPr/>
            </p:nvSpPr>
            <p:spPr bwMode="auto">
              <a:xfrm>
                <a:off x="521" y="3657"/>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7204" name="Group 35">
                <a:extLst>
                  <a:ext uri="{FF2B5EF4-FFF2-40B4-BE49-F238E27FC236}">
                    <a16:creationId xmlns:a16="http://schemas.microsoft.com/office/drawing/2014/main" id="{77AB227D-5A12-646E-D6DF-FA1C53F5DDA5}"/>
                  </a:ext>
                </a:extLst>
              </p:cNvPr>
              <p:cNvGrpSpPr>
                <a:grpSpLocks/>
              </p:cNvGrpSpPr>
              <p:nvPr/>
            </p:nvGrpSpPr>
            <p:grpSpPr bwMode="auto">
              <a:xfrm>
                <a:off x="204" y="3657"/>
                <a:ext cx="227" cy="231"/>
                <a:chOff x="204" y="3657"/>
                <a:chExt cx="227" cy="231"/>
              </a:xfrm>
            </p:grpSpPr>
            <p:sp>
              <p:nvSpPr>
                <p:cNvPr id="7205" name="Oval 36">
                  <a:extLst>
                    <a:ext uri="{FF2B5EF4-FFF2-40B4-BE49-F238E27FC236}">
                      <a16:creationId xmlns:a16="http://schemas.microsoft.com/office/drawing/2014/main" id="{DB3DFF45-D6B6-20F4-88A5-CE0C3851AEDA}"/>
                    </a:ext>
                  </a:extLst>
                </p:cNvPr>
                <p:cNvSpPr>
                  <a:spLocks noChangeArrowheads="1"/>
                </p:cNvSpPr>
                <p:nvPr/>
              </p:nvSpPr>
              <p:spPr bwMode="auto">
                <a:xfrm>
                  <a:off x="204" y="3657"/>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06" name="Text Box 37">
                  <a:extLst>
                    <a:ext uri="{FF2B5EF4-FFF2-40B4-BE49-F238E27FC236}">
                      <a16:creationId xmlns:a16="http://schemas.microsoft.com/office/drawing/2014/main" id="{14CE94C4-D61D-FABA-38F9-EF7902CE41EC}"/>
                    </a:ext>
                  </a:extLst>
                </p:cNvPr>
                <p:cNvSpPr txBox="1">
                  <a:spLocks noChangeArrowheads="1"/>
                </p:cNvSpPr>
                <p:nvPr/>
              </p:nvSpPr>
              <p:spPr bwMode="auto">
                <a:xfrm>
                  <a:off x="204" y="3657"/>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4</a:t>
                  </a:r>
                </a:p>
              </p:txBody>
            </p:sp>
          </p:grpSp>
        </p:grpSp>
      </p:grpSp>
      <p:sp>
        <p:nvSpPr>
          <p:cNvPr id="7172" name="Text Box 38">
            <a:extLst>
              <a:ext uri="{FF2B5EF4-FFF2-40B4-BE49-F238E27FC236}">
                <a16:creationId xmlns:a16="http://schemas.microsoft.com/office/drawing/2014/main" id="{E4F78F3B-74CF-DDC8-BB70-7C95ADFF931C}"/>
              </a:ext>
            </a:extLst>
          </p:cNvPr>
          <p:cNvSpPr txBox="1">
            <a:spLocks noChangeArrowheads="1"/>
          </p:cNvSpPr>
          <p:nvPr/>
        </p:nvSpPr>
        <p:spPr bwMode="auto">
          <a:xfrm>
            <a:off x="3924300" y="765175"/>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Stempel</a:t>
            </a:r>
          </a:p>
        </p:txBody>
      </p:sp>
      <p:pic>
        <p:nvPicPr>
          <p:cNvPr id="120871" name="Picture 39">
            <a:extLst>
              <a:ext uri="{FF2B5EF4-FFF2-40B4-BE49-F238E27FC236}">
                <a16:creationId xmlns:a16="http://schemas.microsoft.com/office/drawing/2014/main" id="{6602244D-CA49-B7A6-0983-821A071FBA3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330" r="-368"/>
          <a:stretch/>
        </p:blipFill>
        <p:spPr bwMode="auto">
          <a:xfrm rot="2460000">
            <a:off x="4706121" y="2664498"/>
            <a:ext cx="3302182" cy="356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0872" name="Line 40">
            <a:extLst>
              <a:ext uri="{FF2B5EF4-FFF2-40B4-BE49-F238E27FC236}">
                <a16:creationId xmlns:a16="http://schemas.microsoft.com/office/drawing/2014/main" id="{ADD836B7-ED10-DF06-1DE4-059145D6E53C}"/>
              </a:ext>
            </a:extLst>
          </p:cNvPr>
          <p:cNvSpPr>
            <a:spLocks noChangeShapeType="1"/>
          </p:cNvSpPr>
          <p:nvPr/>
        </p:nvSpPr>
        <p:spPr bwMode="auto">
          <a:xfrm flipV="1">
            <a:off x="6588125" y="2276475"/>
            <a:ext cx="576263"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20874" name="Line 42">
            <a:extLst>
              <a:ext uri="{FF2B5EF4-FFF2-40B4-BE49-F238E27FC236}">
                <a16:creationId xmlns:a16="http://schemas.microsoft.com/office/drawing/2014/main" id="{EE3B8BBD-166D-7935-5134-60E1122EE5AC}"/>
              </a:ext>
            </a:extLst>
          </p:cNvPr>
          <p:cNvSpPr>
            <a:spLocks noChangeShapeType="1"/>
          </p:cNvSpPr>
          <p:nvPr/>
        </p:nvSpPr>
        <p:spPr bwMode="auto">
          <a:xfrm flipV="1">
            <a:off x="6372200" y="3284538"/>
            <a:ext cx="936650" cy="19208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20875" name="Line 43">
            <a:extLst>
              <a:ext uri="{FF2B5EF4-FFF2-40B4-BE49-F238E27FC236}">
                <a16:creationId xmlns:a16="http://schemas.microsoft.com/office/drawing/2014/main" id="{5096076B-D4F9-1D8E-977A-9CCF8D7CEE6C}"/>
              </a:ext>
            </a:extLst>
          </p:cNvPr>
          <p:cNvSpPr>
            <a:spLocks noChangeShapeType="1"/>
          </p:cNvSpPr>
          <p:nvPr/>
        </p:nvSpPr>
        <p:spPr bwMode="auto">
          <a:xfrm flipV="1">
            <a:off x="6588125" y="4581525"/>
            <a:ext cx="64770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20876" name="Line 44">
            <a:extLst>
              <a:ext uri="{FF2B5EF4-FFF2-40B4-BE49-F238E27FC236}">
                <a16:creationId xmlns:a16="http://schemas.microsoft.com/office/drawing/2014/main" id="{0F397CF2-64FC-1C5F-9DCC-9C4A85C9555C}"/>
              </a:ext>
            </a:extLst>
          </p:cNvPr>
          <p:cNvSpPr>
            <a:spLocks noChangeShapeType="1"/>
          </p:cNvSpPr>
          <p:nvPr/>
        </p:nvSpPr>
        <p:spPr bwMode="auto">
          <a:xfrm flipV="1">
            <a:off x="6389134" y="5445124"/>
            <a:ext cx="1135615" cy="2412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20879" name="Line 47">
            <a:extLst>
              <a:ext uri="{FF2B5EF4-FFF2-40B4-BE49-F238E27FC236}">
                <a16:creationId xmlns:a16="http://schemas.microsoft.com/office/drawing/2014/main" id="{2B1BEBB4-8D70-B096-B254-F439B5752ECE}"/>
              </a:ext>
            </a:extLst>
          </p:cNvPr>
          <p:cNvSpPr>
            <a:spLocks noChangeShapeType="1"/>
          </p:cNvSpPr>
          <p:nvPr/>
        </p:nvSpPr>
        <p:spPr bwMode="auto">
          <a:xfrm>
            <a:off x="7164388" y="2276475"/>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20880" name="Text Box 48">
            <a:extLst>
              <a:ext uri="{FF2B5EF4-FFF2-40B4-BE49-F238E27FC236}">
                <a16:creationId xmlns:a16="http://schemas.microsoft.com/office/drawing/2014/main" id="{390D5F30-5621-9E2F-76CD-6D590ECF328D}"/>
              </a:ext>
            </a:extLst>
          </p:cNvPr>
          <p:cNvSpPr txBox="1">
            <a:spLocks noChangeArrowheads="1"/>
          </p:cNvSpPr>
          <p:nvPr/>
        </p:nvSpPr>
        <p:spPr bwMode="auto">
          <a:xfrm>
            <a:off x="7092950" y="1989138"/>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Narbe</a:t>
            </a:r>
          </a:p>
        </p:txBody>
      </p:sp>
      <p:sp>
        <p:nvSpPr>
          <p:cNvPr id="120881" name="Text Box 49">
            <a:extLst>
              <a:ext uri="{FF2B5EF4-FFF2-40B4-BE49-F238E27FC236}">
                <a16:creationId xmlns:a16="http://schemas.microsoft.com/office/drawing/2014/main" id="{FC89472F-E95E-0221-5CA5-4C3ECF6128EC}"/>
              </a:ext>
            </a:extLst>
          </p:cNvPr>
          <p:cNvSpPr txBox="1">
            <a:spLocks noChangeArrowheads="1"/>
          </p:cNvSpPr>
          <p:nvPr/>
        </p:nvSpPr>
        <p:spPr bwMode="auto">
          <a:xfrm>
            <a:off x="7235825" y="2997200"/>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Griffel</a:t>
            </a:r>
          </a:p>
        </p:txBody>
      </p:sp>
      <p:sp>
        <p:nvSpPr>
          <p:cNvPr id="120882" name="Line 50">
            <a:extLst>
              <a:ext uri="{FF2B5EF4-FFF2-40B4-BE49-F238E27FC236}">
                <a16:creationId xmlns:a16="http://schemas.microsoft.com/office/drawing/2014/main" id="{039468FD-62B3-24B4-349B-73D12076984C}"/>
              </a:ext>
            </a:extLst>
          </p:cNvPr>
          <p:cNvSpPr>
            <a:spLocks noChangeShapeType="1"/>
          </p:cNvSpPr>
          <p:nvPr/>
        </p:nvSpPr>
        <p:spPr bwMode="auto">
          <a:xfrm>
            <a:off x="7308850" y="3284538"/>
            <a:ext cx="5762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20883" name="Line 51">
            <a:extLst>
              <a:ext uri="{FF2B5EF4-FFF2-40B4-BE49-F238E27FC236}">
                <a16:creationId xmlns:a16="http://schemas.microsoft.com/office/drawing/2014/main" id="{80561B4B-67EF-B919-101F-0EA2172A26F6}"/>
              </a:ext>
            </a:extLst>
          </p:cNvPr>
          <p:cNvSpPr>
            <a:spLocks noChangeShapeType="1"/>
          </p:cNvSpPr>
          <p:nvPr/>
        </p:nvSpPr>
        <p:spPr bwMode="auto">
          <a:xfrm>
            <a:off x="7235825" y="4581525"/>
            <a:ext cx="12239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20884" name="Text Box 52">
            <a:extLst>
              <a:ext uri="{FF2B5EF4-FFF2-40B4-BE49-F238E27FC236}">
                <a16:creationId xmlns:a16="http://schemas.microsoft.com/office/drawing/2014/main" id="{E8026E6D-D709-BC50-4544-ACD3270318AE}"/>
              </a:ext>
            </a:extLst>
          </p:cNvPr>
          <p:cNvSpPr txBox="1">
            <a:spLocks noChangeArrowheads="1"/>
          </p:cNvSpPr>
          <p:nvPr/>
        </p:nvSpPr>
        <p:spPr bwMode="auto">
          <a:xfrm>
            <a:off x="7127875" y="4292600"/>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Samenanlage</a:t>
            </a:r>
          </a:p>
        </p:txBody>
      </p:sp>
      <p:sp>
        <p:nvSpPr>
          <p:cNvPr id="120885" name="Text Box 53">
            <a:extLst>
              <a:ext uri="{FF2B5EF4-FFF2-40B4-BE49-F238E27FC236}">
                <a16:creationId xmlns:a16="http://schemas.microsoft.com/office/drawing/2014/main" id="{98E967CE-6E11-4344-073E-736DAD6EE876}"/>
              </a:ext>
            </a:extLst>
          </p:cNvPr>
          <p:cNvSpPr txBox="1">
            <a:spLocks noChangeArrowheads="1"/>
          </p:cNvSpPr>
          <p:nvPr/>
        </p:nvSpPr>
        <p:spPr bwMode="auto">
          <a:xfrm>
            <a:off x="7451725" y="5157788"/>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Eizelle</a:t>
            </a:r>
          </a:p>
        </p:txBody>
      </p:sp>
      <p:sp>
        <p:nvSpPr>
          <p:cNvPr id="120886" name="Line 54">
            <a:extLst>
              <a:ext uri="{FF2B5EF4-FFF2-40B4-BE49-F238E27FC236}">
                <a16:creationId xmlns:a16="http://schemas.microsoft.com/office/drawing/2014/main" id="{19D25977-7205-2AFE-5E88-DBC5FE3BAD60}"/>
              </a:ext>
            </a:extLst>
          </p:cNvPr>
          <p:cNvSpPr>
            <a:spLocks noChangeShapeType="1"/>
          </p:cNvSpPr>
          <p:nvPr/>
        </p:nvSpPr>
        <p:spPr bwMode="auto">
          <a:xfrm>
            <a:off x="7524750" y="5445125"/>
            <a:ext cx="6477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20888" name="Text Box 56">
            <a:extLst>
              <a:ext uri="{FF2B5EF4-FFF2-40B4-BE49-F238E27FC236}">
                <a16:creationId xmlns:a16="http://schemas.microsoft.com/office/drawing/2014/main" id="{7DA13FF2-48BB-545C-DA7B-4249D4670351}"/>
              </a:ext>
            </a:extLst>
          </p:cNvPr>
          <p:cNvSpPr txBox="1">
            <a:spLocks noChangeArrowheads="1"/>
          </p:cNvSpPr>
          <p:nvPr/>
        </p:nvSpPr>
        <p:spPr bwMode="auto">
          <a:xfrm>
            <a:off x="3943083" y="5108608"/>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Fruchtknoten</a:t>
            </a:r>
          </a:p>
        </p:txBody>
      </p:sp>
      <p:sp>
        <p:nvSpPr>
          <p:cNvPr id="120895" name="Line 63">
            <a:extLst>
              <a:ext uri="{FF2B5EF4-FFF2-40B4-BE49-F238E27FC236}">
                <a16:creationId xmlns:a16="http://schemas.microsoft.com/office/drawing/2014/main" id="{CD11FF77-F0F1-CFD8-38EC-D8B1AAA017AF}"/>
              </a:ext>
            </a:extLst>
          </p:cNvPr>
          <p:cNvSpPr>
            <a:spLocks noChangeShapeType="1"/>
          </p:cNvSpPr>
          <p:nvPr/>
        </p:nvSpPr>
        <p:spPr bwMode="auto">
          <a:xfrm>
            <a:off x="4067944" y="5424778"/>
            <a:ext cx="12239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 name="Line 63">
            <a:extLst>
              <a:ext uri="{FF2B5EF4-FFF2-40B4-BE49-F238E27FC236}">
                <a16:creationId xmlns:a16="http://schemas.microsoft.com/office/drawing/2014/main" id="{A693B9E0-D9F3-A33E-4F95-9A2559F1B5E7}"/>
              </a:ext>
            </a:extLst>
          </p:cNvPr>
          <p:cNvSpPr>
            <a:spLocks noChangeShapeType="1"/>
          </p:cNvSpPr>
          <p:nvPr/>
        </p:nvSpPr>
        <p:spPr bwMode="auto">
          <a:xfrm>
            <a:off x="5291907" y="6309318"/>
            <a:ext cx="616777" cy="79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6" name="Line 63">
            <a:extLst>
              <a:ext uri="{FF2B5EF4-FFF2-40B4-BE49-F238E27FC236}">
                <a16:creationId xmlns:a16="http://schemas.microsoft.com/office/drawing/2014/main" id="{9A31C007-39D4-8F32-3282-AEC738F1D58C}"/>
              </a:ext>
            </a:extLst>
          </p:cNvPr>
          <p:cNvSpPr>
            <a:spLocks noChangeShapeType="1"/>
          </p:cNvSpPr>
          <p:nvPr/>
        </p:nvSpPr>
        <p:spPr bwMode="auto">
          <a:xfrm>
            <a:off x="5306767" y="4105216"/>
            <a:ext cx="601917" cy="47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 name="Line 63">
            <a:extLst>
              <a:ext uri="{FF2B5EF4-FFF2-40B4-BE49-F238E27FC236}">
                <a16:creationId xmlns:a16="http://schemas.microsoft.com/office/drawing/2014/main" id="{BC47F484-3C74-9EA1-2D03-FCCAD5D408A3}"/>
              </a:ext>
            </a:extLst>
          </p:cNvPr>
          <p:cNvSpPr>
            <a:spLocks noChangeShapeType="1"/>
          </p:cNvSpPr>
          <p:nvPr/>
        </p:nvSpPr>
        <p:spPr bwMode="auto">
          <a:xfrm flipH="1">
            <a:off x="5292080" y="4113843"/>
            <a:ext cx="16935" cy="21954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087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087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087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088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2087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088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088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2088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2089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088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2088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20875"/>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2088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20886"/>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208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80" grpId="0"/>
      <p:bldP spid="120881" grpId="0"/>
      <p:bldP spid="120884" grpId="0"/>
      <p:bldP spid="120885" grpId="0"/>
      <p:bldP spid="120888"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0D2B9F0B-AA19-B5CB-6709-14BB41FBD137}"/>
              </a:ext>
            </a:extLst>
          </p:cNvPr>
          <p:cNvSpPr>
            <a:spLocks noGrp="1" noChangeArrowheads="1"/>
          </p:cNvSpPr>
          <p:nvPr>
            <p:ph type="title"/>
          </p:nvPr>
        </p:nvSpPr>
        <p:spPr/>
        <p:txBody>
          <a:bodyPr/>
          <a:lstStyle/>
          <a:p>
            <a:r>
              <a:rPr lang="de-DE" altLang="de-DE" dirty="0"/>
              <a:t>Der Aufbau der Blüte</a:t>
            </a:r>
          </a:p>
        </p:txBody>
      </p:sp>
      <p:pic>
        <p:nvPicPr>
          <p:cNvPr id="8195" name="Picture 27" descr="apfelbluete2">
            <a:extLst>
              <a:ext uri="{FF2B5EF4-FFF2-40B4-BE49-F238E27FC236}">
                <a16:creationId xmlns:a16="http://schemas.microsoft.com/office/drawing/2014/main" id="{EBFFED9E-61DC-E6B9-0406-A3FF2517D7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475" y="908050"/>
            <a:ext cx="4633913" cy="414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Line 40">
            <a:extLst>
              <a:ext uri="{FF2B5EF4-FFF2-40B4-BE49-F238E27FC236}">
                <a16:creationId xmlns:a16="http://schemas.microsoft.com/office/drawing/2014/main" id="{4AADE570-44FE-BF83-B90C-8E65D92BBAAF}"/>
              </a:ext>
            </a:extLst>
          </p:cNvPr>
          <p:cNvSpPr>
            <a:spLocks noChangeShapeType="1"/>
          </p:cNvSpPr>
          <p:nvPr/>
        </p:nvSpPr>
        <p:spPr bwMode="auto">
          <a:xfrm flipH="1">
            <a:off x="6084888" y="908050"/>
            <a:ext cx="142875" cy="36734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nvGrpSpPr>
          <p:cNvPr id="8197" name="Group 47">
            <a:extLst>
              <a:ext uri="{FF2B5EF4-FFF2-40B4-BE49-F238E27FC236}">
                <a16:creationId xmlns:a16="http://schemas.microsoft.com/office/drawing/2014/main" id="{8CC26461-423C-23A0-EF4D-6741B3CB36AF}"/>
              </a:ext>
            </a:extLst>
          </p:cNvPr>
          <p:cNvGrpSpPr>
            <a:grpSpLocks/>
          </p:cNvGrpSpPr>
          <p:nvPr/>
        </p:nvGrpSpPr>
        <p:grpSpPr bwMode="auto">
          <a:xfrm>
            <a:off x="323850" y="765175"/>
            <a:ext cx="7273925" cy="5407025"/>
            <a:chOff x="204" y="482"/>
            <a:chExt cx="4582" cy="3406"/>
          </a:xfrm>
        </p:grpSpPr>
        <p:grpSp>
          <p:nvGrpSpPr>
            <p:cNvPr id="8198" name="Group 3">
              <a:extLst>
                <a:ext uri="{FF2B5EF4-FFF2-40B4-BE49-F238E27FC236}">
                  <a16:creationId xmlns:a16="http://schemas.microsoft.com/office/drawing/2014/main" id="{780B9138-354A-71C4-EF42-23CD368F6D0D}"/>
                </a:ext>
              </a:extLst>
            </p:cNvPr>
            <p:cNvGrpSpPr>
              <a:grpSpLocks/>
            </p:cNvGrpSpPr>
            <p:nvPr/>
          </p:nvGrpSpPr>
          <p:grpSpPr bwMode="auto">
            <a:xfrm>
              <a:off x="204" y="2704"/>
              <a:ext cx="1588" cy="231"/>
              <a:chOff x="204" y="2704"/>
              <a:chExt cx="1588" cy="231"/>
            </a:xfrm>
          </p:grpSpPr>
          <p:sp>
            <p:nvSpPr>
              <p:cNvPr id="8236" name="Rectangle 4">
                <a:extLst>
                  <a:ext uri="{FF2B5EF4-FFF2-40B4-BE49-F238E27FC236}">
                    <a16:creationId xmlns:a16="http://schemas.microsoft.com/office/drawing/2014/main" id="{09E6AEFB-8CEE-4FE2-42B5-F7ACE3589CCE}"/>
                  </a:ext>
                </a:extLst>
              </p:cNvPr>
              <p:cNvSpPr>
                <a:spLocks noChangeArrowheads="1"/>
              </p:cNvSpPr>
              <p:nvPr/>
            </p:nvSpPr>
            <p:spPr bwMode="auto">
              <a:xfrm>
                <a:off x="521"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8237" name="Group 5">
                <a:extLst>
                  <a:ext uri="{FF2B5EF4-FFF2-40B4-BE49-F238E27FC236}">
                    <a16:creationId xmlns:a16="http://schemas.microsoft.com/office/drawing/2014/main" id="{DCB7070F-A53D-C144-51AA-BF7B7C0327E1}"/>
                  </a:ext>
                </a:extLst>
              </p:cNvPr>
              <p:cNvGrpSpPr>
                <a:grpSpLocks/>
              </p:cNvGrpSpPr>
              <p:nvPr/>
            </p:nvGrpSpPr>
            <p:grpSpPr bwMode="auto">
              <a:xfrm>
                <a:off x="204" y="2704"/>
                <a:ext cx="227" cy="231"/>
                <a:chOff x="204" y="2704"/>
                <a:chExt cx="227" cy="231"/>
              </a:xfrm>
            </p:grpSpPr>
            <p:sp>
              <p:nvSpPr>
                <p:cNvPr id="8238" name="Oval 6">
                  <a:extLst>
                    <a:ext uri="{FF2B5EF4-FFF2-40B4-BE49-F238E27FC236}">
                      <a16:creationId xmlns:a16="http://schemas.microsoft.com/office/drawing/2014/main" id="{FC75449D-D775-D4F7-8C82-B3820076A18F}"/>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39" name="Text Box 7">
                  <a:extLst>
                    <a:ext uri="{FF2B5EF4-FFF2-40B4-BE49-F238E27FC236}">
                      <a16:creationId xmlns:a16="http://schemas.microsoft.com/office/drawing/2014/main" id="{EF4AF68B-FBF9-7BB7-C166-74A41C104670}"/>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a:t>
                  </a:r>
                </a:p>
              </p:txBody>
            </p:sp>
          </p:grpSp>
        </p:grpSp>
        <p:grpSp>
          <p:nvGrpSpPr>
            <p:cNvPr id="8199" name="Group 8">
              <a:extLst>
                <a:ext uri="{FF2B5EF4-FFF2-40B4-BE49-F238E27FC236}">
                  <a16:creationId xmlns:a16="http://schemas.microsoft.com/office/drawing/2014/main" id="{FBC967D7-7D8F-56A2-64AC-4BF8D32394CE}"/>
                </a:ext>
              </a:extLst>
            </p:cNvPr>
            <p:cNvGrpSpPr>
              <a:grpSpLocks/>
            </p:cNvGrpSpPr>
            <p:nvPr/>
          </p:nvGrpSpPr>
          <p:grpSpPr bwMode="auto">
            <a:xfrm>
              <a:off x="204" y="3022"/>
              <a:ext cx="1588" cy="231"/>
              <a:chOff x="204" y="3022"/>
              <a:chExt cx="1588" cy="231"/>
            </a:xfrm>
          </p:grpSpPr>
          <p:sp>
            <p:nvSpPr>
              <p:cNvPr id="8232" name="Rectangle 9">
                <a:extLst>
                  <a:ext uri="{FF2B5EF4-FFF2-40B4-BE49-F238E27FC236}">
                    <a16:creationId xmlns:a16="http://schemas.microsoft.com/office/drawing/2014/main" id="{61BB5EE2-8F48-8C19-7339-447C9894B04E}"/>
                  </a:ext>
                </a:extLst>
              </p:cNvPr>
              <p:cNvSpPr>
                <a:spLocks noChangeArrowheads="1"/>
              </p:cNvSpPr>
              <p:nvPr/>
            </p:nvSpPr>
            <p:spPr bwMode="auto">
              <a:xfrm>
                <a:off x="521" y="3022"/>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8233" name="Group 10">
                <a:extLst>
                  <a:ext uri="{FF2B5EF4-FFF2-40B4-BE49-F238E27FC236}">
                    <a16:creationId xmlns:a16="http://schemas.microsoft.com/office/drawing/2014/main" id="{3019FBAF-7BE2-4B44-C701-E6A55B466E13}"/>
                  </a:ext>
                </a:extLst>
              </p:cNvPr>
              <p:cNvGrpSpPr>
                <a:grpSpLocks/>
              </p:cNvGrpSpPr>
              <p:nvPr/>
            </p:nvGrpSpPr>
            <p:grpSpPr bwMode="auto">
              <a:xfrm>
                <a:off x="204" y="3022"/>
                <a:ext cx="227" cy="231"/>
                <a:chOff x="204" y="3022"/>
                <a:chExt cx="227" cy="231"/>
              </a:xfrm>
            </p:grpSpPr>
            <p:sp>
              <p:nvSpPr>
                <p:cNvPr id="8234" name="Oval 11">
                  <a:extLst>
                    <a:ext uri="{FF2B5EF4-FFF2-40B4-BE49-F238E27FC236}">
                      <a16:creationId xmlns:a16="http://schemas.microsoft.com/office/drawing/2014/main" id="{93457F86-B79E-DD87-E916-CA113F0A1AC2}"/>
                    </a:ext>
                  </a:extLst>
                </p:cNvPr>
                <p:cNvSpPr>
                  <a:spLocks noChangeArrowheads="1"/>
                </p:cNvSpPr>
                <p:nvPr/>
              </p:nvSpPr>
              <p:spPr bwMode="auto">
                <a:xfrm>
                  <a:off x="204"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35" name="Text Box 12">
                  <a:extLst>
                    <a:ext uri="{FF2B5EF4-FFF2-40B4-BE49-F238E27FC236}">
                      <a16:creationId xmlns:a16="http://schemas.microsoft.com/office/drawing/2014/main" id="{2CD12729-945D-CE38-D7DB-72836742032B}"/>
                    </a:ext>
                  </a:extLst>
                </p:cNvPr>
                <p:cNvSpPr txBox="1">
                  <a:spLocks noChangeArrowheads="1"/>
                </p:cNvSpPr>
                <p:nvPr/>
              </p:nvSpPr>
              <p:spPr bwMode="auto">
                <a:xfrm>
                  <a:off x="204" y="302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2</a:t>
                  </a:r>
                </a:p>
              </p:txBody>
            </p:sp>
          </p:grpSp>
        </p:grpSp>
        <p:grpSp>
          <p:nvGrpSpPr>
            <p:cNvPr id="8200" name="Group 13">
              <a:extLst>
                <a:ext uri="{FF2B5EF4-FFF2-40B4-BE49-F238E27FC236}">
                  <a16:creationId xmlns:a16="http://schemas.microsoft.com/office/drawing/2014/main" id="{AA8D650D-804E-647B-F35C-0E4ED6961976}"/>
                </a:ext>
              </a:extLst>
            </p:cNvPr>
            <p:cNvGrpSpPr>
              <a:grpSpLocks/>
            </p:cNvGrpSpPr>
            <p:nvPr/>
          </p:nvGrpSpPr>
          <p:grpSpPr bwMode="auto">
            <a:xfrm>
              <a:off x="204" y="3339"/>
              <a:ext cx="1588" cy="231"/>
              <a:chOff x="204" y="3339"/>
              <a:chExt cx="1588" cy="231"/>
            </a:xfrm>
          </p:grpSpPr>
          <p:sp>
            <p:nvSpPr>
              <p:cNvPr id="8228" name="Rectangle 14">
                <a:extLst>
                  <a:ext uri="{FF2B5EF4-FFF2-40B4-BE49-F238E27FC236}">
                    <a16:creationId xmlns:a16="http://schemas.microsoft.com/office/drawing/2014/main" id="{B50068AF-B1EB-FA62-62AA-6B9FD54CD5E0}"/>
                  </a:ext>
                </a:extLst>
              </p:cNvPr>
              <p:cNvSpPr>
                <a:spLocks noChangeArrowheads="1"/>
              </p:cNvSpPr>
              <p:nvPr/>
            </p:nvSpPr>
            <p:spPr bwMode="auto">
              <a:xfrm>
                <a:off x="521" y="3339"/>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8229" name="Group 15">
                <a:extLst>
                  <a:ext uri="{FF2B5EF4-FFF2-40B4-BE49-F238E27FC236}">
                    <a16:creationId xmlns:a16="http://schemas.microsoft.com/office/drawing/2014/main" id="{C0596690-525D-98AF-2C11-664B02252F03}"/>
                  </a:ext>
                </a:extLst>
              </p:cNvPr>
              <p:cNvGrpSpPr>
                <a:grpSpLocks/>
              </p:cNvGrpSpPr>
              <p:nvPr/>
            </p:nvGrpSpPr>
            <p:grpSpPr bwMode="auto">
              <a:xfrm>
                <a:off x="204" y="3339"/>
                <a:ext cx="227" cy="231"/>
                <a:chOff x="204" y="3339"/>
                <a:chExt cx="227" cy="231"/>
              </a:xfrm>
            </p:grpSpPr>
            <p:sp>
              <p:nvSpPr>
                <p:cNvPr id="8230" name="Oval 16">
                  <a:extLst>
                    <a:ext uri="{FF2B5EF4-FFF2-40B4-BE49-F238E27FC236}">
                      <a16:creationId xmlns:a16="http://schemas.microsoft.com/office/drawing/2014/main" id="{ED963922-2372-1FB1-9215-F3EFB3943B8F}"/>
                    </a:ext>
                  </a:extLst>
                </p:cNvPr>
                <p:cNvSpPr>
                  <a:spLocks noChangeArrowheads="1"/>
                </p:cNvSpPr>
                <p:nvPr/>
              </p:nvSpPr>
              <p:spPr bwMode="auto">
                <a:xfrm>
                  <a:off x="204" y="3339"/>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31" name="Text Box 17">
                  <a:extLst>
                    <a:ext uri="{FF2B5EF4-FFF2-40B4-BE49-F238E27FC236}">
                      <a16:creationId xmlns:a16="http://schemas.microsoft.com/office/drawing/2014/main" id="{AA15F4CA-A196-541D-76BC-77C56422012C}"/>
                    </a:ext>
                  </a:extLst>
                </p:cNvPr>
                <p:cNvSpPr txBox="1">
                  <a:spLocks noChangeArrowheads="1"/>
                </p:cNvSpPr>
                <p:nvPr/>
              </p:nvSpPr>
              <p:spPr bwMode="auto">
                <a:xfrm>
                  <a:off x="204" y="3339"/>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3</a:t>
                  </a:r>
                </a:p>
              </p:txBody>
            </p:sp>
          </p:grpSp>
        </p:grpSp>
        <p:grpSp>
          <p:nvGrpSpPr>
            <p:cNvPr id="8201" name="Group 18">
              <a:extLst>
                <a:ext uri="{FF2B5EF4-FFF2-40B4-BE49-F238E27FC236}">
                  <a16:creationId xmlns:a16="http://schemas.microsoft.com/office/drawing/2014/main" id="{27102DEB-8BCD-18D8-0DDB-C22A49570225}"/>
                </a:ext>
              </a:extLst>
            </p:cNvPr>
            <p:cNvGrpSpPr>
              <a:grpSpLocks/>
            </p:cNvGrpSpPr>
            <p:nvPr/>
          </p:nvGrpSpPr>
          <p:grpSpPr bwMode="auto">
            <a:xfrm>
              <a:off x="204" y="3657"/>
              <a:ext cx="1588" cy="231"/>
              <a:chOff x="204" y="3657"/>
              <a:chExt cx="1588" cy="231"/>
            </a:xfrm>
          </p:grpSpPr>
          <p:sp>
            <p:nvSpPr>
              <p:cNvPr id="8224" name="Rectangle 19">
                <a:extLst>
                  <a:ext uri="{FF2B5EF4-FFF2-40B4-BE49-F238E27FC236}">
                    <a16:creationId xmlns:a16="http://schemas.microsoft.com/office/drawing/2014/main" id="{A374F4F8-A0F1-338D-4947-3D1DA9DF1247}"/>
                  </a:ext>
                </a:extLst>
              </p:cNvPr>
              <p:cNvSpPr>
                <a:spLocks noChangeArrowheads="1"/>
              </p:cNvSpPr>
              <p:nvPr/>
            </p:nvSpPr>
            <p:spPr bwMode="auto">
              <a:xfrm>
                <a:off x="521" y="3657"/>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8225" name="Group 20">
                <a:extLst>
                  <a:ext uri="{FF2B5EF4-FFF2-40B4-BE49-F238E27FC236}">
                    <a16:creationId xmlns:a16="http://schemas.microsoft.com/office/drawing/2014/main" id="{B9ACCB9E-3F6E-20A1-249E-D41C4EA1BC3A}"/>
                  </a:ext>
                </a:extLst>
              </p:cNvPr>
              <p:cNvGrpSpPr>
                <a:grpSpLocks/>
              </p:cNvGrpSpPr>
              <p:nvPr/>
            </p:nvGrpSpPr>
            <p:grpSpPr bwMode="auto">
              <a:xfrm>
                <a:off x="204" y="3657"/>
                <a:ext cx="227" cy="231"/>
                <a:chOff x="204" y="3657"/>
                <a:chExt cx="227" cy="231"/>
              </a:xfrm>
            </p:grpSpPr>
            <p:sp>
              <p:nvSpPr>
                <p:cNvPr id="8226" name="Oval 21">
                  <a:extLst>
                    <a:ext uri="{FF2B5EF4-FFF2-40B4-BE49-F238E27FC236}">
                      <a16:creationId xmlns:a16="http://schemas.microsoft.com/office/drawing/2014/main" id="{C6BDAB31-9184-E792-2AD6-4BB3FEE6397C}"/>
                    </a:ext>
                  </a:extLst>
                </p:cNvPr>
                <p:cNvSpPr>
                  <a:spLocks noChangeArrowheads="1"/>
                </p:cNvSpPr>
                <p:nvPr/>
              </p:nvSpPr>
              <p:spPr bwMode="auto">
                <a:xfrm>
                  <a:off x="204" y="3657"/>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27" name="Text Box 22">
                  <a:extLst>
                    <a:ext uri="{FF2B5EF4-FFF2-40B4-BE49-F238E27FC236}">
                      <a16:creationId xmlns:a16="http://schemas.microsoft.com/office/drawing/2014/main" id="{E8E450C2-5F91-1D4B-12D2-7B375946BFF1}"/>
                    </a:ext>
                  </a:extLst>
                </p:cNvPr>
                <p:cNvSpPr txBox="1">
                  <a:spLocks noChangeArrowheads="1"/>
                </p:cNvSpPr>
                <p:nvPr/>
              </p:nvSpPr>
              <p:spPr bwMode="auto">
                <a:xfrm>
                  <a:off x="204" y="3657"/>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4</a:t>
                  </a:r>
                </a:p>
              </p:txBody>
            </p:sp>
          </p:grpSp>
        </p:grpSp>
        <p:sp>
          <p:nvSpPr>
            <p:cNvPr id="8202" name="Text Box 23">
              <a:extLst>
                <a:ext uri="{FF2B5EF4-FFF2-40B4-BE49-F238E27FC236}">
                  <a16:creationId xmlns:a16="http://schemas.microsoft.com/office/drawing/2014/main" id="{A096AE4B-F578-F205-645A-2018D61CEFEF}"/>
                </a:ext>
              </a:extLst>
            </p:cNvPr>
            <p:cNvSpPr txBox="1">
              <a:spLocks noChangeArrowheads="1"/>
            </p:cNvSpPr>
            <p:nvPr/>
          </p:nvSpPr>
          <p:spPr bwMode="auto">
            <a:xfrm>
              <a:off x="521" y="2704"/>
              <a:ext cx="127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Staubblatt</a:t>
              </a:r>
            </a:p>
          </p:txBody>
        </p:sp>
        <p:sp>
          <p:nvSpPr>
            <p:cNvPr id="8203" name="Text Box 24">
              <a:extLst>
                <a:ext uri="{FF2B5EF4-FFF2-40B4-BE49-F238E27FC236}">
                  <a16:creationId xmlns:a16="http://schemas.microsoft.com/office/drawing/2014/main" id="{EF057427-0A6C-6820-EB0A-F31371C79E5B}"/>
                </a:ext>
              </a:extLst>
            </p:cNvPr>
            <p:cNvSpPr txBox="1">
              <a:spLocks noChangeArrowheads="1"/>
            </p:cNvSpPr>
            <p:nvPr/>
          </p:nvSpPr>
          <p:spPr bwMode="auto">
            <a:xfrm>
              <a:off x="521" y="3022"/>
              <a:ext cx="127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Kronblatt</a:t>
              </a:r>
            </a:p>
          </p:txBody>
        </p:sp>
        <p:sp>
          <p:nvSpPr>
            <p:cNvPr id="8204" name="Text Box 25">
              <a:extLst>
                <a:ext uri="{FF2B5EF4-FFF2-40B4-BE49-F238E27FC236}">
                  <a16:creationId xmlns:a16="http://schemas.microsoft.com/office/drawing/2014/main" id="{52E96C96-00D0-8BA7-E1A3-D8084C4796D9}"/>
                </a:ext>
              </a:extLst>
            </p:cNvPr>
            <p:cNvSpPr txBox="1">
              <a:spLocks noChangeArrowheads="1"/>
            </p:cNvSpPr>
            <p:nvPr/>
          </p:nvSpPr>
          <p:spPr bwMode="auto">
            <a:xfrm>
              <a:off x="521" y="3339"/>
              <a:ext cx="127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Kelchblatt</a:t>
              </a:r>
            </a:p>
          </p:txBody>
        </p:sp>
        <p:sp>
          <p:nvSpPr>
            <p:cNvPr id="8205" name="Text Box 26">
              <a:extLst>
                <a:ext uri="{FF2B5EF4-FFF2-40B4-BE49-F238E27FC236}">
                  <a16:creationId xmlns:a16="http://schemas.microsoft.com/office/drawing/2014/main" id="{98042176-06F9-8814-82A2-F6D1ED74E43A}"/>
                </a:ext>
              </a:extLst>
            </p:cNvPr>
            <p:cNvSpPr txBox="1">
              <a:spLocks noChangeArrowheads="1"/>
            </p:cNvSpPr>
            <p:nvPr/>
          </p:nvSpPr>
          <p:spPr bwMode="auto">
            <a:xfrm>
              <a:off x="521" y="3657"/>
              <a:ext cx="127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Stempel</a:t>
              </a:r>
            </a:p>
          </p:txBody>
        </p:sp>
        <p:grpSp>
          <p:nvGrpSpPr>
            <p:cNvPr id="8206" name="Group 28">
              <a:extLst>
                <a:ext uri="{FF2B5EF4-FFF2-40B4-BE49-F238E27FC236}">
                  <a16:creationId xmlns:a16="http://schemas.microsoft.com/office/drawing/2014/main" id="{61585C43-AC39-A8CD-A3EC-1D06AD041B69}"/>
                </a:ext>
              </a:extLst>
            </p:cNvPr>
            <p:cNvGrpSpPr>
              <a:grpSpLocks/>
            </p:cNvGrpSpPr>
            <p:nvPr/>
          </p:nvGrpSpPr>
          <p:grpSpPr bwMode="auto">
            <a:xfrm>
              <a:off x="1883" y="1158"/>
              <a:ext cx="770" cy="231"/>
              <a:chOff x="2064" y="1116"/>
              <a:chExt cx="770" cy="231"/>
            </a:xfrm>
          </p:grpSpPr>
          <p:sp>
            <p:nvSpPr>
              <p:cNvPr id="8221" name="Oval 29">
                <a:extLst>
                  <a:ext uri="{FF2B5EF4-FFF2-40B4-BE49-F238E27FC236}">
                    <a16:creationId xmlns:a16="http://schemas.microsoft.com/office/drawing/2014/main" id="{B057E230-AAE8-A6C1-77F3-970E224738EE}"/>
                  </a:ext>
                </a:extLst>
              </p:cNvPr>
              <p:cNvSpPr>
                <a:spLocks noChangeArrowheads="1"/>
              </p:cNvSpPr>
              <p:nvPr/>
            </p:nvSpPr>
            <p:spPr bwMode="auto">
              <a:xfrm>
                <a:off x="2064" y="1116"/>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22" name="Text Box 30">
                <a:extLst>
                  <a:ext uri="{FF2B5EF4-FFF2-40B4-BE49-F238E27FC236}">
                    <a16:creationId xmlns:a16="http://schemas.microsoft.com/office/drawing/2014/main" id="{6AD898A8-EEAF-2107-714F-956B21ED8FE7}"/>
                  </a:ext>
                </a:extLst>
              </p:cNvPr>
              <p:cNvSpPr txBox="1">
                <a:spLocks noChangeArrowheads="1"/>
              </p:cNvSpPr>
              <p:nvPr/>
            </p:nvSpPr>
            <p:spPr bwMode="auto">
              <a:xfrm>
                <a:off x="2064" y="1116"/>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a:t>
                </a:r>
              </a:p>
            </p:txBody>
          </p:sp>
          <p:sp>
            <p:nvSpPr>
              <p:cNvPr id="8223" name="Line 31">
                <a:extLst>
                  <a:ext uri="{FF2B5EF4-FFF2-40B4-BE49-F238E27FC236}">
                    <a16:creationId xmlns:a16="http://schemas.microsoft.com/office/drawing/2014/main" id="{5551CDE7-70A1-40EE-1D7C-F94A3FD4BD35}"/>
                  </a:ext>
                </a:extLst>
              </p:cNvPr>
              <p:cNvSpPr>
                <a:spLocks noChangeShapeType="1"/>
              </p:cNvSpPr>
              <p:nvPr/>
            </p:nvSpPr>
            <p:spPr bwMode="auto">
              <a:xfrm flipV="1">
                <a:off x="2290" y="1207"/>
                <a:ext cx="544"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8207" name="Group 32">
              <a:extLst>
                <a:ext uri="{FF2B5EF4-FFF2-40B4-BE49-F238E27FC236}">
                  <a16:creationId xmlns:a16="http://schemas.microsoft.com/office/drawing/2014/main" id="{340B6244-4D20-565F-02C6-FF6E1AD2892E}"/>
                </a:ext>
              </a:extLst>
            </p:cNvPr>
            <p:cNvGrpSpPr>
              <a:grpSpLocks/>
            </p:cNvGrpSpPr>
            <p:nvPr/>
          </p:nvGrpSpPr>
          <p:grpSpPr bwMode="auto">
            <a:xfrm>
              <a:off x="2835" y="663"/>
              <a:ext cx="362" cy="318"/>
              <a:chOff x="3107" y="618"/>
              <a:chExt cx="362" cy="318"/>
            </a:xfrm>
          </p:grpSpPr>
          <p:sp>
            <p:nvSpPr>
              <p:cNvPr id="8218" name="Oval 33">
                <a:extLst>
                  <a:ext uri="{FF2B5EF4-FFF2-40B4-BE49-F238E27FC236}">
                    <a16:creationId xmlns:a16="http://schemas.microsoft.com/office/drawing/2014/main" id="{0BAD311F-1092-E24F-BCB5-A87342F751F7}"/>
                  </a:ext>
                </a:extLst>
              </p:cNvPr>
              <p:cNvSpPr>
                <a:spLocks noChangeArrowheads="1"/>
              </p:cNvSpPr>
              <p:nvPr/>
            </p:nvSpPr>
            <p:spPr bwMode="auto">
              <a:xfrm>
                <a:off x="3107" y="618"/>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19" name="Text Box 34">
                <a:extLst>
                  <a:ext uri="{FF2B5EF4-FFF2-40B4-BE49-F238E27FC236}">
                    <a16:creationId xmlns:a16="http://schemas.microsoft.com/office/drawing/2014/main" id="{F4454CD5-058C-CFEE-4D98-45DBFAEF4C71}"/>
                  </a:ext>
                </a:extLst>
              </p:cNvPr>
              <p:cNvSpPr txBox="1">
                <a:spLocks noChangeArrowheads="1"/>
              </p:cNvSpPr>
              <p:nvPr/>
            </p:nvSpPr>
            <p:spPr bwMode="auto">
              <a:xfrm>
                <a:off x="3107" y="618"/>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2</a:t>
                </a:r>
              </a:p>
            </p:txBody>
          </p:sp>
          <p:sp>
            <p:nvSpPr>
              <p:cNvPr id="8220" name="Line 35">
                <a:extLst>
                  <a:ext uri="{FF2B5EF4-FFF2-40B4-BE49-F238E27FC236}">
                    <a16:creationId xmlns:a16="http://schemas.microsoft.com/office/drawing/2014/main" id="{8D963EE1-210F-A138-FD00-A54B67E9180B}"/>
                  </a:ext>
                </a:extLst>
              </p:cNvPr>
              <p:cNvSpPr>
                <a:spLocks noChangeShapeType="1"/>
              </p:cNvSpPr>
              <p:nvPr/>
            </p:nvSpPr>
            <p:spPr bwMode="auto">
              <a:xfrm>
                <a:off x="3333" y="754"/>
                <a:ext cx="136"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8208" name="Group 36">
              <a:extLst>
                <a:ext uri="{FF2B5EF4-FFF2-40B4-BE49-F238E27FC236}">
                  <a16:creationId xmlns:a16="http://schemas.microsoft.com/office/drawing/2014/main" id="{7C569921-9447-5AD6-0B79-4EB354B5D439}"/>
                </a:ext>
              </a:extLst>
            </p:cNvPr>
            <p:cNvGrpSpPr>
              <a:grpSpLocks/>
            </p:cNvGrpSpPr>
            <p:nvPr/>
          </p:nvGrpSpPr>
          <p:grpSpPr bwMode="auto">
            <a:xfrm>
              <a:off x="4377" y="2110"/>
              <a:ext cx="409" cy="231"/>
              <a:chOff x="4467" y="2069"/>
              <a:chExt cx="409" cy="231"/>
            </a:xfrm>
          </p:grpSpPr>
          <p:sp>
            <p:nvSpPr>
              <p:cNvPr id="8215" name="Oval 37">
                <a:extLst>
                  <a:ext uri="{FF2B5EF4-FFF2-40B4-BE49-F238E27FC236}">
                    <a16:creationId xmlns:a16="http://schemas.microsoft.com/office/drawing/2014/main" id="{B839E8A3-3121-A55F-9959-9E7ACF6AE16A}"/>
                  </a:ext>
                </a:extLst>
              </p:cNvPr>
              <p:cNvSpPr>
                <a:spLocks noChangeArrowheads="1"/>
              </p:cNvSpPr>
              <p:nvPr/>
            </p:nvSpPr>
            <p:spPr bwMode="auto">
              <a:xfrm>
                <a:off x="4649" y="2069"/>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16" name="Text Box 38">
                <a:extLst>
                  <a:ext uri="{FF2B5EF4-FFF2-40B4-BE49-F238E27FC236}">
                    <a16:creationId xmlns:a16="http://schemas.microsoft.com/office/drawing/2014/main" id="{DADABC45-E0E1-5322-0A29-D7ADEAE48511}"/>
                  </a:ext>
                </a:extLst>
              </p:cNvPr>
              <p:cNvSpPr txBox="1">
                <a:spLocks noChangeArrowheads="1"/>
              </p:cNvSpPr>
              <p:nvPr/>
            </p:nvSpPr>
            <p:spPr bwMode="auto">
              <a:xfrm>
                <a:off x="4649" y="2069"/>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3</a:t>
                </a:r>
              </a:p>
            </p:txBody>
          </p:sp>
          <p:sp>
            <p:nvSpPr>
              <p:cNvPr id="8217" name="Line 39">
                <a:extLst>
                  <a:ext uri="{FF2B5EF4-FFF2-40B4-BE49-F238E27FC236}">
                    <a16:creationId xmlns:a16="http://schemas.microsoft.com/office/drawing/2014/main" id="{1E8D879B-7D7B-21B2-F66F-BF97CD348001}"/>
                  </a:ext>
                </a:extLst>
              </p:cNvPr>
              <p:cNvSpPr>
                <a:spLocks noChangeShapeType="1"/>
              </p:cNvSpPr>
              <p:nvPr/>
            </p:nvSpPr>
            <p:spPr bwMode="auto">
              <a:xfrm flipV="1">
                <a:off x="4467" y="2205"/>
                <a:ext cx="182"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8209" name="Group 41">
              <a:extLst>
                <a:ext uri="{FF2B5EF4-FFF2-40B4-BE49-F238E27FC236}">
                  <a16:creationId xmlns:a16="http://schemas.microsoft.com/office/drawing/2014/main" id="{96F127FE-9017-EF4D-CAE5-DA05280C114C}"/>
                </a:ext>
              </a:extLst>
            </p:cNvPr>
            <p:cNvGrpSpPr>
              <a:grpSpLocks/>
            </p:cNvGrpSpPr>
            <p:nvPr/>
          </p:nvGrpSpPr>
          <p:grpSpPr bwMode="auto">
            <a:xfrm>
              <a:off x="3696" y="482"/>
              <a:ext cx="544" cy="2404"/>
              <a:chOff x="3696" y="482"/>
              <a:chExt cx="544" cy="2404"/>
            </a:xfrm>
          </p:grpSpPr>
          <p:sp>
            <p:nvSpPr>
              <p:cNvPr id="8210" name="Oval 42">
                <a:extLst>
                  <a:ext uri="{FF2B5EF4-FFF2-40B4-BE49-F238E27FC236}">
                    <a16:creationId xmlns:a16="http://schemas.microsoft.com/office/drawing/2014/main" id="{4B5DF736-8857-E90B-A497-E74BE50AAFC9}"/>
                  </a:ext>
                </a:extLst>
              </p:cNvPr>
              <p:cNvSpPr>
                <a:spLocks noChangeArrowheads="1"/>
              </p:cNvSpPr>
              <p:nvPr/>
            </p:nvSpPr>
            <p:spPr bwMode="auto">
              <a:xfrm>
                <a:off x="4013" y="48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11" name="Text Box 43">
                <a:extLst>
                  <a:ext uri="{FF2B5EF4-FFF2-40B4-BE49-F238E27FC236}">
                    <a16:creationId xmlns:a16="http://schemas.microsoft.com/office/drawing/2014/main" id="{DF5075C0-D528-F04A-0985-348673FF9574}"/>
                  </a:ext>
                </a:extLst>
              </p:cNvPr>
              <p:cNvSpPr txBox="1">
                <a:spLocks noChangeArrowheads="1"/>
              </p:cNvSpPr>
              <p:nvPr/>
            </p:nvSpPr>
            <p:spPr bwMode="auto">
              <a:xfrm>
                <a:off x="4013" y="48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4</a:t>
                </a:r>
              </a:p>
            </p:txBody>
          </p:sp>
          <p:sp>
            <p:nvSpPr>
              <p:cNvPr id="8212" name="Line 44">
                <a:extLst>
                  <a:ext uri="{FF2B5EF4-FFF2-40B4-BE49-F238E27FC236}">
                    <a16:creationId xmlns:a16="http://schemas.microsoft.com/office/drawing/2014/main" id="{2C3B3AF1-9CA7-2ADA-27CE-538BD59ECFC6}"/>
                  </a:ext>
                </a:extLst>
              </p:cNvPr>
              <p:cNvSpPr>
                <a:spLocks noChangeShapeType="1"/>
              </p:cNvSpPr>
              <p:nvPr/>
            </p:nvSpPr>
            <p:spPr bwMode="auto">
              <a:xfrm>
                <a:off x="3696" y="572"/>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13" name="Line 45">
                <a:extLst>
                  <a:ext uri="{FF2B5EF4-FFF2-40B4-BE49-F238E27FC236}">
                    <a16:creationId xmlns:a16="http://schemas.microsoft.com/office/drawing/2014/main" id="{CFACCBAB-6F3B-70DB-CCB4-51B936D393F0}"/>
                  </a:ext>
                </a:extLst>
              </p:cNvPr>
              <p:cNvSpPr>
                <a:spLocks noChangeShapeType="1"/>
              </p:cNvSpPr>
              <p:nvPr/>
            </p:nvSpPr>
            <p:spPr bwMode="auto">
              <a:xfrm>
                <a:off x="3923" y="572"/>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14" name="Line 46">
                <a:extLst>
                  <a:ext uri="{FF2B5EF4-FFF2-40B4-BE49-F238E27FC236}">
                    <a16:creationId xmlns:a16="http://schemas.microsoft.com/office/drawing/2014/main" id="{81B05C3C-762C-73E7-1960-64D4FFE5D9BE}"/>
                  </a:ext>
                </a:extLst>
              </p:cNvPr>
              <p:cNvSpPr>
                <a:spLocks noChangeShapeType="1"/>
              </p:cNvSpPr>
              <p:nvPr/>
            </p:nvSpPr>
            <p:spPr bwMode="auto">
              <a:xfrm flipH="1">
                <a:off x="3696" y="2886"/>
                <a:ext cx="1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A5896E45-BB97-467D-D90F-E208E9583C72}"/>
              </a:ext>
            </a:extLst>
          </p:cNvPr>
          <p:cNvSpPr>
            <a:spLocks noGrp="1" noChangeArrowheads="1"/>
          </p:cNvSpPr>
          <p:nvPr>
            <p:ph type="title"/>
          </p:nvPr>
        </p:nvSpPr>
        <p:spPr/>
        <p:txBody>
          <a:bodyPr/>
          <a:lstStyle/>
          <a:p>
            <a:r>
              <a:rPr lang="de-DE" altLang="de-DE"/>
              <a:t>Der Aufbau der Blüte</a:t>
            </a:r>
          </a:p>
        </p:txBody>
      </p:sp>
      <p:sp>
        <p:nvSpPr>
          <p:cNvPr id="9219" name="Text Box 9">
            <a:extLst>
              <a:ext uri="{FF2B5EF4-FFF2-40B4-BE49-F238E27FC236}">
                <a16:creationId xmlns:a16="http://schemas.microsoft.com/office/drawing/2014/main" id="{31522B73-AEE4-53E3-669E-3CE507D4E32A}"/>
              </a:ext>
            </a:extLst>
          </p:cNvPr>
          <p:cNvSpPr txBox="1">
            <a:spLocks noChangeArrowheads="1"/>
          </p:cNvSpPr>
          <p:nvPr/>
        </p:nvSpPr>
        <p:spPr bwMode="auto">
          <a:xfrm>
            <a:off x="1330325" y="1909763"/>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Staubblatt</a:t>
            </a:r>
          </a:p>
        </p:txBody>
      </p:sp>
      <p:grpSp>
        <p:nvGrpSpPr>
          <p:cNvPr id="9220" name="Group 26">
            <a:extLst>
              <a:ext uri="{FF2B5EF4-FFF2-40B4-BE49-F238E27FC236}">
                <a16:creationId xmlns:a16="http://schemas.microsoft.com/office/drawing/2014/main" id="{420EE70C-CB65-9A66-E6B1-297D670CF3BD}"/>
              </a:ext>
            </a:extLst>
          </p:cNvPr>
          <p:cNvGrpSpPr>
            <a:grpSpLocks/>
          </p:cNvGrpSpPr>
          <p:nvPr/>
        </p:nvGrpSpPr>
        <p:grpSpPr bwMode="auto">
          <a:xfrm>
            <a:off x="395288" y="908050"/>
            <a:ext cx="7658100" cy="5218113"/>
            <a:chOff x="249" y="572"/>
            <a:chExt cx="4824" cy="3287"/>
          </a:xfrm>
        </p:grpSpPr>
        <p:pic>
          <p:nvPicPr>
            <p:cNvPr id="9221" name="Picture 3" descr="apfelbluete2">
              <a:extLst>
                <a:ext uri="{FF2B5EF4-FFF2-40B4-BE49-F238E27FC236}">
                  <a16:creationId xmlns:a16="http://schemas.microsoft.com/office/drawing/2014/main" id="{7E012D39-6444-89D3-351B-6650246093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4" y="572"/>
              <a:ext cx="2919" cy="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222" name="Group 4">
              <a:extLst>
                <a:ext uri="{FF2B5EF4-FFF2-40B4-BE49-F238E27FC236}">
                  <a16:creationId xmlns:a16="http://schemas.microsoft.com/office/drawing/2014/main" id="{DA0C3A97-2CA2-DAEA-9E24-FC1EC476F1DD}"/>
                </a:ext>
              </a:extLst>
            </p:cNvPr>
            <p:cNvGrpSpPr>
              <a:grpSpLocks/>
            </p:cNvGrpSpPr>
            <p:nvPr/>
          </p:nvGrpSpPr>
          <p:grpSpPr bwMode="auto">
            <a:xfrm>
              <a:off x="521" y="1203"/>
              <a:ext cx="1588" cy="231"/>
              <a:chOff x="204" y="2704"/>
              <a:chExt cx="1588" cy="231"/>
            </a:xfrm>
          </p:grpSpPr>
          <p:sp>
            <p:nvSpPr>
              <p:cNvPr id="9239" name="Rectangle 5">
                <a:extLst>
                  <a:ext uri="{FF2B5EF4-FFF2-40B4-BE49-F238E27FC236}">
                    <a16:creationId xmlns:a16="http://schemas.microsoft.com/office/drawing/2014/main" id="{EFA1EA77-C6C0-C036-EC6E-E58C4D088297}"/>
                  </a:ext>
                </a:extLst>
              </p:cNvPr>
              <p:cNvSpPr>
                <a:spLocks noChangeArrowheads="1"/>
              </p:cNvSpPr>
              <p:nvPr/>
            </p:nvSpPr>
            <p:spPr bwMode="auto">
              <a:xfrm>
                <a:off x="521"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9240" name="Group 6">
                <a:extLst>
                  <a:ext uri="{FF2B5EF4-FFF2-40B4-BE49-F238E27FC236}">
                    <a16:creationId xmlns:a16="http://schemas.microsoft.com/office/drawing/2014/main" id="{AE444A4B-48A5-9241-4837-115AAF6A352E}"/>
                  </a:ext>
                </a:extLst>
              </p:cNvPr>
              <p:cNvGrpSpPr>
                <a:grpSpLocks/>
              </p:cNvGrpSpPr>
              <p:nvPr/>
            </p:nvGrpSpPr>
            <p:grpSpPr bwMode="auto">
              <a:xfrm>
                <a:off x="204" y="2704"/>
                <a:ext cx="227" cy="231"/>
                <a:chOff x="204" y="2704"/>
                <a:chExt cx="227" cy="231"/>
              </a:xfrm>
            </p:grpSpPr>
            <p:sp>
              <p:nvSpPr>
                <p:cNvPr id="9241" name="Oval 7">
                  <a:extLst>
                    <a:ext uri="{FF2B5EF4-FFF2-40B4-BE49-F238E27FC236}">
                      <a16:creationId xmlns:a16="http://schemas.microsoft.com/office/drawing/2014/main" id="{5467C66D-C2F5-BC76-FC39-A889DFD90A4F}"/>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9242" name="Text Box 8">
                  <a:extLst>
                    <a:ext uri="{FF2B5EF4-FFF2-40B4-BE49-F238E27FC236}">
                      <a16:creationId xmlns:a16="http://schemas.microsoft.com/office/drawing/2014/main" id="{C4AA8DD7-4D21-CBAD-B636-73A391D312E8}"/>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a:t>
                  </a:r>
                </a:p>
              </p:txBody>
            </p:sp>
          </p:grpSp>
        </p:grpSp>
        <p:pic>
          <p:nvPicPr>
            <p:cNvPr id="9223" name="Picture 10" descr="befruchtung">
              <a:extLst>
                <a:ext uri="{FF2B5EF4-FFF2-40B4-BE49-F238E27FC236}">
                  <a16:creationId xmlns:a16="http://schemas.microsoft.com/office/drawing/2014/main" id="{8BB2B8E0-DA2E-8090-CBA2-9E9C8186A3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54765" b="50281"/>
            <a:stretch>
              <a:fillRect/>
            </a:stretch>
          </p:blipFill>
          <p:spPr bwMode="auto">
            <a:xfrm>
              <a:off x="385" y="1616"/>
              <a:ext cx="1686" cy="2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4" name="Line 11">
              <a:extLst>
                <a:ext uri="{FF2B5EF4-FFF2-40B4-BE49-F238E27FC236}">
                  <a16:creationId xmlns:a16="http://schemas.microsoft.com/office/drawing/2014/main" id="{90E59A3E-6E52-978E-332C-2F2566668E89}"/>
                </a:ext>
              </a:extLst>
            </p:cNvPr>
            <p:cNvSpPr>
              <a:spLocks noChangeShapeType="1"/>
            </p:cNvSpPr>
            <p:nvPr/>
          </p:nvSpPr>
          <p:spPr bwMode="auto">
            <a:xfrm flipV="1">
              <a:off x="2109" y="1249"/>
              <a:ext cx="544"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9225" name="Text Box 12">
              <a:extLst>
                <a:ext uri="{FF2B5EF4-FFF2-40B4-BE49-F238E27FC236}">
                  <a16:creationId xmlns:a16="http://schemas.microsoft.com/office/drawing/2014/main" id="{878EA375-F3E6-C837-4DF9-3DD17B61F3FB}"/>
                </a:ext>
              </a:extLst>
            </p:cNvPr>
            <p:cNvSpPr txBox="1">
              <a:spLocks noChangeArrowheads="1"/>
            </p:cNvSpPr>
            <p:nvPr/>
          </p:nvSpPr>
          <p:spPr bwMode="auto">
            <a:xfrm>
              <a:off x="521" y="2024"/>
              <a:ext cx="127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Pollen</a:t>
              </a:r>
            </a:p>
          </p:txBody>
        </p:sp>
        <p:sp>
          <p:nvSpPr>
            <p:cNvPr id="9226" name="Text Box 13">
              <a:extLst>
                <a:ext uri="{FF2B5EF4-FFF2-40B4-BE49-F238E27FC236}">
                  <a16:creationId xmlns:a16="http://schemas.microsoft.com/office/drawing/2014/main" id="{438E15E6-1BE6-81CE-0C78-75277A0A1542}"/>
                </a:ext>
              </a:extLst>
            </p:cNvPr>
            <p:cNvSpPr txBox="1">
              <a:spLocks noChangeArrowheads="1"/>
            </p:cNvSpPr>
            <p:nvPr/>
          </p:nvSpPr>
          <p:spPr bwMode="auto">
            <a:xfrm>
              <a:off x="2154" y="3067"/>
              <a:ext cx="127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Staubbeutel</a:t>
              </a:r>
            </a:p>
          </p:txBody>
        </p:sp>
        <p:sp>
          <p:nvSpPr>
            <p:cNvPr id="9227" name="Text Box 14">
              <a:extLst>
                <a:ext uri="{FF2B5EF4-FFF2-40B4-BE49-F238E27FC236}">
                  <a16:creationId xmlns:a16="http://schemas.microsoft.com/office/drawing/2014/main" id="{90F98F4A-FA66-F045-A48A-8ACAE56199CB}"/>
                </a:ext>
              </a:extLst>
            </p:cNvPr>
            <p:cNvSpPr txBox="1">
              <a:spLocks noChangeArrowheads="1"/>
            </p:cNvSpPr>
            <p:nvPr/>
          </p:nvSpPr>
          <p:spPr bwMode="auto">
            <a:xfrm>
              <a:off x="1474" y="3430"/>
              <a:ext cx="127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Pollensack</a:t>
              </a:r>
            </a:p>
          </p:txBody>
        </p:sp>
        <p:sp>
          <p:nvSpPr>
            <p:cNvPr id="9228" name="Text Box 15">
              <a:extLst>
                <a:ext uri="{FF2B5EF4-FFF2-40B4-BE49-F238E27FC236}">
                  <a16:creationId xmlns:a16="http://schemas.microsoft.com/office/drawing/2014/main" id="{8446FE33-7F22-326A-9815-571B40C47CBB}"/>
                </a:ext>
              </a:extLst>
            </p:cNvPr>
            <p:cNvSpPr txBox="1">
              <a:spLocks noChangeArrowheads="1"/>
            </p:cNvSpPr>
            <p:nvPr/>
          </p:nvSpPr>
          <p:spPr bwMode="auto">
            <a:xfrm>
              <a:off x="249" y="3612"/>
              <a:ext cx="127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Staubfaden</a:t>
              </a:r>
            </a:p>
          </p:txBody>
        </p:sp>
        <p:sp>
          <p:nvSpPr>
            <p:cNvPr id="9229" name="Line 16">
              <a:extLst>
                <a:ext uri="{FF2B5EF4-FFF2-40B4-BE49-F238E27FC236}">
                  <a16:creationId xmlns:a16="http://schemas.microsoft.com/office/drawing/2014/main" id="{2262F539-1250-8843-D66E-3D1EA741F9E3}"/>
                </a:ext>
              </a:extLst>
            </p:cNvPr>
            <p:cNvSpPr>
              <a:spLocks noChangeShapeType="1"/>
            </p:cNvSpPr>
            <p:nvPr/>
          </p:nvSpPr>
          <p:spPr bwMode="auto">
            <a:xfrm>
              <a:off x="1882" y="1661"/>
              <a:ext cx="3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9230" name="Line 17">
              <a:extLst>
                <a:ext uri="{FF2B5EF4-FFF2-40B4-BE49-F238E27FC236}">
                  <a16:creationId xmlns:a16="http://schemas.microsoft.com/office/drawing/2014/main" id="{A0DA5162-C855-8B58-C314-B83AFF872962}"/>
                </a:ext>
              </a:extLst>
            </p:cNvPr>
            <p:cNvSpPr>
              <a:spLocks noChangeShapeType="1"/>
            </p:cNvSpPr>
            <p:nvPr/>
          </p:nvSpPr>
          <p:spPr bwMode="auto">
            <a:xfrm>
              <a:off x="1292" y="3702"/>
              <a:ext cx="90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9231" name="Line 18">
              <a:extLst>
                <a:ext uri="{FF2B5EF4-FFF2-40B4-BE49-F238E27FC236}">
                  <a16:creationId xmlns:a16="http://schemas.microsoft.com/office/drawing/2014/main" id="{D5873A19-DB2A-B57E-9F8D-973AD146B443}"/>
                </a:ext>
              </a:extLst>
            </p:cNvPr>
            <p:cNvSpPr>
              <a:spLocks noChangeShapeType="1"/>
            </p:cNvSpPr>
            <p:nvPr/>
          </p:nvSpPr>
          <p:spPr bwMode="auto">
            <a:xfrm>
              <a:off x="2200" y="1661"/>
              <a:ext cx="0" cy="204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9232" name="Line 19">
              <a:extLst>
                <a:ext uri="{FF2B5EF4-FFF2-40B4-BE49-F238E27FC236}">
                  <a16:creationId xmlns:a16="http://schemas.microsoft.com/office/drawing/2014/main" id="{EC09B644-4697-36E1-5D21-045D2E7D2FA0}"/>
                </a:ext>
              </a:extLst>
            </p:cNvPr>
            <p:cNvSpPr>
              <a:spLocks noChangeShapeType="1"/>
            </p:cNvSpPr>
            <p:nvPr/>
          </p:nvSpPr>
          <p:spPr bwMode="auto">
            <a:xfrm>
              <a:off x="295" y="3793"/>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9233" name="Line 20">
              <a:extLst>
                <a:ext uri="{FF2B5EF4-FFF2-40B4-BE49-F238E27FC236}">
                  <a16:creationId xmlns:a16="http://schemas.microsoft.com/office/drawing/2014/main" id="{95724E1A-6D4C-6446-8912-487CDDAAC324}"/>
                </a:ext>
              </a:extLst>
            </p:cNvPr>
            <p:cNvSpPr>
              <a:spLocks noChangeShapeType="1"/>
            </p:cNvSpPr>
            <p:nvPr/>
          </p:nvSpPr>
          <p:spPr bwMode="auto">
            <a:xfrm flipV="1">
              <a:off x="930" y="3748"/>
              <a:ext cx="136"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9234" name="Line 21">
              <a:extLst>
                <a:ext uri="{FF2B5EF4-FFF2-40B4-BE49-F238E27FC236}">
                  <a16:creationId xmlns:a16="http://schemas.microsoft.com/office/drawing/2014/main" id="{A0D5A235-CF25-B721-18D1-128D4919BB46}"/>
                </a:ext>
              </a:extLst>
            </p:cNvPr>
            <p:cNvSpPr>
              <a:spLocks noChangeShapeType="1"/>
            </p:cNvSpPr>
            <p:nvPr/>
          </p:nvSpPr>
          <p:spPr bwMode="auto">
            <a:xfrm>
              <a:off x="1519" y="3612"/>
              <a:ext cx="63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9235" name="Line 22">
              <a:extLst>
                <a:ext uri="{FF2B5EF4-FFF2-40B4-BE49-F238E27FC236}">
                  <a16:creationId xmlns:a16="http://schemas.microsoft.com/office/drawing/2014/main" id="{D306BF61-93F8-92B4-10DF-6438A81C23DF}"/>
                </a:ext>
              </a:extLst>
            </p:cNvPr>
            <p:cNvSpPr>
              <a:spLocks noChangeShapeType="1"/>
            </p:cNvSpPr>
            <p:nvPr/>
          </p:nvSpPr>
          <p:spPr bwMode="auto">
            <a:xfrm flipH="1" flipV="1">
              <a:off x="1429" y="3475"/>
              <a:ext cx="90" cy="1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9236" name="Line 23">
              <a:extLst>
                <a:ext uri="{FF2B5EF4-FFF2-40B4-BE49-F238E27FC236}">
                  <a16:creationId xmlns:a16="http://schemas.microsoft.com/office/drawing/2014/main" id="{2BF9146E-8396-CCD9-AA82-57EAF3B74BE3}"/>
                </a:ext>
              </a:extLst>
            </p:cNvPr>
            <p:cNvSpPr>
              <a:spLocks noChangeShapeType="1"/>
            </p:cNvSpPr>
            <p:nvPr/>
          </p:nvSpPr>
          <p:spPr bwMode="auto">
            <a:xfrm>
              <a:off x="567" y="2205"/>
              <a:ext cx="3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9237" name="Line 24">
              <a:extLst>
                <a:ext uri="{FF2B5EF4-FFF2-40B4-BE49-F238E27FC236}">
                  <a16:creationId xmlns:a16="http://schemas.microsoft.com/office/drawing/2014/main" id="{B99A26CB-C0A2-144C-A457-47AB4F67F14B}"/>
                </a:ext>
              </a:extLst>
            </p:cNvPr>
            <p:cNvSpPr>
              <a:spLocks noChangeShapeType="1"/>
            </p:cNvSpPr>
            <p:nvPr/>
          </p:nvSpPr>
          <p:spPr bwMode="auto">
            <a:xfrm>
              <a:off x="930" y="2205"/>
              <a:ext cx="45"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9238" name="Line 25">
              <a:extLst>
                <a:ext uri="{FF2B5EF4-FFF2-40B4-BE49-F238E27FC236}">
                  <a16:creationId xmlns:a16="http://schemas.microsoft.com/office/drawing/2014/main" id="{0A1EC765-B3A4-15AB-C086-95F1468E9450}"/>
                </a:ext>
              </a:extLst>
            </p:cNvPr>
            <p:cNvSpPr>
              <a:spLocks noChangeShapeType="1"/>
            </p:cNvSpPr>
            <p:nvPr/>
          </p:nvSpPr>
          <p:spPr bwMode="auto">
            <a:xfrm>
              <a:off x="2200" y="3249"/>
              <a:ext cx="6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6C94CCF0-0D84-8735-1D06-C93EB05DC763}"/>
              </a:ext>
            </a:extLst>
          </p:cNvPr>
          <p:cNvSpPr>
            <a:spLocks noGrp="1" noChangeArrowheads="1"/>
          </p:cNvSpPr>
          <p:nvPr>
            <p:ph type="title"/>
          </p:nvPr>
        </p:nvSpPr>
        <p:spPr/>
        <p:txBody>
          <a:bodyPr/>
          <a:lstStyle/>
          <a:p>
            <a:r>
              <a:rPr lang="de-DE" altLang="de-DE"/>
              <a:t>Der Aufbau der Blüte</a:t>
            </a:r>
          </a:p>
        </p:txBody>
      </p:sp>
      <p:sp>
        <p:nvSpPr>
          <p:cNvPr id="25" name="Rectangle 2">
            <a:extLst>
              <a:ext uri="{FF2B5EF4-FFF2-40B4-BE49-F238E27FC236}">
                <a16:creationId xmlns:a16="http://schemas.microsoft.com/office/drawing/2014/main" id="{C922081B-2676-FF19-7235-BFFD041762B4}"/>
              </a:ext>
            </a:extLst>
          </p:cNvPr>
          <p:cNvSpPr txBox="1">
            <a:spLocks noChangeArrowheads="1"/>
          </p:cNvSpPr>
          <p:nvPr/>
        </p:nvSpPr>
        <p:spPr bwMode="auto">
          <a:xfrm>
            <a:off x="468313" y="0"/>
            <a:ext cx="6335712"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000" b="1">
                <a:solidFill>
                  <a:srgbClr val="FFFFFF"/>
                </a:solidFill>
                <a:latin typeface="+mj-lt"/>
                <a:ea typeface="+mj-ea"/>
                <a:cs typeface="+mj-cs"/>
              </a:defRPr>
            </a:lvl1pPr>
            <a:lvl2pPr algn="l" rtl="0" eaLnBrk="0" fontAlgn="base" hangingPunct="0">
              <a:spcBef>
                <a:spcPct val="0"/>
              </a:spcBef>
              <a:spcAft>
                <a:spcPct val="0"/>
              </a:spcAft>
              <a:defRPr sz="2000" b="1">
                <a:solidFill>
                  <a:srgbClr val="FFFFFF"/>
                </a:solidFill>
                <a:latin typeface="Arial" charset="0"/>
              </a:defRPr>
            </a:lvl2pPr>
            <a:lvl3pPr algn="l" rtl="0" eaLnBrk="0" fontAlgn="base" hangingPunct="0">
              <a:spcBef>
                <a:spcPct val="0"/>
              </a:spcBef>
              <a:spcAft>
                <a:spcPct val="0"/>
              </a:spcAft>
              <a:defRPr sz="2000" b="1">
                <a:solidFill>
                  <a:srgbClr val="FFFFFF"/>
                </a:solidFill>
                <a:latin typeface="Arial" charset="0"/>
              </a:defRPr>
            </a:lvl3pPr>
            <a:lvl4pPr algn="l" rtl="0" eaLnBrk="0" fontAlgn="base" hangingPunct="0">
              <a:spcBef>
                <a:spcPct val="0"/>
              </a:spcBef>
              <a:spcAft>
                <a:spcPct val="0"/>
              </a:spcAft>
              <a:defRPr sz="2000" b="1">
                <a:solidFill>
                  <a:srgbClr val="FFFFFF"/>
                </a:solidFill>
                <a:latin typeface="Arial" charset="0"/>
              </a:defRPr>
            </a:lvl4pPr>
            <a:lvl5pPr algn="l" rtl="0" eaLnBrk="0" fontAlgn="base" hangingPunct="0">
              <a:spcBef>
                <a:spcPct val="0"/>
              </a:spcBef>
              <a:spcAft>
                <a:spcPct val="0"/>
              </a:spcAft>
              <a:defRPr sz="2000" b="1">
                <a:solidFill>
                  <a:srgbClr val="FFFFFF"/>
                </a:solidFill>
                <a:latin typeface="Arial" charset="0"/>
              </a:defRPr>
            </a:lvl5pPr>
            <a:lvl6pPr marL="457200" algn="l" rtl="0" fontAlgn="base">
              <a:spcBef>
                <a:spcPct val="0"/>
              </a:spcBef>
              <a:spcAft>
                <a:spcPct val="0"/>
              </a:spcAft>
              <a:defRPr sz="2000" b="1">
                <a:solidFill>
                  <a:srgbClr val="FFFFFF"/>
                </a:solidFill>
                <a:latin typeface="Arial" charset="0"/>
              </a:defRPr>
            </a:lvl6pPr>
            <a:lvl7pPr marL="914400" algn="l" rtl="0" fontAlgn="base">
              <a:spcBef>
                <a:spcPct val="0"/>
              </a:spcBef>
              <a:spcAft>
                <a:spcPct val="0"/>
              </a:spcAft>
              <a:defRPr sz="2000" b="1">
                <a:solidFill>
                  <a:srgbClr val="FFFFFF"/>
                </a:solidFill>
                <a:latin typeface="Arial" charset="0"/>
              </a:defRPr>
            </a:lvl7pPr>
            <a:lvl8pPr marL="1371600" algn="l" rtl="0" fontAlgn="base">
              <a:spcBef>
                <a:spcPct val="0"/>
              </a:spcBef>
              <a:spcAft>
                <a:spcPct val="0"/>
              </a:spcAft>
              <a:defRPr sz="2000" b="1">
                <a:solidFill>
                  <a:srgbClr val="FFFFFF"/>
                </a:solidFill>
                <a:latin typeface="Arial" charset="0"/>
              </a:defRPr>
            </a:lvl8pPr>
            <a:lvl9pPr marL="1828800" algn="l" rtl="0" fontAlgn="base">
              <a:spcBef>
                <a:spcPct val="0"/>
              </a:spcBef>
              <a:spcAft>
                <a:spcPct val="0"/>
              </a:spcAft>
              <a:defRPr sz="2000" b="1">
                <a:solidFill>
                  <a:srgbClr val="FFFFFF"/>
                </a:solidFill>
                <a:latin typeface="Arial" charset="0"/>
              </a:defRPr>
            </a:lvl9pPr>
          </a:lstStyle>
          <a:p>
            <a:r>
              <a:rPr lang="de-DE" altLang="de-DE" kern="0"/>
              <a:t>Der Aufbau der Blüte</a:t>
            </a:r>
            <a:endParaRPr lang="de-DE" altLang="de-DE" kern="0" dirty="0"/>
          </a:p>
        </p:txBody>
      </p:sp>
      <p:grpSp>
        <p:nvGrpSpPr>
          <p:cNvPr id="26" name="Group 65">
            <a:extLst>
              <a:ext uri="{FF2B5EF4-FFF2-40B4-BE49-F238E27FC236}">
                <a16:creationId xmlns:a16="http://schemas.microsoft.com/office/drawing/2014/main" id="{1F0065D1-58BF-2FEC-A0AE-9BE401960AD7}"/>
              </a:ext>
            </a:extLst>
          </p:cNvPr>
          <p:cNvGrpSpPr>
            <a:grpSpLocks/>
          </p:cNvGrpSpPr>
          <p:nvPr/>
        </p:nvGrpSpPr>
        <p:grpSpPr bwMode="auto">
          <a:xfrm>
            <a:off x="468313" y="765175"/>
            <a:ext cx="5473700" cy="4291013"/>
            <a:chOff x="295" y="482"/>
            <a:chExt cx="3448" cy="2703"/>
          </a:xfrm>
        </p:grpSpPr>
        <p:pic>
          <p:nvPicPr>
            <p:cNvPr id="27" name="Picture 3" descr="apfelbluete2">
              <a:extLst>
                <a:ext uri="{FF2B5EF4-FFF2-40B4-BE49-F238E27FC236}">
                  <a16:creationId xmlns:a16="http://schemas.microsoft.com/office/drawing/2014/main" id="{7C16FE09-6860-AF35-8217-1AB7A601F9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 y="572"/>
              <a:ext cx="2919" cy="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Line 29">
              <a:extLst>
                <a:ext uri="{FF2B5EF4-FFF2-40B4-BE49-F238E27FC236}">
                  <a16:creationId xmlns:a16="http://schemas.microsoft.com/office/drawing/2014/main" id="{3FA375A2-86D9-386D-45F4-14D1113CA953}"/>
                </a:ext>
              </a:extLst>
            </p:cNvPr>
            <p:cNvSpPr>
              <a:spLocks noChangeShapeType="1"/>
            </p:cNvSpPr>
            <p:nvPr/>
          </p:nvSpPr>
          <p:spPr bwMode="auto">
            <a:xfrm>
              <a:off x="1837" y="572"/>
              <a:ext cx="22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29" name="Line 30">
              <a:extLst>
                <a:ext uri="{FF2B5EF4-FFF2-40B4-BE49-F238E27FC236}">
                  <a16:creationId xmlns:a16="http://schemas.microsoft.com/office/drawing/2014/main" id="{37A969FC-B501-42AC-A5DA-58C5ECEED747}"/>
                </a:ext>
              </a:extLst>
            </p:cNvPr>
            <p:cNvSpPr>
              <a:spLocks noChangeShapeType="1"/>
            </p:cNvSpPr>
            <p:nvPr/>
          </p:nvSpPr>
          <p:spPr bwMode="auto">
            <a:xfrm>
              <a:off x="2064" y="572"/>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30" name="Line 31">
              <a:extLst>
                <a:ext uri="{FF2B5EF4-FFF2-40B4-BE49-F238E27FC236}">
                  <a16:creationId xmlns:a16="http://schemas.microsoft.com/office/drawing/2014/main" id="{3F8B212A-166D-655B-3EA9-4BCBB55786F0}"/>
                </a:ext>
              </a:extLst>
            </p:cNvPr>
            <p:cNvSpPr>
              <a:spLocks noChangeShapeType="1"/>
            </p:cNvSpPr>
            <p:nvPr/>
          </p:nvSpPr>
          <p:spPr bwMode="auto">
            <a:xfrm flipH="1">
              <a:off x="1837" y="2886"/>
              <a:ext cx="1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31" name="Line 32">
              <a:extLst>
                <a:ext uri="{FF2B5EF4-FFF2-40B4-BE49-F238E27FC236}">
                  <a16:creationId xmlns:a16="http://schemas.microsoft.com/office/drawing/2014/main" id="{451290E7-3CC2-9C9D-DB02-F7A74D10266D}"/>
                </a:ext>
              </a:extLst>
            </p:cNvPr>
            <p:cNvSpPr>
              <a:spLocks noChangeShapeType="1"/>
            </p:cNvSpPr>
            <p:nvPr/>
          </p:nvSpPr>
          <p:spPr bwMode="auto">
            <a:xfrm flipH="1">
              <a:off x="1974" y="572"/>
              <a:ext cx="90" cy="231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nvGrpSpPr>
            <p:cNvPr id="32" name="Group 33">
              <a:extLst>
                <a:ext uri="{FF2B5EF4-FFF2-40B4-BE49-F238E27FC236}">
                  <a16:creationId xmlns:a16="http://schemas.microsoft.com/office/drawing/2014/main" id="{D6B53A29-C15D-A898-57A6-6596F90FEF8E}"/>
                </a:ext>
              </a:extLst>
            </p:cNvPr>
            <p:cNvGrpSpPr>
              <a:grpSpLocks/>
            </p:cNvGrpSpPr>
            <p:nvPr/>
          </p:nvGrpSpPr>
          <p:grpSpPr bwMode="auto">
            <a:xfrm>
              <a:off x="2155" y="482"/>
              <a:ext cx="1588" cy="231"/>
              <a:chOff x="204" y="3657"/>
              <a:chExt cx="1588" cy="231"/>
            </a:xfrm>
          </p:grpSpPr>
          <p:sp>
            <p:nvSpPr>
              <p:cNvPr id="33" name="Rectangle 34">
                <a:extLst>
                  <a:ext uri="{FF2B5EF4-FFF2-40B4-BE49-F238E27FC236}">
                    <a16:creationId xmlns:a16="http://schemas.microsoft.com/office/drawing/2014/main" id="{F0672D2D-4B5B-14A7-C3EB-FE1DB70E97B7}"/>
                  </a:ext>
                </a:extLst>
              </p:cNvPr>
              <p:cNvSpPr>
                <a:spLocks noChangeArrowheads="1"/>
              </p:cNvSpPr>
              <p:nvPr/>
            </p:nvSpPr>
            <p:spPr bwMode="auto">
              <a:xfrm>
                <a:off x="521" y="3657"/>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34" name="Group 35">
                <a:extLst>
                  <a:ext uri="{FF2B5EF4-FFF2-40B4-BE49-F238E27FC236}">
                    <a16:creationId xmlns:a16="http://schemas.microsoft.com/office/drawing/2014/main" id="{11C944C3-8A13-1947-2E5F-D05B9C44FB1E}"/>
                  </a:ext>
                </a:extLst>
              </p:cNvPr>
              <p:cNvGrpSpPr>
                <a:grpSpLocks/>
              </p:cNvGrpSpPr>
              <p:nvPr/>
            </p:nvGrpSpPr>
            <p:grpSpPr bwMode="auto">
              <a:xfrm>
                <a:off x="204" y="3657"/>
                <a:ext cx="227" cy="231"/>
                <a:chOff x="204" y="3657"/>
                <a:chExt cx="227" cy="231"/>
              </a:xfrm>
            </p:grpSpPr>
            <p:sp>
              <p:nvSpPr>
                <p:cNvPr id="35" name="Oval 36">
                  <a:extLst>
                    <a:ext uri="{FF2B5EF4-FFF2-40B4-BE49-F238E27FC236}">
                      <a16:creationId xmlns:a16="http://schemas.microsoft.com/office/drawing/2014/main" id="{B50F7EC3-7343-58E1-D619-E77B38A14EF2}"/>
                    </a:ext>
                  </a:extLst>
                </p:cNvPr>
                <p:cNvSpPr>
                  <a:spLocks noChangeArrowheads="1"/>
                </p:cNvSpPr>
                <p:nvPr/>
              </p:nvSpPr>
              <p:spPr bwMode="auto">
                <a:xfrm>
                  <a:off x="204" y="3657"/>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36" name="Text Box 37">
                  <a:extLst>
                    <a:ext uri="{FF2B5EF4-FFF2-40B4-BE49-F238E27FC236}">
                      <a16:creationId xmlns:a16="http://schemas.microsoft.com/office/drawing/2014/main" id="{A8E7AB9B-5457-69F6-7261-90E87243499B}"/>
                    </a:ext>
                  </a:extLst>
                </p:cNvPr>
                <p:cNvSpPr txBox="1">
                  <a:spLocks noChangeArrowheads="1"/>
                </p:cNvSpPr>
                <p:nvPr/>
              </p:nvSpPr>
              <p:spPr bwMode="auto">
                <a:xfrm>
                  <a:off x="204" y="3657"/>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4</a:t>
                  </a:r>
                </a:p>
              </p:txBody>
            </p:sp>
          </p:grpSp>
        </p:grpSp>
      </p:grpSp>
      <p:sp>
        <p:nvSpPr>
          <p:cNvPr id="37" name="Text Box 38">
            <a:extLst>
              <a:ext uri="{FF2B5EF4-FFF2-40B4-BE49-F238E27FC236}">
                <a16:creationId xmlns:a16="http://schemas.microsoft.com/office/drawing/2014/main" id="{5C59A598-4E1F-2F65-CA36-21A1C8B0A444}"/>
              </a:ext>
            </a:extLst>
          </p:cNvPr>
          <p:cNvSpPr txBox="1">
            <a:spLocks noChangeArrowheads="1"/>
          </p:cNvSpPr>
          <p:nvPr/>
        </p:nvSpPr>
        <p:spPr bwMode="auto">
          <a:xfrm>
            <a:off x="3924300" y="765175"/>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Stempel</a:t>
            </a:r>
          </a:p>
        </p:txBody>
      </p:sp>
      <p:pic>
        <p:nvPicPr>
          <p:cNvPr id="38" name="Picture 39">
            <a:extLst>
              <a:ext uri="{FF2B5EF4-FFF2-40B4-BE49-F238E27FC236}">
                <a16:creationId xmlns:a16="http://schemas.microsoft.com/office/drawing/2014/main" id="{758E5680-7D26-B594-93CD-F50E41889624}"/>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330" r="-368"/>
          <a:stretch/>
        </p:blipFill>
        <p:spPr bwMode="auto">
          <a:xfrm rot="2460000">
            <a:off x="4706121" y="2664498"/>
            <a:ext cx="3302182" cy="356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Line 40">
            <a:extLst>
              <a:ext uri="{FF2B5EF4-FFF2-40B4-BE49-F238E27FC236}">
                <a16:creationId xmlns:a16="http://schemas.microsoft.com/office/drawing/2014/main" id="{F79141E2-BE6D-1348-C001-8F4E58213AC1}"/>
              </a:ext>
            </a:extLst>
          </p:cNvPr>
          <p:cNvSpPr>
            <a:spLocks noChangeShapeType="1"/>
          </p:cNvSpPr>
          <p:nvPr/>
        </p:nvSpPr>
        <p:spPr bwMode="auto">
          <a:xfrm flipV="1">
            <a:off x="6588125" y="2276475"/>
            <a:ext cx="576263"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40" name="Line 42">
            <a:extLst>
              <a:ext uri="{FF2B5EF4-FFF2-40B4-BE49-F238E27FC236}">
                <a16:creationId xmlns:a16="http://schemas.microsoft.com/office/drawing/2014/main" id="{77A3CD4E-F340-4ECE-924A-539C6AFDEB58}"/>
              </a:ext>
            </a:extLst>
          </p:cNvPr>
          <p:cNvSpPr>
            <a:spLocks noChangeShapeType="1"/>
          </p:cNvSpPr>
          <p:nvPr/>
        </p:nvSpPr>
        <p:spPr bwMode="auto">
          <a:xfrm flipV="1">
            <a:off x="6372200" y="3284538"/>
            <a:ext cx="936650" cy="19208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41" name="Line 43">
            <a:extLst>
              <a:ext uri="{FF2B5EF4-FFF2-40B4-BE49-F238E27FC236}">
                <a16:creationId xmlns:a16="http://schemas.microsoft.com/office/drawing/2014/main" id="{2BA8EB04-F57A-2731-37ED-3860548DD7BD}"/>
              </a:ext>
            </a:extLst>
          </p:cNvPr>
          <p:cNvSpPr>
            <a:spLocks noChangeShapeType="1"/>
          </p:cNvSpPr>
          <p:nvPr/>
        </p:nvSpPr>
        <p:spPr bwMode="auto">
          <a:xfrm flipV="1">
            <a:off x="6588125" y="4581525"/>
            <a:ext cx="64770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42" name="Line 44">
            <a:extLst>
              <a:ext uri="{FF2B5EF4-FFF2-40B4-BE49-F238E27FC236}">
                <a16:creationId xmlns:a16="http://schemas.microsoft.com/office/drawing/2014/main" id="{44DF0096-BAC0-E0C0-26F2-95C58FE4A977}"/>
              </a:ext>
            </a:extLst>
          </p:cNvPr>
          <p:cNvSpPr>
            <a:spLocks noChangeShapeType="1"/>
          </p:cNvSpPr>
          <p:nvPr/>
        </p:nvSpPr>
        <p:spPr bwMode="auto">
          <a:xfrm flipV="1">
            <a:off x="6389134" y="5445124"/>
            <a:ext cx="1135615" cy="2412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43" name="Line 47">
            <a:extLst>
              <a:ext uri="{FF2B5EF4-FFF2-40B4-BE49-F238E27FC236}">
                <a16:creationId xmlns:a16="http://schemas.microsoft.com/office/drawing/2014/main" id="{A1DEC9A0-6D16-D36B-903B-DAC9AFF24101}"/>
              </a:ext>
            </a:extLst>
          </p:cNvPr>
          <p:cNvSpPr>
            <a:spLocks noChangeShapeType="1"/>
          </p:cNvSpPr>
          <p:nvPr/>
        </p:nvSpPr>
        <p:spPr bwMode="auto">
          <a:xfrm>
            <a:off x="7164388" y="2276475"/>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44" name="Text Box 48">
            <a:extLst>
              <a:ext uri="{FF2B5EF4-FFF2-40B4-BE49-F238E27FC236}">
                <a16:creationId xmlns:a16="http://schemas.microsoft.com/office/drawing/2014/main" id="{AF3B8AAA-F4DA-7CDD-9EFC-EB240C294C49}"/>
              </a:ext>
            </a:extLst>
          </p:cNvPr>
          <p:cNvSpPr txBox="1">
            <a:spLocks noChangeArrowheads="1"/>
          </p:cNvSpPr>
          <p:nvPr/>
        </p:nvSpPr>
        <p:spPr bwMode="auto">
          <a:xfrm>
            <a:off x="7092950" y="1989138"/>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Narbe</a:t>
            </a:r>
          </a:p>
        </p:txBody>
      </p:sp>
      <p:sp>
        <p:nvSpPr>
          <p:cNvPr id="45" name="Text Box 49">
            <a:extLst>
              <a:ext uri="{FF2B5EF4-FFF2-40B4-BE49-F238E27FC236}">
                <a16:creationId xmlns:a16="http://schemas.microsoft.com/office/drawing/2014/main" id="{99B3B63D-D7A0-805D-F589-762CA02FF293}"/>
              </a:ext>
            </a:extLst>
          </p:cNvPr>
          <p:cNvSpPr txBox="1">
            <a:spLocks noChangeArrowheads="1"/>
          </p:cNvSpPr>
          <p:nvPr/>
        </p:nvSpPr>
        <p:spPr bwMode="auto">
          <a:xfrm>
            <a:off x="7235825" y="2997200"/>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Griffel</a:t>
            </a:r>
          </a:p>
        </p:txBody>
      </p:sp>
      <p:sp>
        <p:nvSpPr>
          <p:cNvPr id="46" name="Line 50">
            <a:extLst>
              <a:ext uri="{FF2B5EF4-FFF2-40B4-BE49-F238E27FC236}">
                <a16:creationId xmlns:a16="http://schemas.microsoft.com/office/drawing/2014/main" id="{B97DC1BE-8399-C4E0-0B04-F425C81007FE}"/>
              </a:ext>
            </a:extLst>
          </p:cNvPr>
          <p:cNvSpPr>
            <a:spLocks noChangeShapeType="1"/>
          </p:cNvSpPr>
          <p:nvPr/>
        </p:nvSpPr>
        <p:spPr bwMode="auto">
          <a:xfrm>
            <a:off x="7308850" y="3284538"/>
            <a:ext cx="5762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47" name="Line 51">
            <a:extLst>
              <a:ext uri="{FF2B5EF4-FFF2-40B4-BE49-F238E27FC236}">
                <a16:creationId xmlns:a16="http://schemas.microsoft.com/office/drawing/2014/main" id="{D642D152-5B84-9396-D072-594566CDF472}"/>
              </a:ext>
            </a:extLst>
          </p:cNvPr>
          <p:cNvSpPr>
            <a:spLocks noChangeShapeType="1"/>
          </p:cNvSpPr>
          <p:nvPr/>
        </p:nvSpPr>
        <p:spPr bwMode="auto">
          <a:xfrm>
            <a:off x="7235825" y="4581525"/>
            <a:ext cx="12239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48" name="Text Box 52">
            <a:extLst>
              <a:ext uri="{FF2B5EF4-FFF2-40B4-BE49-F238E27FC236}">
                <a16:creationId xmlns:a16="http://schemas.microsoft.com/office/drawing/2014/main" id="{5E9AB544-FB04-C5A0-40E8-468B72BED1F1}"/>
              </a:ext>
            </a:extLst>
          </p:cNvPr>
          <p:cNvSpPr txBox="1">
            <a:spLocks noChangeArrowheads="1"/>
          </p:cNvSpPr>
          <p:nvPr/>
        </p:nvSpPr>
        <p:spPr bwMode="auto">
          <a:xfrm>
            <a:off x="7127875" y="4292600"/>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Samenanlage</a:t>
            </a:r>
          </a:p>
        </p:txBody>
      </p:sp>
      <p:sp>
        <p:nvSpPr>
          <p:cNvPr id="49" name="Text Box 53">
            <a:extLst>
              <a:ext uri="{FF2B5EF4-FFF2-40B4-BE49-F238E27FC236}">
                <a16:creationId xmlns:a16="http://schemas.microsoft.com/office/drawing/2014/main" id="{11CA5EB0-70F3-8862-ED90-F7C77F820268}"/>
              </a:ext>
            </a:extLst>
          </p:cNvPr>
          <p:cNvSpPr txBox="1">
            <a:spLocks noChangeArrowheads="1"/>
          </p:cNvSpPr>
          <p:nvPr/>
        </p:nvSpPr>
        <p:spPr bwMode="auto">
          <a:xfrm>
            <a:off x="7451725" y="5157788"/>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Eizelle</a:t>
            </a:r>
          </a:p>
        </p:txBody>
      </p:sp>
      <p:sp>
        <p:nvSpPr>
          <p:cNvPr id="50" name="Line 54">
            <a:extLst>
              <a:ext uri="{FF2B5EF4-FFF2-40B4-BE49-F238E27FC236}">
                <a16:creationId xmlns:a16="http://schemas.microsoft.com/office/drawing/2014/main" id="{1A57DFE4-A145-23E2-98FE-133C843A93B3}"/>
              </a:ext>
            </a:extLst>
          </p:cNvPr>
          <p:cNvSpPr>
            <a:spLocks noChangeShapeType="1"/>
          </p:cNvSpPr>
          <p:nvPr/>
        </p:nvSpPr>
        <p:spPr bwMode="auto">
          <a:xfrm>
            <a:off x="7524750" y="5445125"/>
            <a:ext cx="6477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 name="Text Box 56">
            <a:extLst>
              <a:ext uri="{FF2B5EF4-FFF2-40B4-BE49-F238E27FC236}">
                <a16:creationId xmlns:a16="http://schemas.microsoft.com/office/drawing/2014/main" id="{2D1A281E-0A5E-96AF-878B-6912448775FF}"/>
              </a:ext>
            </a:extLst>
          </p:cNvPr>
          <p:cNvSpPr txBox="1">
            <a:spLocks noChangeArrowheads="1"/>
          </p:cNvSpPr>
          <p:nvPr/>
        </p:nvSpPr>
        <p:spPr bwMode="auto">
          <a:xfrm>
            <a:off x="3943083" y="5108608"/>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dirty="0"/>
              <a:t>Fruchtknoten</a:t>
            </a:r>
          </a:p>
        </p:txBody>
      </p:sp>
      <p:sp>
        <p:nvSpPr>
          <p:cNvPr id="52" name="Line 63">
            <a:extLst>
              <a:ext uri="{FF2B5EF4-FFF2-40B4-BE49-F238E27FC236}">
                <a16:creationId xmlns:a16="http://schemas.microsoft.com/office/drawing/2014/main" id="{0F92E401-4A4D-52B9-2D77-1745F27D6CF4}"/>
              </a:ext>
            </a:extLst>
          </p:cNvPr>
          <p:cNvSpPr>
            <a:spLocks noChangeShapeType="1"/>
          </p:cNvSpPr>
          <p:nvPr/>
        </p:nvSpPr>
        <p:spPr bwMode="auto">
          <a:xfrm>
            <a:off x="4067944" y="5424778"/>
            <a:ext cx="12239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3" name="Line 63">
            <a:extLst>
              <a:ext uri="{FF2B5EF4-FFF2-40B4-BE49-F238E27FC236}">
                <a16:creationId xmlns:a16="http://schemas.microsoft.com/office/drawing/2014/main" id="{634A1AB5-E08B-CC85-AAC7-03E36495CBB3}"/>
              </a:ext>
            </a:extLst>
          </p:cNvPr>
          <p:cNvSpPr>
            <a:spLocks noChangeShapeType="1"/>
          </p:cNvSpPr>
          <p:nvPr/>
        </p:nvSpPr>
        <p:spPr bwMode="auto">
          <a:xfrm>
            <a:off x="5291907" y="6309318"/>
            <a:ext cx="616777" cy="79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4" name="Line 63">
            <a:extLst>
              <a:ext uri="{FF2B5EF4-FFF2-40B4-BE49-F238E27FC236}">
                <a16:creationId xmlns:a16="http://schemas.microsoft.com/office/drawing/2014/main" id="{AC4AABAF-6FC0-91A0-64EB-749F1A8ED410}"/>
              </a:ext>
            </a:extLst>
          </p:cNvPr>
          <p:cNvSpPr>
            <a:spLocks noChangeShapeType="1"/>
          </p:cNvSpPr>
          <p:nvPr/>
        </p:nvSpPr>
        <p:spPr bwMode="auto">
          <a:xfrm>
            <a:off x="5306767" y="4105216"/>
            <a:ext cx="601917" cy="47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5" name="Line 63">
            <a:extLst>
              <a:ext uri="{FF2B5EF4-FFF2-40B4-BE49-F238E27FC236}">
                <a16:creationId xmlns:a16="http://schemas.microsoft.com/office/drawing/2014/main" id="{A5CECB9E-E3EE-0771-4641-FE81594E36FB}"/>
              </a:ext>
            </a:extLst>
          </p:cNvPr>
          <p:cNvSpPr>
            <a:spLocks noChangeShapeType="1"/>
          </p:cNvSpPr>
          <p:nvPr/>
        </p:nvSpPr>
        <p:spPr bwMode="auto">
          <a:xfrm flipH="1">
            <a:off x="5292080" y="4113843"/>
            <a:ext cx="16935" cy="21954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0D1CE072-9A01-63E2-3C2A-35C9BE24E500}"/>
              </a:ext>
            </a:extLst>
          </p:cNvPr>
          <p:cNvSpPr>
            <a:spLocks noGrp="1" noChangeArrowheads="1"/>
          </p:cNvSpPr>
          <p:nvPr>
            <p:ph type="title" idx="4294967295"/>
          </p:nvPr>
        </p:nvSpPr>
        <p:spPr/>
        <p:txBody>
          <a:bodyPr/>
          <a:lstStyle/>
          <a:p>
            <a:pPr eaLnBrk="1" hangingPunct="1"/>
            <a:r>
              <a:rPr lang="de-DE" altLang="de-DE"/>
              <a:t>Tafelbildinfo</a:t>
            </a:r>
          </a:p>
        </p:txBody>
      </p:sp>
      <p:sp>
        <p:nvSpPr>
          <p:cNvPr id="11267" name="Rectangle 5">
            <a:extLst>
              <a:ext uri="{FF2B5EF4-FFF2-40B4-BE49-F238E27FC236}">
                <a16:creationId xmlns:a16="http://schemas.microsoft.com/office/drawing/2014/main" id="{79341D5E-ED9D-816C-FE13-F09940C67871}"/>
              </a:ext>
            </a:extLst>
          </p:cNvPr>
          <p:cNvSpPr>
            <a:spLocks noChangeArrowheads="1"/>
          </p:cNvSpPr>
          <p:nvPr/>
        </p:nvSpPr>
        <p:spPr bwMode="auto">
          <a:xfrm>
            <a:off x="0" y="6237288"/>
            <a:ext cx="9144000" cy="620712"/>
          </a:xfrm>
          <a:prstGeom prst="rect">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endParaRPr lang="de-DE" altLang="de-DE" sz="3800">
              <a:latin typeface="Arial" panose="020B0604020202020204" pitchFamily="34" charset="0"/>
            </a:endParaRPr>
          </a:p>
        </p:txBody>
      </p:sp>
      <p:sp>
        <p:nvSpPr>
          <p:cNvPr id="11268" name="Rectangle 6">
            <a:extLst>
              <a:ext uri="{FF2B5EF4-FFF2-40B4-BE49-F238E27FC236}">
                <a16:creationId xmlns:a16="http://schemas.microsoft.com/office/drawing/2014/main" id="{57BA3C34-7F96-F124-B0B6-910AD05ECE9B}"/>
              </a:ext>
            </a:extLst>
          </p:cNvPr>
          <p:cNvSpPr>
            <a:spLocks noChangeArrowheads="1"/>
          </p:cNvSpPr>
          <p:nvPr/>
        </p:nvSpPr>
        <p:spPr bwMode="auto">
          <a:xfrm>
            <a:off x="4427538" y="692150"/>
            <a:ext cx="4465637"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lnSpc>
                <a:spcPct val="80000"/>
              </a:lnSpc>
            </a:pPr>
            <a:r>
              <a:rPr lang="de-DE" altLang="de-DE" sz="1200" dirty="0">
                <a:latin typeface="Arial" panose="020B0604020202020204" pitchFamily="34" charset="0"/>
              </a:rPr>
              <a:t> </a:t>
            </a:r>
            <a:endParaRPr lang="de-DE" altLang="de-DE" sz="1200" b="1" dirty="0">
              <a:latin typeface="Arial" panose="020B0604020202020204" pitchFamily="34" charset="0"/>
            </a:endParaRPr>
          </a:p>
          <a:p>
            <a:pPr eaLnBrk="1" hangingPunct="1">
              <a:spcBef>
                <a:spcPct val="0"/>
              </a:spcBef>
              <a:buClrTx/>
              <a:buFontTx/>
              <a:buNone/>
            </a:pPr>
            <a:r>
              <a:rPr lang="de-DE" altLang="de-DE" sz="1200" b="1" dirty="0">
                <a:latin typeface="Arial" panose="020B0604020202020204" pitchFamily="34" charset="0"/>
              </a:rPr>
              <a:t>Impressum</a:t>
            </a:r>
          </a:p>
          <a:p>
            <a:pPr eaLnBrk="1" hangingPunct="1">
              <a:spcBef>
                <a:spcPct val="0"/>
              </a:spcBef>
              <a:buClrTx/>
              <a:buFontTx/>
              <a:buNone/>
            </a:pPr>
            <a:r>
              <a:rPr lang="de-DE" altLang="de-DE" sz="1200" dirty="0">
                <a:latin typeface="Arial" panose="020B0604020202020204" pitchFamily="34" charset="0"/>
                <a:cs typeface="Arial" panose="020B0604020202020204" pitchFamily="34" charset="0"/>
              </a:rPr>
              <a:t>© Österreichischer Bundesverlag Schulbuch GmbH &amp; Co. </a:t>
            </a:r>
            <a:r>
              <a:rPr lang="de-DE" altLang="de-DE" sz="1200">
                <a:latin typeface="Arial" panose="020B0604020202020204" pitchFamily="34" charset="0"/>
                <a:cs typeface="Arial" panose="020B0604020202020204" pitchFamily="34" charset="0"/>
              </a:rPr>
              <a:t>KG, Wien 2023</a:t>
            </a:r>
            <a:br>
              <a:rPr lang="de-DE" altLang="de-DE" sz="1200">
                <a:latin typeface="Arial" panose="020B0604020202020204" pitchFamily="34" charset="0"/>
                <a:cs typeface="Arial" panose="020B0604020202020204" pitchFamily="34" charset="0"/>
              </a:rPr>
            </a:br>
            <a:r>
              <a:rPr lang="de-DE" altLang="de-DE" sz="1200">
                <a:latin typeface="Arial" panose="020B0604020202020204" pitchFamily="34" charset="0"/>
                <a:cs typeface="Arial" panose="020B0604020202020204" pitchFamily="34" charset="0"/>
              </a:rPr>
              <a:t>Redaktion und Herstellung: Dr. </a:t>
            </a:r>
            <a:r>
              <a:rPr lang="de-DE" altLang="de-DE" sz="1200" dirty="0">
                <a:latin typeface="Arial" panose="020B0604020202020204" pitchFamily="34" charset="0"/>
                <a:cs typeface="Arial" panose="020B0604020202020204" pitchFamily="34" charset="0"/>
              </a:rPr>
              <a:t>Marion Reich, Wien</a:t>
            </a:r>
            <a:br>
              <a:rPr lang="de-DE" altLang="de-DE" sz="1200" dirty="0">
                <a:latin typeface="Arial" panose="020B0604020202020204" pitchFamily="34" charset="0"/>
                <a:cs typeface="Arial" panose="020B0604020202020204" pitchFamily="34" charset="0"/>
              </a:rPr>
            </a:br>
            <a:r>
              <a:rPr lang="de-DE" altLang="de-DE" sz="1200" dirty="0">
                <a:latin typeface="Arial" panose="020B0604020202020204" pitchFamily="34" charset="0"/>
              </a:rPr>
              <a:t>Grafiknachweis: Dr. Michel Fleck, Wien</a:t>
            </a:r>
          </a:p>
          <a:p>
            <a:pPr eaLnBrk="1" hangingPunct="1">
              <a:spcBef>
                <a:spcPct val="0"/>
              </a:spcBef>
              <a:buClrTx/>
              <a:buFontTx/>
              <a:buNone/>
            </a:pPr>
            <a:endParaRPr lang="de-DE" altLang="de-DE" sz="1200" dirty="0">
              <a:latin typeface="Arial" panose="020B0604020202020204" pitchFamily="34" charset="0"/>
              <a:cs typeface="Arial" panose="020B0604020202020204" pitchFamily="34" charset="0"/>
            </a:endParaRPr>
          </a:p>
          <a:p>
            <a:pPr eaLnBrk="1" hangingPunct="1">
              <a:spcBef>
                <a:spcPct val="0"/>
              </a:spcBef>
              <a:buClrTx/>
              <a:buFontTx/>
              <a:buNone/>
            </a:pPr>
            <a:r>
              <a:rPr lang="de-DE" altLang="de-DE" sz="1200" dirty="0">
                <a:latin typeface="Arial" panose="020B0604020202020204" pitchFamily="34" charset="0"/>
                <a:cs typeface="Arial" panose="020B0604020202020204" pitchFamily="34" charset="0"/>
              </a:rPr>
              <a:t>Alle Rechte vorbehalten.</a:t>
            </a:r>
          </a:p>
          <a:p>
            <a:pPr eaLnBrk="1" hangingPunct="1">
              <a:spcBef>
                <a:spcPct val="0"/>
              </a:spcBef>
              <a:buClrTx/>
              <a:buFontTx/>
              <a:buNone/>
            </a:pPr>
            <a:r>
              <a:rPr lang="de-DE" altLang="de-DE" sz="1200" dirty="0">
                <a:latin typeface="Arial" panose="020B0604020202020204" pitchFamily="34" charset="0"/>
              </a:rPr>
              <a:t>www.oebv.at</a:t>
            </a:r>
          </a:p>
          <a:p>
            <a:pPr eaLnBrk="1" hangingPunct="1">
              <a:spcBef>
                <a:spcPct val="0"/>
              </a:spcBef>
              <a:buClrTx/>
              <a:buFontTx/>
              <a:buNone/>
            </a:pPr>
            <a:endParaRPr lang="de-DE" altLang="de-DE" sz="1200" dirty="0">
              <a:latin typeface="Arial" panose="020B0604020202020204" pitchFamily="34" charset="0"/>
            </a:endParaRPr>
          </a:p>
          <a:p>
            <a:pPr eaLnBrk="1" hangingPunct="1">
              <a:spcBef>
                <a:spcPct val="0"/>
              </a:spcBef>
              <a:buClrTx/>
              <a:buFontTx/>
              <a:buNone/>
            </a:pPr>
            <a:endParaRPr lang="de-DE" altLang="de-DE" sz="1200" dirty="0">
              <a:latin typeface="Arial" panose="020B0604020202020204" pitchFamily="34" charset="0"/>
            </a:endParaRPr>
          </a:p>
          <a:p>
            <a:pPr eaLnBrk="1" hangingPunct="1">
              <a:spcBef>
                <a:spcPct val="0"/>
              </a:spcBef>
              <a:buClrTx/>
              <a:buFontTx/>
              <a:buNone/>
            </a:pPr>
            <a:r>
              <a:rPr lang="de-DE" altLang="de-DE" sz="1200" dirty="0">
                <a:latin typeface="Arial" panose="020B0604020202020204" pitchFamily="34" charset="0"/>
              </a:rPr>
              <a:t>Das Werk und seine Teile sind urheberrechtlich geschützt. Der Verlag gewährt das Recht des Downloads und des Einsatzes im Unterricht. Das Herauslösen, Kopieren und Bearbeiten von Daten jeder Art ist untersagt. Das Ausdrucken und Anfertigen von Kopien ist ausschließlich für den eigenen Unterrichts-gebrauch gestattet. Urhebervermerke, Seriennummern sowie sonstige der Programmidentifikation dienende Merkmale dürfen nicht entfernt oder geändert werden. Weder das Werk noch seine Teile dürfen in ein Netzwerk gestellt oder über das Internet weiter verbreitet oder veräußert werden.</a:t>
            </a:r>
          </a:p>
          <a:p>
            <a:pPr eaLnBrk="1" hangingPunct="1">
              <a:spcBef>
                <a:spcPct val="0"/>
              </a:spcBef>
              <a:buClrTx/>
              <a:buFontTx/>
              <a:buNone/>
            </a:pPr>
            <a:endParaRPr lang="de-DE" altLang="de-DE" sz="1200" dirty="0">
              <a:latin typeface="Arial" panose="020B0604020202020204" pitchFamily="34" charset="0"/>
            </a:endParaRPr>
          </a:p>
          <a:p>
            <a:pPr eaLnBrk="1" hangingPunct="1">
              <a:spcBef>
                <a:spcPct val="0"/>
              </a:spcBef>
              <a:buClrTx/>
              <a:buFontTx/>
              <a:buNone/>
            </a:pPr>
            <a:r>
              <a:rPr lang="de-DE" altLang="de-DE" sz="1200" dirty="0">
                <a:latin typeface="Arial" panose="020B0604020202020204" pitchFamily="34" charset="0"/>
              </a:rPr>
              <a:t>Jede Nutzung in anderen als den genannten Fällen bedarf der vorherigen schriftlichen Einwilligung des Verlages.</a:t>
            </a:r>
          </a:p>
        </p:txBody>
      </p:sp>
      <p:sp>
        <p:nvSpPr>
          <p:cNvPr id="11269" name="AutoShape 5">
            <a:hlinkClick r:id="" action="ppaction://hlinkshowjump?jump=lastslideviewed" highlightClick="1"/>
            <a:extLst>
              <a:ext uri="{FF2B5EF4-FFF2-40B4-BE49-F238E27FC236}">
                <a16:creationId xmlns:a16="http://schemas.microsoft.com/office/drawing/2014/main" id="{737D5C66-AAEC-C795-9BAA-8604BE07208E}"/>
              </a:ext>
            </a:extLst>
          </p:cNvPr>
          <p:cNvSpPr>
            <a:spLocks noChangeArrowheads="1"/>
          </p:cNvSpPr>
          <p:nvPr/>
        </p:nvSpPr>
        <p:spPr bwMode="auto">
          <a:xfrm>
            <a:off x="539750" y="5876925"/>
            <a:ext cx="287338" cy="287338"/>
          </a:xfrm>
          <a:prstGeom prst="actionButtonReturn">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1270" name="Rectangle 6">
            <a:extLst>
              <a:ext uri="{FF2B5EF4-FFF2-40B4-BE49-F238E27FC236}">
                <a16:creationId xmlns:a16="http://schemas.microsoft.com/office/drawing/2014/main" id="{0A091FD5-1997-6638-650E-B02FA7E0B827}"/>
              </a:ext>
            </a:extLst>
          </p:cNvPr>
          <p:cNvSpPr>
            <a:spLocks noChangeArrowheads="1"/>
          </p:cNvSpPr>
          <p:nvPr/>
        </p:nvSpPr>
        <p:spPr bwMode="auto">
          <a:xfrm>
            <a:off x="466725" y="692150"/>
            <a:ext cx="3744913"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lnSpc>
                <a:spcPct val="80000"/>
              </a:lnSpc>
            </a:pPr>
            <a:r>
              <a:rPr lang="de-DE" altLang="de-DE" sz="1100"/>
              <a:t> </a:t>
            </a:r>
            <a:endParaRPr lang="de-DE" altLang="de-DE" sz="1100" b="1"/>
          </a:p>
          <a:p>
            <a:pPr eaLnBrk="1" hangingPunct="1">
              <a:spcBef>
                <a:spcPct val="0"/>
              </a:spcBef>
              <a:buClrTx/>
              <a:buFontTx/>
              <a:buNone/>
            </a:pPr>
            <a:r>
              <a:rPr lang="de-DE" altLang="de-DE" sz="1200" b="1">
                <a:latin typeface="Arial" panose="020B0604020202020204" pitchFamily="34" charset="0"/>
              </a:rPr>
              <a:t>Hinweise zum Einsatz</a:t>
            </a:r>
          </a:p>
          <a:p>
            <a:pPr eaLnBrk="1" hangingPunct="1">
              <a:lnSpc>
                <a:spcPct val="80000"/>
              </a:lnSpc>
              <a:buClr>
                <a:schemeClr val="tx1"/>
              </a:buClr>
              <a:buFontTx/>
              <a:buChar char="•"/>
            </a:pPr>
            <a:r>
              <a:rPr lang="de-DE" altLang="de-DE" sz="1200">
                <a:latin typeface="Arial" panose="020B0604020202020204" pitchFamily="34" charset="0"/>
              </a:rPr>
              <a:t> Die Folie „Schrittweiser Aufbau des Tafelbildes“ ermöglicht ein Vorgehen in Schritten mit der Maustaste, die Folie wird entwickelnd nach Klick aufgebaut.</a:t>
            </a:r>
            <a:br>
              <a:rPr lang="de-DE" altLang="de-DE" sz="1200">
                <a:latin typeface="Arial" panose="020B0604020202020204" pitchFamily="34" charset="0"/>
              </a:rPr>
            </a:br>
            <a:r>
              <a:rPr lang="de-DE" altLang="de-DE" sz="1200">
                <a:latin typeface="Arial" panose="020B0604020202020204" pitchFamily="34" charset="0"/>
              </a:rPr>
              <a:t>Bei diesem Tafelbild folgt auf den schematischen Aufbau der Blüte die Details des Staubblattes und des Stempels.</a:t>
            </a:r>
          </a:p>
          <a:p>
            <a:pPr eaLnBrk="1" hangingPunct="1">
              <a:lnSpc>
                <a:spcPct val="80000"/>
              </a:lnSpc>
              <a:buClr>
                <a:schemeClr val="tx1"/>
              </a:buClr>
              <a:buFontTx/>
              <a:buChar char="•"/>
            </a:pPr>
            <a:r>
              <a:rPr lang="de-DE" altLang="de-DE" sz="1200">
                <a:latin typeface="Arial" panose="020B0604020202020204" pitchFamily="34" charset="0"/>
              </a:rPr>
              <a:t> Die Folie „Vollständige Ansicht“ erscheint sofort als Vollbild, wieder als Abfolge Blüte – Staubblatt – Stempel.</a:t>
            </a:r>
          </a:p>
          <a:p>
            <a:pPr eaLnBrk="1" hangingPunct="1">
              <a:lnSpc>
                <a:spcPct val="80000"/>
              </a:lnSpc>
              <a:buClr>
                <a:schemeClr val="tx1"/>
              </a:buClr>
              <a:buFontTx/>
              <a:buNone/>
            </a:pPr>
            <a:endParaRPr lang="de-DE" altLang="de-DE" sz="1200">
              <a:latin typeface="Arial" panose="020B0604020202020204" pitchFamily="34" charset="0"/>
            </a:endParaRPr>
          </a:p>
          <a:p>
            <a:pPr eaLnBrk="1" hangingPunct="1">
              <a:lnSpc>
                <a:spcPct val="80000"/>
              </a:lnSpc>
              <a:buFontTx/>
              <a:buChar char="-"/>
            </a:pPr>
            <a:endParaRPr lang="de-DE" altLang="de-DE" sz="1200">
              <a:latin typeface="Arial" panose="020B0604020202020204" pitchFamily="34" charset="0"/>
            </a:endParaRPr>
          </a:p>
          <a:p>
            <a:pPr eaLnBrk="1" hangingPunct="1">
              <a:lnSpc>
                <a:spcPct val="80000"/>
              </a:lnSpc>
              <a:buFontTx/>
              <a:buNone/>
            </a:pPr>
            <a:r>
              <a:rPr lang="de-DE" altLang="de-DE" sz="1200">
                <a:latin typeface="Arial" panose="020B0604020202020204" pitchFamily="34" charset="0"/>
              </a:rPr>
              <a:t>Wir wünschen Ihnen einen erfolgreichen Unterricht!</a:t>
            </a:r>
          </a:p>
          <a:p>
            <a:pPr eaLnBrk="1" hangingPunct="1">
              <a:lnSpc>
                <a:spcPct val="80000"/>
              </a:lnSpc>
            </a:pPr>
            <a:endParaRPr lang="de-DE" altLang="de-DE" sz="1200">
              <a:latin typeface="Arial" panose="020B0604020202020204" pitchFamily="34" charset="0"/>
            </a:endParaRPr>
          </a:p>
          <a:p>
            <a:pPr eaLnBrk="1" hangingPunct="1">
              <a:lnSpc>
                <a:spcPct val="80000"/>
              </a:lnSpc>
            </a:pPr>
            <a:endParaRPr lang="de-DE" altLang="de-DE" sz="1200">
              <a:latin typeface="Arial" panose="020B0604020202020204" pitchFamily="34" charset="0"/>
            </a:endParaRPr>
          </a:p>
          <a:p>
            <a:pPr eaLnBrk="1" hangingPunct="1">
              <a:lnSpc>
                <a:spcPct val="80000"/>
              </a:lnSpc>
            </a:pPr>
            <a:endParaRPr lang="de-DE" altLang="de-DE" sz="1200">
              <a:latin typeface="Arial" panose="020B0604020202020204" pitchFamily="34" charset="0"/>
            </a:endParaRPr>
          </a:p>
        </p:txBody>
      </p:sp>
      <p:pic>
        <p:nvPicPr>
          <p:cNvPr id="11271" name="Picture 2">
            <a:extLst>
              <a:ext uri="{FF2B5EF4-FFF2-40B4-BE49-F238E27FC236}">
                <a16:creationId xmlns:a16="http://schemas.microsoft.com/office/drawing/2014/main" id="{75959F67-289F-06D8-6915-626924CE8C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32688" y="5300663"/>
            <a:ext cx="10287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theme/theme1.xml><?xml version="1.0" encoding="utf-8"?>
<a:theme xmlns:a="http://schemas.openxmlformats.org/drawingml/2006/main" name="BioTOP  1">
  <a:themeElements>
    <a:clrScheme name="Benutzerdefiniert 41">
      <a:dk1>
        <a:srgbClr val="000000"/>
      </a:dk1>
      <a:lt1>
        <a:srgbClr val="FF9900"/>
      </a:lt1>
      <a:dk2>
        <a:srgbClr val="000000"/>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fontScheme name="Wettbewerb">
      <a:majorFont>
        <a:latin typeface="Arial"/>
        <a:ea typeface=""/>
        <a:cs typeface=""/>
      </a:majorFont>
      <a:minorFont>
        <a:latin typeface="PoloST11KBuch"/>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lnDef>
  </a:objectDefaults>
  <a:extraClrSchemeLst>
    <a:extraClrScheme>
      <a:clrScheme name="Wettbewerb 1">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Wettbewerb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333399"/>
        </a:hlink>
        <a:folHlink>
          <a:srgbClr val="FFCC00"/>
        </a:folHlink>
      </a:clrScheme>
      <a:clrMap bg1="dk2" tx1="lt1" bg2="dk1" tx2="lt2" accent1="accent1" accent2="accent2" accent3="accent3" accent4="accent4" accent5="accent5" accent6="accent6" hlink="hlink" folHlink="folHlink"/>
    </a:extraClrScheme>
    <a:extraClrScheme>
      <a:clrScheme name="Wettbewerb 3">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9900"/>
        </a:hlink>
        <a:folHlink>
          <a:srgbClr val="FF9900"/>
        </a:folHlink>
      </a:clrScheme>
      <a:clrMap bg1="dk2" tx1="lt1" bg2="dk1" tx2="lt2" accent1="accent1" accent2="accent2" accent3="accent3" accent4="accent4" accent5="accent5" accent6="accent6" hlink="hlink" folHlink="folHlink"/>
    </a:extraClrScheme>
    <a:extraClrScheme>
      <a:clrScheme name="Wettbewerb 4">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000000"/>
        </a:hlink>
        <a:folHlink>
          <a:srgbClr val="FF9900"/>
        </a:folHlink>
      </a:clrScheme>
      <a:clrMap bg1="dk2" tx1="lt1" bg2="dk1" tx2="lt2" accent1="accent1" accent2="accent2" accent3="accent3" accent4="accent4" accent5="accent5" accent6="accent6" hlink="hlink" folHlink="folHlink"/>
    </a:extraClrScheme>
    <a:extraClrScheme>
      <a:clrScheme name="Wettbewerb 5">
        <a:dk1>
          <a:srgbClr val="000000"/>
        </a:dk1>
        <a:lt1>
          <a:srgbClr val="FF9900"/>
        </a:lt1>
        <a:dk2>
          <a:srgbClr val="FFFF99"/>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Wettbewerb 6">
        <a:dk1>
          <a:srgbClr val="000000"/>
        </a:dk1>
        <a:lt1>
          <a:srgbClr val="FF9900"/>
        </a:lt1>
        <a:dk2>
          <a:srgbClr val="000000"/>
        </a:dk2>
        <a:lt2>
          <a:srgbClr val="800000"/>
        </a:lt2>
        <a:accent1>
          <a:srgbClr val="FF5050"/>
        </a:accent1>
        <a:accent2>
          <a:srgbClr val="CC3300"/>
        </a:accent2>
        <a:accent3>
          <a:srgbClr val="FFCAAA"/>
        </a:accent3>
        <a:accent4>
          <a:srgbClr val="000000"/>
        </a:accent4>
        <a:accent5>
          <a:srgbClr val="FFB3B3"/>
        </a:accent5>
        <a:accent6>
          <a:srgbClr val="B92D00"/>
        </a:accent6>
        <a:hlink>
          <a:srgbClr val="FFFF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PoloST11KLeicht"/>
        <a:ea typeface=""/>
        <a:cs typeface=""/>
      </a:majorFont>
      <a:minorFont>
        <a:latin typeface="PoloST11KBuch"/>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enutzerdefiniertes Design 13">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333399"/>
        </a:hlink>
        <a:folHlink>
          <a:srgbClr val="FFCC00"/>
        </a:folHlink>
      </a:clrScheme>
      <a:clrMap bg1="dk2" tx1="lt1" bg2="dk1" tx2="lt2" accent1="accent1" accent2="accent2" accent3="accent3" accent4="accent4" accent5="accent5" accent6="accent6" hlink="hlink" folHlink="folHlink"/>
    </a:extraClrScheme>
    <a:extraClrScheme>
      <a:clrScheme name="Benutzerdefiniertes Design 14">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9900"/>
        </a:hlink>
        <a:folHlink>
          <a:srgbClr val="FF9900"/>
        </a:folHlink>
      </a:clrScheme>
      <a:clrMap bg1="dk2" tx1="lt1" bg2="dk1" tx2="lt2" accent1="accent1" accent2="accent2" accent3="accent3" accent4="accent4" accent5="accent5" accent6="accent6" hlink="hlink" folHlink="folHlink"/>
    </a:extraClrScheme>
    <a:extraClrScheme>
      <a:clrScheme name="Benutzerdefiniertes Design 15">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000000"/>
        </a:hlink>
        <a:folHlink>
          <a:srgbClr val="FF9900"/>
        </a:folHlink>
      </a:clrScheme>
      <a:clrMap bg1="dk2" tx1="lt1" bg2="dk1" tx2="lt2" accent1="accent1" accent2="accent2" accent3="accent3" accent4="accent4" accent5="accent5" accent6="accent6" hlink="hlink" folHlink="folHlink"/>
    </a:extraClrScheme>
    <a:extraClrScheme>
      <a:clrScheme name="Benutzerdefiniertes Design 16">
        <a:dk1>
          <a:srgbClr val="000000"/>
        </a:dk1>
        <a:lt1>
          <a:srgbClr val="FF9900"/>
        </a:lt1>
        <a:dk2>
          <a:srgbClr val="FFFF99"/>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070327_EMFR</Template>
  <TotalTime>0</TotalTime>
  <Words>349</Words>
  <Application>Microsoft Office PowerPoint</Application>
  <PresentationFormat>Bildschirmpräsentation (4:3)</PresentationFormat>
  <Paragraphs>86</Paragraphs>
  <Slides>8</Slides>
  <Notes>2</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8</vt:i4>
      </vt:variant>
    </vt:vector>
  </HeadingPairs>
  <TitlesOfParts>
    <vt:vector size="14" baseType="lpstr">
      <vt:lpstr>Arial</vt:lpstr>
      <vt:lpstr>PoloST11KBuch</vt:lpstr>
      <vt:lpstr>PoloST11KLeicht</vt:lpstr>
      <vt:lpstr>Wingdings</vt:lpstr>
      <vt:lpstr>BioTOP  1</vt:lpstr>
      <vt:lpstr>Benutzerdefiniertes Design</vt:lpstr>
      <vt:lpstr>Der Aufbau der Blüte</vt:lpstr>
      <vt:lpstr>Der Aufbau der Blüte</vt:lpstr>
      <vt:lpstr>Der Aufbau der Blüte</vt:lpstr>
      <vt:lpstr>Der Aufbau der Blüte</vt:lpstr>
      <vt:lpstr>Der Aufbau der Blüte</vt:lpstr>
      <vt:lpstr>Der Aufbau der Blüte</vt:lpstr>
      <vt:lpstr>Der Aufbau der Blüte</vt:lpstr>
      <vt:lpstr>Tafelbildinfo</vt:lpstr>
    </vt:vector>
  </TitlesOfParts>
  <Company>Österreichisches Bundesverlag Schulbuch GmbH, Wien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Aufbau der Blüte</dc:title>
  <dc:creator>Sabrina</dc:creator>
  <cp:lastModifiedBy>Sabrina</cp:lastModifiedBy>
  <cp:revision>182</cp:revision>
  <dcterms:created xsi:type="dcterms:W3CDTF">2008-04-29T08:40:23Z</dcterms:created>
  <dcterms:modified xsi:type="dcterms:W3CDTF">2023-06-16T08:35:31Z</dcterms:modified>
</cp:coreProperties>
</file>