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7" r:id="rId2"/>
    <p:sldId id="298" r:id="rId3"/>
    <p:sldId id="301" r:id="rId4"/>
    <p:sldId id="300"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CE3B16C6-30ED-6A6E-D647-3EFB3BB5BAC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3B77C211-6C1A-422B-0A16-D9D22241DB42}"/>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D5DCFB83-A8CB-4A42-9976-731CD5AE8359}" type="datetimeFigureOut">
              <a:rPr lang="de-AT"/>
              <a:pPr>
                <a:defRPr/>
              </a:pPr>
              <a:t>07.06.2022</a:t>
            </a:fld>
            <a:endParaRPr lang="de-AT"/>
          </a:p>
        </p:txBody>
      </p:sp>
      <p:sp>
        <p:nvSpPr>
          <p:cNvPr id="4" name="Fußzeilenplatzhalter 3">
            <a:extLst>
              <a:ext uri="{FF2B5EF4-FFF2-40B4-BE49-F238E27FC236}">
                <a16:creationId xmlns:a16="http://schemas.microsoft.com/office/drawing/2014/main" id="{3D0F897B-99E4-C036-BE96-976C898D0B65}"/>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A57FB004-3D93-A729-73DC-E0BE46FD62CB}"/>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45C8A1C-286A-4679-88FF-24C66887A5FB}"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79AB199-C4D0-36CA-CF5B-9741AAAF51C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4F6DD666-9206-B56A-6F5A-AB2E7782FA1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2C01258-99DA-4CC8-A1F3-786F99F30C12}" type="datetimeFigureOut">
              <a:rPr lang="de-AT"/>
              <a:pPr>
                <a:defRPr/>
              </a:pPr>
              <a:t>07.06.2022</a:t>
            </a:fld>
            <a:endParaRPr lang="de-AT"/>
          </a:p>
        </p:txBody>
      </p:sp>
      <p:sp>
        <p:nvSpPr>
          <p:cNvPr id="4" name="Folienbildplatzhalter 3">
            <a:extLst>
              <a:ext uri="{FF2B5EF4-FFF2-40B4-BE49-F238E27FC236}">
                <a16:creationId xmlns:a16="http://schemas.microsoft.com/office/drawing/2014/main" id="{CE3BE9DD-025C-B5A3-8552-73ABE360BC8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7ABB4AC-FACF-1082-69C5-89B8AAEA816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E267DFF7-D412-9C01-4217-C147410761D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D0DFE71B-2A24-5E1A-386B-0903B70681E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41DEA-4423-43AF-B760-9E086A2D425A}"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097009329"/>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D7304C6-906B-B053-95FB-E6F30CBAC9DD}"/>
              </a:ext>
            </a:extLst>
          </p:cNvPr>
          <p:cNvSpPr>
            <a:spLocks noGrp="1"/>
          </p:cNvSpPr>
          <p:nvPr>
            <p:ph type="dt" sz="half" idx="10"/>
          </p:nvPr>
        </p:nvSpPr>
        <p:spPr/>
        <p:txBody>
          <a:bodyPr/>
          <a:lstStyle>
            <a:lvl1pPr>
              <a:defRPr/>
            </a:lvl1pPr>
          </a:lstStyle>
          <a:p>
            <a:pPr>
              <a:defRPr/>
            </a:pPr>
            <a:fld id="{E0A7CF4B-DF2F-42D6-9E00-DC35D286B65E}" type="datetimeFigureOut">
              <a:rPr lang="de-AT"/>
              <a:pPr>
                <a:defRPr/>
              </a:pPr>
              <a:t>07.06.2022</a:t>
            </a:fld>
            <a:endParaRPr lang="de-AT"/>
          </a:p>
        </p:txBody>
      </p:sp>
      <p:sp>
        <p:nvSpPr>
          <p:cNvPr id="5" name="Fußzeilenplatzhalter 4">
            <a:extLst>
              <a:ext uri="{FF2B5EF4-FFF2-40B4-BE49-F238E27FC236}">
                <a16:creationId xmlns:a16="http://schemas.microsoft.com/office/drawing/2014/main" id="{DDB4DF97-EDD1-68F6-A43C-278412036FB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15844175-37F9-115E-DAA3-FA5DB36884C5}"/>
              </a:ext>
            </a:extLst>
          </p:cNvPr>
          <p:cNvSpPr>
            <a:spLocks noGrp="1"/>
          </p:cNvSpPr>
          <p:nvPr>
            <p:ph type="sldNum" sz="quarter" idx="12"/>
          </p:nvPr>
        </p:nvSpPr>
        <p:spPr/>
        <p:txBody>
          <a:bodyPr/>
          <a:lstStyle>
            <a:lvl1pPr>
              <a:defRPr/>
            </a:lvl1pPr>
          </a:lstStyle>
          <a:p>
            <a:pPr>
              <a:defRPr/>
            </a:pPr>
            <a:fld id="{2ED4755E-61A3-4AB9-B579-2C26FD83A034}" type="slidenum">
              <a:rPr lang="de-AT" altLang="de-DE"/>
              <a:pPr>
                <a:defRPr/>
              </a:pPr>
              <a:t>‹Nr.›</a:t>
            </a:fld>
            <a:endParaRPr lang="de-AT" altLang="de-DE"/>
          </a:p>
        </p:txBody>
      </p:sp>
    </p:spTree>
    <p:extLst>
      <p:ext uri="{BB962C8B-B14F-4D97-AF65-F5344CB8AC3E}">
        <p14:creationId xmlns:p14="http://schemas.microsoft.com/office/powerpoint/2010/main" val="2061307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0215B67-DE23-1715-25F7-8042E5813427}"/>
              </a:ext>
            </a:extLst>
          </p:cNvPr>
          <p:cNvSpPr>
            <a:spLocks noGrp="1"/>
          </p:cNvSpPr>
          <p:nvPr>
            <p:ph type="dt" sz="half" idx="10"/>
          </p:nvPr>
        </p:nvSpPr>
        <p:spPr/>
        <p:txBody>
          <a:bodyPr/>
          <a:lstStyle>
            <a:lvl1pPr>
              <a:defRPr/>
            </a:lvl1pPr>
          </a:lstStyle>
          <a:p>
            <a:pPr>
              <a:defRPr/>
            </a:pPr>
            <a:fld id="{843DB5AC-9F05-4BF8-82CD-DBFC81580AC6}" type="datetimeFigureOut">
              <a:rPr lang="de-AT"/>
              <a:pPr>
                <a:defRPr/>
              </a:pPr>
              <a:t>07.06.2022</a:t>
            </a:fld>
            <a:endParaRPr lang="de-AT"/>
          </a:p>
        </p:txBody>
      </p:sp>
      <p:sp>
        <p:nvSpPr>
          <p:cNvPr id="5" name="Fußzeilenplatzhalter 4">
            <a:extLst>
              <a:ext uri="{FF2B5EF4-FFF2-40B4-BE49-F238E27FC236}">
                <a16:creationId xmlns:a16="http://schemas.microsoft.com/office/drawing/2014/main" id="{26C6B501-90C0-EF8B-E9A1-538E32D49645}"/>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ED8736D-93CC-C1DA-E367-675A238CAE26}"/>
              </a:ext>
            </a:extLst>
          </p:cNvPr>
          <p:cNvSpPr>
            <a:spLocks noGrp="1"/>
          </p:cNvSpPr>
          <p:nvPr>
            <p:ph type="sldNum" sz="quarter" idx="12"/>
          </p:nvPr>
        </p:nvSpPr>
        <p:spPr/>
        <p:txBody>
          <a:bodyPr/>
          <a:lstStyle>
            <a:lvl1pPr>
              <a:defRPr/>
            </a:lvl1pPr>
          </a:lstStyle>
          <a:p>
            <a:pPr>
              <a:defRPr/>
            </a:pPr>
            <a:fld id="{AC78D8F4-2090-4DCA-AE34-300389C62E3B}" type="slidenum">
              <a:rPr lang="de-AT" altLang="de-DE"/>
              <a:pPr>
                <a:defRPr/>
              </a:pPr>
              <a:t>‹Nr.›</a:t>
            </a:fld>
            <a:endParaRPr lang="de-AT" altLang="de-DE"/>
          </a:p>
        </p:txBody>
      </p:sp>
    </p:spTree>
    <p:extLst>
      <p:ext uri="{BB962C8B-B14F-4D97-AF65-F5344CB8AC3E}">
        <p14:creationId xmlns:p14="http://schemas.microsoft.com/office/powerpoint/2010/main" val="3614370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2DF64592-36AD-9D01-2C18-1A86FE5A65F9}"/>
              </a:ext>
            </a:extLst>
          </p:cNvPr>
          <p:cNvSpPr>
            <a:spLocks noGrp="1"/>
          </p:cNvSpPr>
          <p:nvPr>
            <p:ph type="dt" sz="half" idx="10"/>
          </p:nvPr>
        </p:nvSpPr>
        <p:spPr/>
        <p:txBody>
          <a:bodyPr/>
          <a:lstStyle>
            <a:lvl1pPr>
              <a:defRPr/>
            </a:lvl1pPr>
          </a:lstStyle>
          <a:p>
            <a:pPr>
              <a:defRPr/>
            </a:pPr>
            <a:fld id="{AE801FE5-B259-4552-AB4E-A492C080D57E}" type="datetimeFigureOut">
              <a:rPr lang="de-AT"/>
              <a:pPr>
                <a:defRPr/>
              </a:pPr>
              <a:t>07.06.2022</a:t>
            </a:fld>
            <a:endParaRPr lang="de-AT"/>
          </a:p>
        </p:txBody>
      </p:sp>
      <p:sp>
        <p:nvSpPr>
          <p:cNvPr id="5" name="Fußzeilenplatzhalter 4">
            <a:extLst>
              <a:ext uri="{FF2B5EF4-FFF2-40B4-BE49-F238E27FC236}">
                <a16:creationId xmlns:a16="http://schemas.microsoft.com/office/drawing/2014/main" id="{6F111DAC-FB67-19D8-B82D-DA198409977D}"/>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702D579A-87DD-051E-1724-68F33FA1EA22}"/>
              </a:ext>
            </a:extLst>
          </p:cNvPr>
          <p:cNvSpPr>
            <a:spLocks noGrp="1"/>
          </p:cNvSpPr>
          <p:nvPr>
            <p:ph type="sldNum" sz="quarter" idx="12"/>
          </p:nvPr>
        </p:nvSpPr>
        <p:spPr/>
        <p:txBody>
          <a:bodyPr/>
          <a:lstStyle>
            <a:lvl1pPr>
              <a:defRPr/>
            </a:lvl1pPr>
          </a:lstStyle>
          <a:p>
            <a:pPr>
              <a:defRPr/>
            </a:pPr>
            <a:fld id="{A3B2E59A-4B13-4039-9076-BC17D7D0B43B}" type="slidenum">
              <a:rPr lang="de-AT" altLang="de-DE"/>
              <a:pPr>
                <a:defRPr/>
              </a:pPr>
              <a:t>‹Nr.›</a:t>
            </a:fld>
            <a:endParaRPr lang="de-AT" altLang="de-DE"/>
          </a:p>
        </p:txBody>
      </p:sp>
    </p:spTree>
    <p:extLst>
      <p:ext uri="{BB962C8B-B14F-4D97-AF65-F5344CB8AC3E}">
        <p14:creationId xmlns:p14="http://schemas.microsoft.com/office/powerpoint/2010/main" val="32608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E02988-2E6B-0BAD-1A26-B446BFF6942E}"/>
              </a:ext>
            </a:extLst>
          </p:cNvPr>
          <p:cNvSpPr>
            <a:spLocks noGrp="1"/>
          </p:cNvSpPr>
          <p:nvPr>
            <p:ph type="dt" sz="half" idx="10"/>
          </p:nvPr>
        </p:nvSpPr>
        <p:spPr/>
        <p:txBody>
          <a:bodyPr/>
          <a:lstStyle>
            <a:lvl1pPr>
              <a:defRPr/>
            </a:lvl1pPr>
          </a:lstStyle>
          <a:p>
            <a:pPr>
              <a:defRPr/>
            </a:pPr>
            <a:fld id="{58C7DA4C-F85C-486F-9337-E55468831B88}" type="datetimeFigureOut">
              <a:rPr lang="de-AT"/>
              <a:pPr>
                <a:defRPr/>
              </a:pPr>
              <a:t>07.06.2022</a:t>
            </a:fld>
            <a:endParaRPr lang="de-AT"/>
          </a:p>
        </p:txBody>
      </p:sp>
      <p:sp>
        <p:nvSpPr>
          <p:cNvPr id="5" name="Fußzeilenplatzhalter 4">
            <a:extLst>
              <a:ext uri="{FF2B5EF4-FFF2-40B4-BE49-F238E27FC236}">
                <a16:creationId xmlns:a16="http://schemas.microsoft.com/office/drawing/2014/main" id="{D8E62794-A201-33D5-C48B-82552EDF268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77737BE9-ACE5-050E-EAA3-9E057DFA583D}"/>
              </a:ext>
            </a:extLst>
          </p:cNvPr>
          <p:cNvSpPr>
            <a:spLocks noGrp="1"/>
          </p:cNvSpPr>
          <p:nvPr>
            <p:ph type="sldNum" sz="quarter" idx="12"/>
          </p:nvPr>
        </p:nvSpPr>
        <p:spPr/>
        <p:txBody>
          <a:bodyPr/>
          <a:lstStyle>
            <a:lvl1pPr>
              <a:defRPr/>
            </a:lvl1pPr>
          </a:lstStyle>
          <a:p>
            <a:pPr>
              <a:defRPr/>
            </a:pPr>
            <a:fld id="{E96C0817-7E20-4387-9D61-FA858A7DC0E7}" type="slidenum">
              <a:rPr lang="de-AT" altLang="de-DE"/>
              <a:pPr>
                <a:defRPr/>
              </a:pPr>
              <a:t>‹Nr.›</a:t>
            </a:fld>
            <a:endParaRPr lang="de-AT" altLang="de-DE"/>
          </a:p>
        </p:txBody>
      </p:sp>
    </p:spTree>
    <p:extLst>
      <p:ext uri="{BB962C8B-B14F-4D97-AF65-F5344CB8AC3E}">
        <p14:creationId xmlns:p14="http://schemas.microsoft.com/office/powerpoint/2010/main" val="3938949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2C752721-FC02-E3BB-C22D-39240A36EA91}"/>
              </a:ext>
            </a:extLst>
          </p:cNvPr>
          <p:cNvSpPr>
            <a:spLocks noGrp="1"/>
          </p:cNvSpPr>
          <p:nvPr>
            <p:ph type="dt" sz="half" idx="10"/>
          </p:nvPr>
        </p:nvSpPr>
        <p:spPr/>
        <p:txBody>
          <a:bodyPr/>
          <a:lstStyle>
            <a:lvl1pPr>
              <a:defRPr/>
            </a:lvl1pPr>
          </a:lstStyle>
          <a:p>
            <a:pPr>
              <a:defRPr/>
            </a:pPr>
            <a:fld id="{B554A2F2-E575-4BE4-9D23-DEE4A8AB8372}" type="datetimeFigureOut">
              <a:rPr lang="de-AT"/>
              <a:pPr>
                <a:defRPr/>
              </a:pPr>
              <a:t>07.06.2022</a:t>
            </a:fld>
            <a:endParaRPr lang="de-AT"/>
          </a:p>
        </p:txBody>
      </p:sp>
      <p:sp>
        <p:nvSpPr>
          <p:cNvPr id="6" name="Fußzeilenplatzhalter 4">
            <a:extLst>
              <a:ext uri="{FF2B5EF4-FFF2-40B4-BE49-F238E27FC236}">
                <a16:creationId xmlns:a16="http://schemas.microsoft.com/office/drawing/2014/main" id="{9E98A896-511B-F81C-2DBE-0AF352E906DF}"/>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534831D5-C764-BFBF-D724-EA038F5465D1}"/>
              </a:ext>
            </a:extLst>
          </p:cNvPr>
          <p:cNvSpPr>
            <a:spLocks noGrp="1"/>
          </p:cNvSpPr>
          <p:nvPr>
            <p:ph type="sldNum" sz="quarter" idx="12"/>
          </p:nvPr>
        </p:nvSpPr>
        <p:spPr/>
        <p:txBody>
          <a:bodyPr/>
          <a:lstStyle>
            <a:lvl1pPr>
              <a:defRPr/>
            </a:lvl1pPr>
          </a:lstStyle>
          <a:p>
            <a:pPr>
              <a:defRPr/>
            </a:pPr>
            <a:fld id="{4F50ECBC-B5A4-49D2-90C8-F4E0ED5E29CF}" type="slidenum">
              <a:rPr lang="de-AT" altLang="de-DE"/>
              <a:pPr>
                <a:defRPr/>
              </a:pPr>
              <a:t>‹Nr.›</a:t>
            </a:fld>
            <a:endParaRPr lang="de-AT" altLang="de-DE"/>
          </a:p>
        </p:txBody>
      </p:sp>
    </p:spTree>
    <p:extLst>
      <p:ext uri="{BB962C8B-B14F-4D97-AF65-F5344CB8AC3E}">
        <p14:creationId xmlns:p14="http://schemas.microsoft.com/office/powerpoint/2010/main" val="2475293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CD5EEBA7-EC59-B084-839E-CFDA1CD2C674}"/>
              </a:ext>
            </a:extLst>
          </p:cNvPr>
          <p:cNvSpPr>
            <a:spLocks noGrp="1"/>
          </p:cNvSpPr>
          <p:nvPr>
            <p:ph type="dt" sz="half" idx="10"/>
          </p:nvPr>
        </p:nvSpPr>
        <p:spPr/>
        <p:txBody>
          <a:bodyPr/>
          <a:lstStyle>
            <a:lvl1pPr>
              <a:defRPr/>
            </a:lvl1pPr>
          </a:lstStyle>
          <a:p>
            <a:pPr>
              <a:defRPr/>
            </a:pPr>
            <a:fld id="{C058AFA6-7D25-44C9-B19C-60199BDA0FFC}" type="datetimeFigureOut">
              <a:rPr lang="de-AT"/>
              <a:pPr>
                <a:defRPr/>
              </a:pPr>
              <a:t>07.06.2022</a:t>
            </a:fld>
            <a:endParaRPr lang="de-AT"/>
          </a:p>
        </p:txBody>
      </p:sp>
      <p:sp>
        <p:nvSpPr>
          <p:cNvPr id="8" name="Fußzeilenplatzhalter 4">
            <a:extLst>
              <a:ext uri="{FF2B5EF4-FFF2-40B4-BE49-F238E27FC236}">
                <a16:creationId xmlns:a16="http://schemas.microsoft.com/office/drawing/2014/main" id="{0F89B178-180C-0342-B93B-33842E83C54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DE27EBB5-8121-0F32-5EC1-639C0BFF76F1}"/>
              </a:ext>
            </a:extLst>
          </p:cNvPr>
          <p:cNvSpPr>
            <a:spLocks noGrp="1"/>
          </p:cNvSpPr>
          <p:nvPr>
            <p:ph type="sldNum" sz="quarter" idx="12"/>
          </p:nvPr>
        </p:nvSpPr>
        <p:spPr/>
        <p:txBody>
          <a:bodyPr/>
          <a:lstStyle>
            <a:lvl1pPr>
              <a:defRPr/>
            </a:lvl1pPr>
          </a:lstStyle>
          <a:p>
            <a:pPr>
              <a:defRPr/>
            </a:pPr>
            <a:fld id="{5AD0DDB5-2751-4650-83E9-D5E5237B9B76}" type="slidenum">
              <a:rPr lang="de-AT" altLang="de-DE"/>
              <a:pPr>
                <a:defRPr/>
              </a:pPr>
              <a:t>‹Nr.›</a:t>
            </a:fld>
            <a:endParaRPr lang="de-AT" altLang="de-DE"/>
          </a:p>
        </p:txBody>
      </p:sp>
    </p:spTree>
    <p:extLst>
      <p:ext uri="{BB962C8B-B14F-4D97-AF65-F5344CB8AC3E}">
        <p14:creationId xmlns:p14="http://schemas.microsoft.com/office/powerpoint/2010/main" val="348160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8BBB74C1-D66D-8F46-C8E1-24D411476EA8}"/>
              </a:ext>
            </a:extLst>
          </p:cNvPr>
          <p:cNvSpPr>
            <a:spLocks noGrp="1"/>
          </p:cNvSpPr>
          <p:nvPr>
            <p:ph type="dt" sz="half" idx="10"/>
          </p:nvPr>
        </p:nvSpPr>
        <p:spPr/>
        <p:txBody>
          <a:bodyPr/>
          <a:lstStyle>
            <a:lvl1pPr>
              <a:defRPr/>
            </a:lvl1pPr>
          </a:lstStyle>
          <a:p>
            <a:pPr>
              <a:defRPr/>
            </a:pPr>
            <a:fld id="{05E686FB-A48F-409D-81BC-711C320544D1}" type="datetimeFigureOut">
              <a:rPr lang="de-AT"/>
              <a:pPr>
                <a:defRPr/>
              </a:pPr>
              <a:t>07.06.2022</a:t>
            </a:fld>
            <a:endParaRPr lang="de-AT"/>
          </a:p>
        </p:txBody>
      </p:sp>
      <p:sp>
        <p:nvSpPr>
          <p:cNvPr id="4" name="Fußzeilenplatzhalter 4">
            <a:extLst>
              <a:ext uri="{FF2B5EF4-FFF2-40B4-BE49-F238E27FC236}">
                <a16:creationId xmlns:a16="http://schemas.microsoft.com/office/drawing/2014/main" id="{4A8813E5-A1A1-DEDE-CEFF-702DBD7845DF}"/>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38CC8145-69E6-B627-261D-BA47CDABCD09}"/>
              </a:ext>
            </a:extLst>
          </p:cNvPr>
          <p:cNvSpPr>
            <a:spLocks noGrp="1"/>
          </p:cNvSpPr>
          <p:nvPr>
            <p:ph type="sldNum" sz="quarter" idx="12"/>
          </p:nvPr>
        </p:nvSpPr>
        <p:spPr/>
        <p:txBody>
          <a:bodyPr/>
          <a:lstStyle>
            <a:lvl1pPr>
              <a:defRPr/>
            </a:lvl1pPr>
          </a:lstStyle>
          <a:p>
            <a:pPr>
              <a:defRPr/>
            </a:pPr>
            <a:fld id="{D66FB72E-0454-4B24-9005-2FDB4DA5987C}" type="slidenum">
              <a:rPr lang="de-AT" altLang="de-DE"/>
              <a:pPr>
                <a:defRPr/>
              </a:pPr>
              <a:t>‹Nr.›</a:t>
            </a:fld>
            <a:endParaRPr lang="de-AT" altLang="de-DE"/>
          </a:p>
        </p:txBody>
      </p:sp>
    </p:spTree>
    <p:extLst>
      <p:ext uri="{BB962C8B-B14F-4D97-AF65-F5344CB8AC3E}">
        <p14:creationId xmlns:p14="http://schemas.microsoft.com/office/powerpoint/2010/main" val="2185614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6B2ACC4E-8BA7-41DC-DB9E-1CC00DE2ECD3}"/>
              </a:ext>
            </a:extLst>
          </p:cNvPr>
          <p:cNvSpPr>
            <a:spLocks noGrp="1"/>
          </p:cNvSpPr>
          <p:nvPr>
            <p:ph type="dt" sz="half" idx="10"/>
          </p:nvPr>
        </p:nvSpPr>
        <p:spPr/>
        <p:txBody>
          <a:bodyPr/>
          <a:lstStyle>
            <a:lvl1pPr>
              <a:defRPr/>
            </a:lvl1pPr>
          </a:lstStyle>
          <a:p>
            <a:pPr>
              <a:defRPr/>
            </a:pPr>
            <a:fld id="{457B7195-3BF6-4FBC-B6E2-B0C0ABD0791E}" type="datetimeFigureOut">
              <a:rPr lang="de-AT"/>
              <a:pPr>
                <a:defRPr/>
              </a:pPr>
              <a:t>07.06.2022</a:t>
            </a:fld>
            <a:endParaRPr lang="de-AT"/>
          </a:p>
        </p:txBody>
      </p:sp>
      <p:sp>
        <p:nvSpPr>
          <p:cNvPr id="3" name="Fußzeilenplatzhalter 4">
            <a:extLst>
              <a:ext uri="{FF2B5EF4-FFF2-40B4-BE49-F238E27FC236}">
                <a16:creationId xmlns:a16="http://schemas.microsoft.com/office/drawing/2014/main" id="{8B4F3989-1257-E1D2-FF38-187A1D5DE377}"/>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0B4A1BA1-CC96-3739-9CE3-13770D9B4542}"/>
              </a:ext>
            </a:extLst>
          </p:cNvPr>
          <p:cNvSpPr>
            <a:spLocks noGrp="1"/>
          </p:cNvSpPr>
          <p:nvPr>
            <p:ph type="sldNum" sz="quarter" idx="12"/>
          </p:nvPr>
        </p:nvSpPr>
        <p:spPr/>
        <p:txBody>
          <a:bodyPr/>
          <a:lstStyle>
            <a:lvl1pPr>
              <a:defRPr/>
            </a:lvl1pPr>
          </a:lstStyle>
          <a:p>
            <a:pPr>
              <a:defRPr/>
            </a:pPr>
            <a:fld id="{4F676AE8-7616-4898-A86F-522427B8E1C3}" type="slidenum">
              <a:rPr lang="de-AT" altLang="de-DE"/>
              <a:pPr>
                <a:defRPr/>
              </a:pPr>
              <a:t>‹Nr.›</a:t>
            </a:fld>
            <a:endParaRPr lang="de-AT" altLang="de-DE"/>
          </a:p>
        </p:txBody>
      </p:sp>
    </p:spTree>
    <p:extLst>
      <p:ext uri="{BB962C8B-B14F-4D97-AF65-F5344CB8AC3E}">
        <p14:creationId xmlns:p14="http://schemas.microsoft.com/office/powerpoint/2010/main" val="3009896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ED63126C-58AB-5115-4D3A-06A95781A599}"/>
              </a:ext>
            </a:extLst>
          </p:cNvPr>
          <p:cNvSpPr>
            <a:spLocks noGrp="1"/>
          </p:cNvSpPr>
          <p:nvPr>
            <p:ph type="dt" sz="half" idx="10"/>
          </p:nvPr>
        </p:nvSpPr>
        <p:spPr/>
        <p:txBody>
          <a:bodyPr/>
          <a:lstStyle>
            <a:lvl1pPr>
              <a:defRPr/>
            </a:lvl1pPr>
          </a:lstStyle>
          <a:p>
            <a:pPr>
              <a:defRPr/>
            </a:pPr>
            <a:fld id="{B6ED3F7A-F4B6-4D33-84A5-2906B7D984FB}" type="datetimeFigureOut">
              <a:rPr lang="de-AT"/>
              <a:pPr>
                <a:defRPr/>
              </a:pPr>
              <a:t>07.06.2022</a:t>
            </a:fld>
            <a:endParaRPr lang="de-AT"/>
          </a:p>
        </p:txBody>
      </p:sp>
      <p:sp>
        <p:nvSpPr>
          <p:cNvPr id="6" name="Fußzeilenplatzhalter 4">
            <a:extLst>
              <a:ext uri="{FF2B5EF4-FFF2-40B4-BE49-F238E27FC236}">
                <a16:creationId xmlns:a16="http://schemas.microsoft.com/office/drawing/2014/main" id="{6926BBE6-731C-5AC0-310F-D4F168EC6B62}"/>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F9C4E447-4CC1-9095-7B87-0570EECBE61B}"/>
              </a:ext>
            </a:extLst>
          </p:cNvPr>
          <p:cNvSpPr>
            <a:spLocks noGrp="1"/>
          </p:cNvSpPr>
          <p:nvPr>
            <p:ph type="sldNum" sz="quarter" idx="12"/>
          </p:nvPr>
        </p:nvSpPr>
        <p:spPr/>
        <p:txBody>
          <a:bodyPr/>
          <a:lstStyle>
            <a:lvl1pPr>
              <a:defRPr/>
            </a:lvl1pPr>
          </a:lstStyle>
          <a:p>
            <a:pPr>
              <a:defRPr/>
            </a:pPr>
            <a:fld id="{5617ACDD-709A-45FF-B1A2-5F25A3889CB6}" type="slidenum">
              <a:rPr lang="de-AT" altLang="de-DE"/>
              <a:pPr>
                <a:defRPr/>
              </a:pPr>
              <a:t>‹Nr.›</a:t>
            </a:fld>
            <a:endParaRPr lang="de-AT" altLang="de-DE"/>
          </a:p>
        </p:txBody>
      </p:sp>
    </p:spTree>
    <p:extLst>
      <p:ext uri="{BB962C8B-B14F-4D97-AF65-F5344CB8AC3E}">
        <p14:creationId xmlns:p14="http://schemas.microsoft.com/office/powerpoint/2010/main" val="3644204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0445EE7D-3F0F-BB6A-3AB6-08E36C3375B1}"/>
              </a:ext>
            </a:extLst>
          </p:cNvPr>
          <p:cNvSpPr>
            <a:spLocks noGrp="1"/>
          </p:cNvSpPr>
          <p:nvPr>
            <p:ph type="dt" sz="half" idx="10"/>
          </p:nvPr>
        </p:nvSpPr>
        <p:spPr/>
        <p:txBody>
          <a:bodyPr/>
          <a:lstStyle>
            <a:lvl1pPr>
              <a:defRPr/>
            </a:lvl1pPr>
          </a:lstStyle>
          <a:p>
            <a:pPr>
              <a:defRPr/>
            </a:pPr>
            <a:fld id="{39737973-53A5-4079-9701-AE2593A3A88F}" type="datetimeFigureOut">
              <a:rPr lang="de-AT"/>
              <a:pPr>
                <a:defRPr/>
              </a:pPr>
              <a:t>07.06.2022</a:t>
            </a:fld>
            <a:endParaRPr lang="de-AT"/>
          </a:p>
        </p:txBody>
      </p:sp>
      <p:sp>
        <p:nvSpPr>
          <p:cNvPr id="6" name="Fußzeilenplatzhalter 4">
            <a:extLst>
              <a:ext uri="{FF2B5EF4-FFF2-40B4-BE49-F238E27FC236}">
                <a16:creationId xmlns:a16="http://schemas.microsoft.com/office/drawing/2014/main" id="{182FB6E0-A364-2A3F-E08D-470CBAB33C1F}"/>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7053BC5-0F4E-6251-AFF1-32A0D14C2941}"/>
              </a:ext>
            </a:extLst>
          </p:cNvPr>
          <p:cNvSpPr>
            <a:spLocks noGrp="1"/>
          </p:cNvSpPr>
          <p:nvPr>
            <p:ph type="sldNum" sz="quarter" idx="12"/>
          </p:nvPr>
        </p:nvSpPr>
        <p:spPr/>
        <p:txBody>
          <a:bodyPr/>
          <a:lstStyle>
            <a:lvl1pPr>
              <a:defRPr/>
            </a:lvl1pPr>
          </a:lstStyle>
          <a:p>
            <a:pPr>
              <a:defRPr/>
            </a:pPr>
            <a:fld id="{F43D94A0-15D4-4585-950B-0AE011E2734B}" type="slidenum">
              <a:rPr lang="de-AT" altLang="de-DE"/>
              <a:pPr>
                <a:defRPr/>
              </a:pPr>
              <a:t>‹Nr.›</a:t>
            </a:fld>
            <a:endParaRPr lang="de-AT" altLang="de-DE"/>
          </a:p>
        </p:txBody>
      </p:sp>
    </p:spTree>
    <p:extLst>
      <p:ext uri="{BB962C8B-B14F-4D97-AF65-F5344CB8AC3E}">
        <p14:creationId xmlns:p14="http://schemas.microsoft.com/office/powerpoint/2010/main" val="2148738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58550855-E692-A755-A5C1-49180CD7D877}"/>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DE560FC7-0238-DACE-4D0A-0018179F4471}"/>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4C0740D6-5FB3-D6D5-BF84-C8D8EF005A3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D78CDCB5-3AA6-6E2B-C806-9651CD6E945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2AC9CA3A-046F-4345-BF19-E8D727D8CAB3}" type="datetimeFigureOut">
              <a:rPr lang="de-AT"/>
              <a:pPr>
                <a:defRPr/>
              </a:pPr>
              <a:t>07.06.2022</a:t>
            </a:fld>
            <a:endParaRPr lang="de-AT"/>
          </a:p>
        </p:txBody>
      </p:sp>
      <p:sp>
        <p:nvSpPr>
          <p:cNvPr id="17" name="Fußzeilenplatzhalter 4">
            <a:extLst>
              <a:ext uri="{FF2B5EF4-FFF2-40B4-BE49-F238E27FC236}">
                <a16:creationId xmlns:a16="http://schemas.microsoft.com/office/drawing/2014/main" id="{D75D6F6A-2856-E8F7-93C8-A621C441FC9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A6A637F1-3468-4959-FFE4-8F1528C7E03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E6A740F-BCA0-4D04-B977-D59E8181DB61}" type="slidenum">
              <a:rPr lang="de-AT" altLang="de-DE"/>
              <a:pPr>
                <a:defRPr/>
              </a:pPr>
              <a:t>‹Nr.›</a:t>
            </a:fld>
            <a:endParaRPr lang="de-AT" altLang="de-DE"/>
          </a:p>
        </p:txBody>
      </p:sp>
      <p:pic>
        <p:nvPicPr>
          <p:cNvPr id="1032" name="Picture 19">
            <a:extLst>
              <a:ext uri="{FF2B5EF4-FFF2-40B4-BE49-F238E27FC236}">
                <a16:creationId xmlns:a16="http://schemas.microsoft.com/office/drawing/2014/main" id="{63AD97B1-8987-FAF7-3740-B5A426F7CDD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F07F270D-E697-FD6B-CA72-59CDC4D83FC5}"/>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D51C8D56-7408-AA33-5E60-43006687167F}"/>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1035" name="Picture 13" descr="I:\500-vs_hs\Aushilfen\___Carina\Unterwegs\uw1_schriftzug_weiss.gif">
            <a:extLst>
              <a:ext uri="{FF2B5EF4-FFF2-40B4-BE49-F238E27FC236}">
                <a16:creationId xmlns:a16="http://schemas.microsoft.com/office/drawing/2014/main" id="{740884EA-A9A1-E412-4C50-45CA5E6957F9}"/>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53" r:id="rId1"/>
    <p:sldLayoutId id="2147484043" r:id="rId2"/>
    <p:sldLayoutId id="2147484044" r:id="rId3"/>
    <p:sldLayoutId id="2147484045" r:id="rId4"/>
    <p:sldLayoutId id="2147484046" r:id="rId5"/>
    <p:sldLayoutId id="2147484047" r:id="rId6"/>
    <p:sldLayoutId id="2147484048" r:id="rId7"/>
    <p:sldLayoutId id="2147484049" r:id="rId8"/>
    <p:sldLayoutId id="2147484050" r:id="rId9"/>
    <p:sldLayoutId id="2147484051" r:id="rId10"/>
    <p:sldLayoutId id="2147484052"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a:extLst>
              <a:ext uri="{FF2B5EF4-FFF2-40B4-BE49-F238E27FC236}">
                <a16:creationId xmlns:a16="http://schemas.microsoft.com/office/drawing/2014/main" id="{5475ED2F-366F-8D4F-87BC-EC404BF0F6EC}"/>
              </a:ext>
            </a:extLst>
          </p:cNvPr>
          <p:cNvSpPr>
            <a:spLocks noGrp="1"/>
          </p:cNvSpPr>
          <p:nvPr>
            <p:ph type="title"/>
          </p:nvPr>
        </p:nvSpPr>
        <p:spPr>
          <a:xfrm>
            <a:off x="395288" y="1989138"/>
            <a:ext cx="8229600" cy="1262062"/>
          </a:xfrm>
        </p:spPr>
        <p:txBody>
          <a:bodyPr/>
          <a:lstStyle/>
          <a:p>
            <a:r>
              <a:rPr lang="de-AT" altLang="de-DE"/>
              <a:t>Arbeiten auf einer Bananenplantage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a:extLst>
              <a:ext uri="{FF2B5EF4-FFF2-40B4-BE49-F238E27FC236}">
                <a16:creationId xmlns:a16="http://schemas.microsoft.com/office/drawing/2014/main" id="{86D4FA38-89F0-5541-6DAE-1202459A43E9}"/>
              </a:ext>
            </a:extLst>
          </p:cNvPr>
          <p:cNvSpPr/>
          <p:nvPr/>
        </p:nvSpPr>
        <p:spPr>
          <a:xfrm>
            <a:off x="539750" y="2476500"/>
            <a:ext cx="2016125" cy="936625"/>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harte, lange Arbeit</a:t>
            </a:r>
          </a:p>
        </p:txBody>
      </p:sp>
      <p:sp>
        <p:nvSpPr>
          <p:cNvPr id="6147" name="Titel 1">
            <a:extLst>
              <a:ext uri="{FF2B5EF4-FFF2-40B4-BE49-F238E27FC236}">
                <a16:creationId xmlns:a16="http://schemas.microsoft.com/office/drawing/2014/main" id="{04423A57-07E8-2631-042C-87E6B8BD86D9}"/>
              </a:ext>
            </a:extLst>
          </p:cNvPr>
          <p:cNvSpPr>
            <a:spLocks noGrp="1"/>
          </p:cNvSpPr>
          <p:nvPr>
            <p:ph type="title"/>
          </p:nvPr>
        </p:nvSpPr>
        <p:spPr>
          <a:xfrm>
            <a:off x="395288" y="692150"/>
            <a:ext cx="8229600" cy="554038"/>
          </a:xfrm>
        </p:spPr>
        <p:txBody>
          <a:bodyPr/>
          <a:lstStyle/>
          <a:p>
            <a:r>
              <a:rPr lang="de-AT" altLang="de-DE" sz="3000"/>
              <a:t>Arbeiten auf einer Bananenplantage</a:t>
            </a:r>
          </a:p>
        </p:txBody>
      </p:sp>
      <p:sp>
        <p:nvSpPr>
          <p:cNvPr id="12" name="Abgerundetes Rechteck 11">
            <a:extLst>
              <a:ext uri="{FF2B5EF4-FFF2-40B4-BE49-F238E27FC236}">
                <a16:creationId xmlns:a16="http://schemas.microsoft.com/office/drawing/2014/main" id="{F1D5BF20-5BEC-4D08-4329-639D4A11FCC4}"/>
              </a:ext>
            </a:extLst>
          </p:cNvPr>
          <p:cNvSpPr/>
          <p:nvPr/>
        </p:nvSpPr>
        <p:spPr>
          <a:xfrm>
            <a:off x="1570038" y="3635375"/>
            <a:ext cx="2016125" cy="935038"/>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wenig Lohn</a:t>
            </a:r>
          </a:p>
        </p:txBody>
      </p:sp>
      <p:sp>
        <p:nvSpPr>
          <p:cNvPr id="13" name="Abgerundetes Rechteck 12">
            <a:extLst>
              <a:ext uri="{FF2B5EF4-FFF2-40B4-BE49-F238E27FC236}">
                <a16:creationId xmlns:a16="http://schemas.microsoft.com/office/drawing/2014/main" id="{213352A5-BA14-37D9-F3D4-440350E8D2E9}"/>
              </a:ext>
            </a:extLst>
          </p:cNvPr>
          <p:cNvSpPr/>
          <p:nvPr/>
        </p:nvSpPr>
        <p:spPr>
          <a:xfrm>
            <a:off x="6026150" y="3768725"/>
            <a:ext cx="2016125" cy="936625"/>
          </a:xfrm>
          <a:prstGeom prst="roundRect">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Kinderarbeit</a:t>
            </a:r>
          </a:p>
        </p:txBody>
      </p:sp>
      <p:sp>
        <p:nvSpPr>
          <p:cNvPr id="14" name="Abgerundetes Rechteck 13">
            <a:extLst>
              <a:ext uri="{FF2B5EF4-FFF2-40B4-BE49-F238E27FC236}">
                <a16:creationId xmlns:a16="http://schemas.microsoft.com/office/drawing/2014/main" id="{6A529253-20A8-7B04-FEAC-5FB673959ACE}"/>
              </a:ext>
            </a:extLst>
          </p:cNvPr>
          <p:cNvSpPr/>
          <p:nvPr/>
        </p:nvSpPr>
        <p:spPr>
          <a:xfrm>
            <a:off x="6678613" y="2508250"/>
            <a:ext cx="2016125" cy="936625"/>
          </a:xfrm>
          <a:prstGeom prst="roundRect">
            <a:avLst/>
          </a:prstGeom>
          <a:solidFill>
            <a:schemeClr val="accent5">
              <a:lumMod val="60000"/>
              <a:lumOff val="4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Krankheiten durch Spritzmittel</a:t>
            </a:r>
          </a:p>
        </p:txBody>
      </p:sp>
      <p:sp>
        <p:nvSpPr>
          <p:cNvPr id="3" name="Geschweifte Klammer rechts 2">
            <a:extLst>
              <a:ext uri="{FF2B5EF4-FFF2-40B4-BE49-F238E27FC236}">
                <a16:creationId xmlns:a16="http://schemas.microsoft.com/office/drawing/2014/main" id="{0AC8658B-96C2-8509-32D5-B8CC3810E1AA}"/>
              </a:ext>
            </a:extLst>
          </p:cNvPr>
          <p:cNvSpPr/>
          <p:nvPr/>
        </p:nvSpPr>
        <p:spPr>
          <a:xfrm rot="5400000">
            <a:off x="4356101" y="692150"/>
            <a:ext cx="576262" cy="8497887"/>
          </a:xfrm>
          <a:prstGeom prst="rightBrace">
            <a:avLst>
              <a:gd name="adj1" fmla="val 53257"/>
              <a:gd name="adj2" fmla="val 50000"/>
            </a:avLst>
          </a:prstGeom>
          <a:ln w="285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de-AT"/>
          </a:p>
        </p:txBody>
      </p:sp>
      <p:sp>
        <p:nvSpPr>
          <p:cNvPr id="15" name="Abgerundetes Rechteck 14">
            <a:extLst>
              <a:ext uri="{FF2B5EF4-FFF2-40B4-BE49-F238E27FC236}">
                <a16:creationId xmlns:a16="http://schemas.microsoft.com/office/drawing/2014/main" id="{1BC158A5-C8A3-CE89-0670-3EC14FFE4BF9}"/>
              </a:ext>
            </a:extLst>
          </p:cNvPr>
          <p:cNvSpPr/>
          <p:nvPr/>
        </p:nvSpPr>
        <p:spPr>
          <a:xfrm>
            <a:off x="971550" y="5445125"/>
            <a:ext cx="7488238" cy="936625"/>
          </a:xfrm>
          <a:prstGeom prst="roundRect">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Ausbeutung der arbeitenden Menschen</a:t>
            </a:r>
          </a:p>
        </p:txBody>
      </p:sp>
      <p:pic>
        <p:nvPicPr>
          <p:cNvPr id="6153" name="Picture 9">
            <a:extLst>
              <a:ext uri="{FF2B5EF4-FFF2-40B4-BE49-F238E27FC236}">
                <a16:creationId xmlns:a16="http://schemas.microsoft.com/office/drawing/2014/main" id="{8699EEBA-7025-523C-DF72-F9A55FB608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7088" y="1268413"/>
            <a:ext cx="2355850" cy="157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Abgerundetes Rechteck 12">
            <a:extLst>
              <a:ext uri="{FF2B5EF4-FFF2-40B4-BE49-F238E27FC236}">
                <a16:creationId xmlns:a16="http://schemas.microsoft.com/office/drawing/2014/main" id="{7416B4D8-6A85-75DA-D725-E40A17022556}"/>
              </a:ext>
            </a:extLst>
          </p:cNvPr>
          <p:cNvSpPr/>
          <p:nvPr/>
        </p:nvSpPr>
        <p:spPr>
          <a:xfrm>
            <a:off x="3803650" y="3081338"/>
            <a:ext cx="2016125" cy="936625"/>
          </a:xfrm>
          <a:prstGeom prst="round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keine sozialen Rechte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13" grpId="0" animBg="1"/>
      <p:bldP spid="14" grpId="0" animBg="1"/>
      <p:bldP spid="3" grpId="0" animBg="1"/>
      <p:bldP spid="15"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Abgerundetes Rechteck 1">
            <a:extLst>
              <a:ext uri="{FF2B5EF4-FFF2-40B4-BE49-F238E27FC236}">
                <a16:creationId xmlns:a16="http://schemas.microsoft.com/office/drawing/2014/main" id="{FCE99245-A1B7-7099-E954-BEA29C70C2BC}"/>
              </a:ext>
            </a:extLst>
          </p:cNvPr>
          <p:cNvSpPr/>
          <p:nvPr/>
        </p:nvSpPr>
        <p:spPr>
          <a:xfrm>
            <a:off x="539750" y="2476500"/>
            <a:ext cx="2016125" cy="936625"/>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harte, lange Arbeit</a:t>
            </a:r>
          </a:p>
        </p:txBody>
      </p:sp>
      <p:sp>
        <p:nvSpPr>
          <p:cNvPr id="7171" name="Titel 1">
            <a:extLst>
              <a:ext uri="{FF2B5EF4-FFF2-40B4-BE49-F238E27FC236}">
                <a16:creationId xmlns:a16="http://schemas.microsoft.com/office/drawing/2014/main" id="{539A4E6F-CBFF-C177-0873-94FFB4BD299C}"/>
              </a:ext>
            </a:extLst>
          </p:cNvPr>
          <p:cNvSpPr>
            <a:spLocks noGrp="1"/>
          </p:cNvSpPr>
          <p:nvPr>
            <p:ph type="title"/>
          </p:nvPr>
        </p:nvSpPr>
        <p:spPr>
          <a:xfrm>
            <a:off x="395288" y="692150"/>
            <a:ext cx="8229600" cy="554038"/>
          </a:xfrm>
        </p:spPr>
        <p:txBody>
          <a:bodyPr/>
          <a:lstStyle/>
          <a:p>
            <a:r>
              <a:rPr lang="de-AT" altLang="de-DE" sz="3000"/>
              <a:t>Arbeiten auf einer Bananenplantage</a:t>
            </a:r>
          </a:p>
        </p:txBody>
      </p:sp>
      <p:sp>
        <p:nvSpPr>
          <p:cNvPr id="12" name="Abgerundetes Rechteck 11">
            <a:extLst>
              <a:ext uri="{FF2B5EF4-FFF2-40B4-BE49-F238E27FC236}">
                <a16:creationId xmlns:a16="http://schemas.microsoft.com/office/drawing/2014/main" id="{416F53F7-B66A-B60B-F74A-3D5BEDAD57B3}"/>
              </a:ext>
            </a:extLst>
          </p:cNvPr>
          <p:cNvSpPr/>
          <p:nvPr/>
        </p:nvSpPr>
        <p:spPr>
          <a:xfrm>
            <a:off x="1570038" y="3635375"/>
            <a:ext cx="2016125" cy="935038"/>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wenig Lohn</a:t>
            </a:r>
          </a:p>
        </p:txBody>
      </p:sp>
      <p:sp>
        <p:nvSpPr>
          <p:cNvPr id="13" name="Abgerundetes Rechteck 12">
            <a:extLst>
              <a:ext uri="{FF2B5EF4-FFF2-40B4-BE49-F238E27FC236}">
                <a16:creationId xmlns:a16="http://schemas.microsoft.com/office/drawing/2014/main" id="{C197C39C-9448-3202-E845-A754BCBDACC2}"/>
              </a:ext>
            </a:extLst>
          </p:cNvPr>
          <p:cNvSpPr/>
          <p:nvPr/>
        </p:nvSpPr>
        <p:spPr>
          <a:xfrm>
            <a:off x="6016625" y="3652838"/>
            <a:ext cx="2016125" cy="936625"/>
          </a:xfrm>
          <a:prstGeom prst="roundRect">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Kinderarbeit</a:t>
            </a:r>
          </a:p>
        </p:txBody>
      </p:sp>
      <p:sp>
        <p:nvSpPr>
          <p:cNvPr id="14" name="Abgerundetes Rechteck 13">
            <a:extLst>
              <a:ext uri="{FF2B5EF4-FFF2-40B4-BE49-F238E27FC236}">
                <a16:creationId xmlns:a16="http://schemas.microsoft.com/office/drawing/2014/main" id="{42ABC7C5-CE7F-0F89-F416-4852FA20C869}"/>
              </a:ext>
            </a:extLst>
          </p:cNvPr>
          <p:cNvSpPr/>
          <p:nvPr/>
        </p:nvSpPr>
        <p:spPr>
          <a:xfrm>
            <a:off x="6678613" y="2508250"/>
            <a:ext cx="2016125" cy="936625"/>
          </a:xfrm>
          <a:prstGeom prst="roundRect">
            <a:avLst/>
          </a:prstGeom>
          <a:solidFill>
            <a:schemeClr val="accent5">
              <a:lumMod val="60000"/>
              <a:lumOff val="4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Krankheiten durch Spritzmittel</a:t>
            </a:r>
          </a:p>
        </p:txBody>
      </p:sp>
      <p:sp>
        <p:nvSpPr>
          <p:cNvPr id="3" name="Geschweifte Klammer rechts 2">
            <a:extLst>
              <a:ext uri="{FF2B5EF4-FFF2-40B4-BE49-F238E27FC236}">
                <a16:creationId xmlns:a16="http://schemas.microsoft.com/office/drawing/2014/main" id="{F1E217B0-D75E-9A97-BB11-197D4AC16553}"/>
              </a:ext>
            </a:extLst>
          </p:cNvPr>
          <p:cNvSpPr/>
          <p:nvPr/>
        </p:nvSpPr>
        <p:spPr>
          <a:xfrm rot="5400000">
            <a:off x="4356101" y="692150"/>
            <a:ext cx="576262" cy="8497887"/>
          </a:xfrm>
          <a:prstGeom prst="rightBrace">
            <a:avLst>
              <a:gd name="adj1" fmla="val 53257"/>
              <a:gd name="adj2" fmla="val 50000"/>
            </a:avLst>
          </a:prstGeom>
          <a:ln w="285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de-AT"/>
          </a:p>
        </p:txBody>
      </p:sp>
      <p:sp>
        <p:nvSpPr>
          <p:cNvPr id="15" name="Abgerundetes Rechteck 14">
            <a:extLst>
              <a:ext uri="{FF2B5EF4-FFF2-40B4-BE49-F238E27FC236}">
                <a16:creationId xmlns:a16="http://schemas.microsoft.com/office/drawing/2014/main" id="{7EFC6C83-AA50-5242-D2EE-47940F46CA15}"/>
              </a:ext>
            </a:extLst>
          </p:cNvPr>
          <p:cNvSpPr/>
          <p:nvPr/>
        </p:nvSpPr>
        <p:spPr>
          <a:xfrm>
            <a:off x="971550" y="5445125"/>
            <a:ext cx="7488238" cy="936625"/>
          </a:xfrm>
          <a:prstGeom prst="roundRect">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Ausbeutung der arbeitenden Menschen</a:t>
            </a:r>
          </a:p>
        </p:txBody>
      </p:sp>
      <p:pic>
        <p:nvPicPr>
          <p:cNvPr id="4105" name="Picture 9">
            <a:extLst>
              <a:ext uri="{FF2B5EF4-FFF2-40B4-BE49-F238E27FC236}">
                <a16:creationId xmlns:a16="http://schemas.microsoft.com/office/drawing/2014/main" id="{01C6888A-742D-CF4F-6FBB-37B95DE8BA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7088" y="1268413"/>
            <a:ext cx="2355850" cy="157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Abgerundetes Rechteck 12">
            <a:extLst>
              <a:ext uri="{FF2B5EF4-FFF2-40B4-BE49-F238E27FC236}">
                <a16:creationId xmlns:a16="http://schemas.microsoft.com/office/drawing/2014/main" id="{8BA9B83B-F0D5-E018-9433-E693693C7B07}"/>
              </a:ext>
            </a:extLst>
          </p:cNvPr>
          <p:cNvSpPr/>
          <p:nvPr/>
        </p:nvSpPr>
        <p:spPr>
          <a:xfrm>
            <a:off x="3803650" y="3081338"/>
            <a:ext cx="2016125" cy="936625"/>
          </a:xfrm>
          <a:prstGeom prst="roundRect">
            <a:avLst/>
          </a:prstGeom>
          <a:solidFill>
            <a:schemeClr val="bg2">
              <a:lumMod val="7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t>keine sozialen Rechte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0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13" grpId="0" animBg="1"/>
      <p:bldP spid="14" grpId="0" animBg="1"/>
      <p:bldP spid="3" grpId="0" animBg="1"/>
      <p:bldP spid="15"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AE397DEE-6D1A-4A50-3A2B-FB3EB0D77739}"/>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Carina Sattlberger; Angelika Leitner</a:t>
            </a:r>
            <a:br>
              <a:rPr lang="de-DE" altLang="de-DE" sz="1200" kern="0" dirty="0"/>
            </a:br>
            <a:br>
              <a:rPr lang="de-DE" altLang="de-DE" sz="1200" kern="0" dirty="0"/>
            </a:br>
            <a:r>
              <a:rPr lang="de-DE" altLang="de-DE" sz="1200" kern="0" dirty="0"/>
              <a:t>Foto:  </a:t>
            </a:r>
            <a:r>
              <a:rPr lang="de-DE" altLang="de-DE" sz="1200" kern="0" dirty="0">
                <a:latin typeface="Arial"/>
                <a:cs typeface="Arial"/>
              </a:rPr>
              <a:t>© </a:t>
            </a:r>
            <a:r>
              <a:rPr lang="de-DE" altLang="de-DE" sz="1200" kern="0" dirty="0"/>
              <a:t>weekender120 – Fotolia.com</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1F998F7D-8981-7144-BF95-2580F71BB47B}"/>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„Tropische Früchte – für den Weltmarkt“ auf den Seiten 54 und 55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249</Words>
  <Application>Microsoft Office PowerPoint</Application>
  <PresentationFormat>Bildschirmpräsentation (4:3)</PresentationFormat>
  <Paragraphs>34</Paragraphs>
  <Slides>4</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Calibri</vt:lpstr>
      <vt:lpstr>Arial</vt:lpstr>
      <vt:lpstr>Syntax LT Std</vt:lpstr>
      <vt:lpstr>Wingdings</vt:lpstr>
      <vt:lpstr>Larissa</vt:lpstr>
      <vt:lpstr>Arbeiten auf einer Bananenplantage</vt:lpstr>
      <vt:lpstr>Arbeiten auf einer Bananenplantage</vt:lpstr>
      <vt:lpstr>Arbeiten auf einer Bananenplantage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200</cp:revision>
  <dcterms:created xsi:type="dcterms:W3CDTF">2013-10-08T07:58:50Z</dcterms:created>
  <dcterms:modified xsi:type="dcterms:W3CDTF">2022-06-07T07:32:23Z</dcterms:modified>
</cp:coreProperties>
</file>