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
  </p:notesMasterIdLst>
  <p:handoutMasterIdLst>
    <p:handoutMasterId r:id="rId5"/>
  </p:handoutMasterIdLst>
  <p:sldIdLst>
    <p:sldId id="293" r:id="rId2"/>
    <p:sldId id="292" r:id="rId3"/>
  </p:sldIdLst>
  <p:sldSz cx="9144000" cy="6858000" type="screen4x3"/>
  <p:notesSz cx="6858000" cy="9144000"/>
  <p:defaultTextStyle>
    <a:defPPr>
      <a:defRPr lang="de-DE"/>
    </a:defPPr>
    <a:lvl1pPr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886">
          <p15:clr>
            <a:srgbClr val="A4A3A4"/>
          </p15:clr>
        </p15:guide>
        <p15:guide id="2" pos="249">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CC00"/>
    <a:srgbClr val="FF9933"/>
    <a:srgbClr val="0A0A0A"/>
    <a:srgbClr val="33333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Keine Formatvorlage, kein Raster">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856" autoAdjust="0"/>
    <p:restoredTop sz="94545" autoAdjust="0"/>
  </p:normalViewPr>
  <p:slideViewPr>
    <p:cSldViewPr>
      <p:cViewPr varScale="1">
        <p:scale>
          <a:sx n="78" d="100"/>
          <a:sy n="78" d="100"/>
        </p:scale>
        <p:origin x="438" y="108"/>
      </p:cViewPr>
      <p:guideLst>
        <p:guide orient="horz" pos="2886"/>
        <p:guide pos="249"/>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p:cViewPr varScale="1">
        <p:scale>
          <a:sx n="83" d="100"/>
          <a:sy n="83" d="100"/>
        </p:scale>
        <p:origin x="-2040" y="-90"/>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handoutMaster" Target="handoutMasters/handoutMaster1.xml"/><Relationship Id="rId4" Type="http://schemas.openxmlformats.org/officeDocument/2006/relationships/notesMaster" Target="notesMasters/notesMaster1.xml"/><Relationship Id="rId9"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Kopfzeilenplatzhalter 1">
            <a:extLst>
              <a:ext uri="{FF2B5EF4-FFF2-40B4-BE49-F238E27FC236}">
                <a16:creationId xmlns:a16="http://schemas.microsoft.com/office/drawing/2014/main" id="{79224442-CD01-4C23-FCD5-0F14192D10E3}"/>
              </a:ext>
            </a:extLst>
          </p:cNvPr>
          <p:cNvSpPr>
            <a:spLocks noGrp="1"/>
          </p:cNvSpPr>
          <p:nvPr>
            <p:ph type="hdr" sz="quarter"/>
          </p:nvPr>
        </p:nvSpPr>
        <p:spPr>
          <a:xfrm>
            <a:off x="0" y="0"/>
            <a:ext cx="2971800" cy="457200"/>
          </a:xfrm>
          <a:prstGeom prst="rect">
            <a:avLst/>
          </a:prstGeom>
        </p:spPr>
        <p:txBody>
          <a:bodyPr vert="horz" lIns="91440" tIns="45720" rIns="91440" bIns="45720" rtlCol="0"/>
          <a:lstStyle>
            <a:lvl1pPr algn="l" eaLnBrk="1" fontAlgn="auto" hangingPunct="1">
              <a:spcBef>
                <a:spcPts val="0"/>
              </a:spcBef>
              <a:spcAft>
                <a:spcPts val="0"/>
              </a:spcAft>
              <a:defRPr sz="1200">
                <a:latin typeface="+mn-lt"/>
                <a:cs typeface="+mn-cs"/>
              </a:defRPr>
            </a:lvl1pPr>
          </a:lstStyle>
          <a:p>
            <a:pPr>
              <a:defRPr/>
            </a:pPr>
            <a:endParaRPr lang="de-AT"/>
          </a:p>
        </p:txBody>
      </p:sp>
      <p:sp>
        <p:nvSpPr>
          <p:cNvPr id="3" name="Datumsplatzhalter 2">
            <a:extLst>
              <a:ext uri="{FF2B5EF4-FFF2-40B4-BE49-F238E27FC236}">
                <a16:creationId xmlns:a16="http://schemas.microsoft.com/office/drawing/2014/main" id="{AB8E7FFD-D636-8898-61E4-95F5173411F0}"/>
              </a:ext>
            </a:extLst>
          </p:cNvPr>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eaLnBrk="1" fontAlgn="auto" hangingPunct="1">
              <a:spcBef>
                <a:spcPts val="0"/>
              </a:spcBef>
              <a:spcAft>
                <a:spcPts val="0"/>
              </a:spcAft>
              <a:defRPr sz="1200">
                <a:latin typeface="+mn-lt"/>
                <a:cs typeface="+mn-cs"/>
              </a:defRPr>
            </a:lvl1pPr>
          </a:lstStyle>
          <a:p>
            <a:pPr>
              <a:defRPr/>
            </a:pPr>
            <a:fld id="{2F238CE0-E63E-412D-9084-C93B4434EBB4}" type="datetimeFigureOut">
              <a:rPr lang="de-AT"/>
              <a:pPr>
                <a:defRPr/>
              </a:pPr>
              <a:t>14.01.2025</a:t>
            </a:fld>
            <a:endParaRPr lang="de-AT"/>
          </a:p>
        </p:txBody>
      </p:sp>
      <p:sp>
        <p:nvSpPr>
          <p:cNvPr id="4" name="Fußzeilenplatzhalter 3">
            <a:extLst>
              <a:ext uri="{FF2B5EF4-FFF2-40B4-BE49-F238E27FC236}">
                <a16:creationId xmlns:a16="http://schemas.microsoft.com/office/drawing/2014/main" id="{C73E2500-593A-98E9-D9CE-72BDF4072061}"/>
              </a:ext>
            </a:extLst>
          </p:cNvPr>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eaLnBrk="1" fontAlgn="auto" hangingPunct="1">
              <a:spcBef>
                <a:spcPts val="0"/>
              </a:spcBef>
              <a:spcAft>
                <a:spcPts val="0"/>
              </a:spcAft>
              <a:defRPr sz="1200">
                <a:latin typeface="+mn-lt"/>
                <a:cs typeface="+mn-cs"/>
              </a:defRPr>
            </a:lvl1pPr>
          </a:lstStyle>
          <a:p>
            <a:pPr>
              <a:defRPr/>
            </a:pPr>
            <a:endParaRPr lang="de-AT"/>
          </a:p>
        </p:txBody>
      </p:sp>
      <p:sp>
        <p:nvSpPr>
          <p:cNvPr id="5" name="Foliennummernplatzhalter 4">
            <a:extLst>
              <a:ext uri="{FF2B5EF4-FFF2-40B4-BE49-F238E27FC236}">
                <a16:creationId xmlns:a16="http://schemas.microsoft.com/office/drawing/2014/main" id="{D18C3B0D-0078-77BE-E6AB-3F94A77D0314}"/>
              </a:ext>
            </a:extLst>
          </p:cNvPr>
          <p:cNvSpPr>
            <a:spLocks noGrp="1"/>
          </p:cNvSpPr>
          <p:nvPr>
            <p:ph type="sldNum" sz="quarter" idx="3"/>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smtClean="0"/>
            </a:lvl1pPr>
          </a:lstStyle>
          <a:p>
            <a:pPr>
              <a:defRPr/>
            </a:pPr>
            <a:fld id="{431C2FB1-3F1E-4869-8EBD-B5779E851D57}" type="slidenum">
              <a:rPr lang="de-AT" altLang="de-DE"/>
              <a:pPr>
                <a:defRPr/>
              </a:pPr>
              <a:t>‹Nr.›</a:t>
            </a:fld>
            <a:endParaRPr lang="de-AT" altLang="de-DE"/>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Kopfzeilenplatzhalter 1">
            <a:extLst>
              <a:ext uri="{FF2B5EF4-FFF2-40B4-BE49-F238E27FC236}">
                <a16:creationId xmlns:a16="http://schemas.microsoft.com/office/drawing/2014/main" id="{DCB10A07-086F-2D7C-F741-E6EAC1A28B94}"/>
              </a:ext>
            </a:extLst>
          </p:cNvPr>
          <p:cNvSpPr>
            <a:spLocks noGrp="1"/>
          </p:cNvSpPr>
          <p:nvPr>
            <p:ph type="hdr" sz="quarter"/>
          </p:nvPr>
        </p:nvSpPr>
        <p:spPr>
          <a:xfrm>
            <a:off x="0" y="0"/>
            <a:ext cx="2971800" cy="457200"/>
          </a:xfrm>
          <a:prstGeom prst="rect">
            <a:avLst/>
          </a:prstGeom>
        </p:spPr>
        <p:txBody>
          <a:bodyPr vert="horz" lIns="91440" tIns="45720" rIns="91440" bIns="45720" rtlCol="0"/>
          <a:lstStyle>
            <a:lvl1pPr algn="l" eaLnBrk="1" fontAlgn="auto" hangingPunct="1">
              <a:spcBef>
                <a:spcPts val="0"/>
              </a:spcBef>
              <a:spcAft>
                <a:spcPts val="0"/>
              </a:spcAft>
              <a:defRPr sz="1200">
                <a:latin typeface="+mn-lt"/>
                <a:cs typeface="+mn-cs"/>
              </a:defRPr>
            </a:lvl1pPr>
          </a:lstStyle>
          <a:p>
            <a:pPr>
              <a:defRPr/>
            </a:pPr>
            <a:endParaRPr lang="de-AT"/>
          </a:p>
        </p:txBody>
      </p:sp>
      <p:sp>
        <p:nvSpPr>
          <p:cNvPr id="3" name="Datumsplatzhalter 2">
            <a:extLst>
              <a:ext uri="{FF2B5EF4-FFF2-40B4-BE49-F238E27FC236}">
                <a16:creationId xmlns:a16="http://schemas.microsoft.com/office/drawing/2014/main" id="{D1703F44-01EC-A65D-25F5-E8B35188909F}"/>
              </a:ext>
            </a:extLst>
          </p:cNvPr>
          <p:cNvSpPr>
            <a:spLocks noGrp="1"/>
          </p:cNvSpPr>
          <p:nvPr>
            <p:ph type="dt" idx="1"/>
          </p:nvPr>
        </p:nvSpPr>
        <p:spPr>
          <a:xfrm>
            <a:off x="3884613" y="0"/>
            <a:ext cx="2971800" cy="457200"/>
          </a:xfrm>
          <a:prstGeom prst="rect">
            <a:avLst/>
          </a:prstGeom>
        </p:spPr>
        <p:txBody>
          <a:bodyPr vert="horz" lIns="91440" tIns="45720" rIns="91440" bIns="45720" rtlCol="0"/>
          <a:lstStyle>
            <a:lvl1pPr algn="r" eaLnBrk="1" fontAlgn="auto" hangingPunct="1">
              <a:spcBef>
                <a:spcPts val="0"/>
              </a:spcBef>
              <a:spcAft>
                <a:spcPts val="0"/>
              </a:spcAft>
              <a:defRPr sz="1200">
                <a:latin typeface="+mn-lt"/>
                <a:cs typeface="+mn-cs"/>
              </a:defRPr>
            </a:lvl1pPr>
          </a:lstStyle>
          <a:p>
            <a:pPr>
              <a:defRPr/>
            </a:pPr>
            <a:fld id="{F9C37EF9-2E47-473D-A495-DEAF5EED602A}" type="datetimeFigureOut">
              <a:rPr lang="de-AT"/>
              <a:pPr>
                <a:defRPr/>
              </a:pPr>
              <a:t>14.01.2025</a:t>
            </a:fld>
            <a:endParaRPr lang="de-AT"/>
          </a:p>
        </p:txBody>
      </p:sp>
      <p:sp>
        <p:nvSpPr>
          <p:cNvPr id="4" name="Folienbildplatzhalter 3">
            <a:extLst>
              <a:ext uri="{FF2B5EF4-FFF2-40B4-BE49-F238E27FC236}">
                <a16:creationId xmlns:a16="http://schemas.microsoft.com/office/drawing/2014/main" id="{C11599EF-B7C8-064A-6D29-FE58EBDA7FE8}"/>
              </a:ext>
            </a:extLst>
          </p:cNvPr>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de-AT" noProof="0"/>
          </a:p>
        </p:txBody>
      </p:sp>
      <p:sp>
        <p:nvSpPr>
          <p:cNvPr id="5" name="Notizenplatzhalter 4">
            <a:extLst>
              <a:ext uri="{FF2B5EF4-FFF2-40B4-BE49-F238E27FC236}">
                <a16:creationId xmlns:a16="http://schemas.microsoft.com/office/drawing/2014/main" id="{C64C353A-B905-90FD-3F5E-7169F8276BFC}"/>
              </a:ext>
            </a:extLst>
          </p:cNvPr>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de-DE" noProof="0"/>
              <a:t>Textmasterformat bearbeiten</a:t>
            </a:r>
          </a:p>
          <a:p>
            <a:pPr lvl="1"/>
            <a:r>
              <a:rPr lang="de-DE" noProof="0"/>
              <a:t>Zweite Ebene</a:t>
            </a:r>
          </a:p>
          <a:p>
            <a:pPr lvl="2"/>
            <a:r>
              <a:rPr lang="de-DE" noProof="0"/>
              <a:t>Dritte Ebene</a:t>
            </a:r>
          </a:p>
          <a:p>
            <a:pPr lvl="3"/>
            <a:r>
              <a:rPr lang="de-DE" noProof="0"/>
              <a:t>Vierte Ebene</a:t>
            </a:r>
          </a:p>
          <a:p>
            <a:pPr lvl="4"/>
            <a:r>
              <a:rPr lang="de-DE" noProof="0"/>
              <a:t>Fünfte Ebene</a:t>
            </a:r>
            <a:endParaRPr lang="de-AT" noProof="0"/>
          </a:p>
        </p:txBody>
      </p:sp>
      <p:sp>
        <p:nvSpPr>
          <p:cNvPr id="6" name="Fußzeilenplatzhalter 5">
            <a:extLst>
              <a:ext uri="{FF2B5EF4-FFF2-40B4-BE49-F238E27FC236}">
                <a16:creationId xmlns:a16="http://schemas.microsoft.com/office/drawing/2014/main" id="{DB396C4A-3F5B-8EC5-22F1-9BC0ABE1AC20}"/>
              </a:ext>
            </a:extLst>
          </p:cNvPr>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eaLnBrk="1" fontAlgn="auto" hangingPunct="1">
              <a:spcBef>
                <a:spcPts val="0"/>
              </a:spcBef>
              <a:spcAft>
                <a:spcPts val="0"/>
              </a:spcAft>
              <a:defRPr sz="1200">
                <a:latin typeface="+mn-lt"/>
                <a:cs typeface="+mn-cs"/>
              </a:defRPr>
            </a:lvl1pPr>
          </a:lstStyle>
          <a:p>
            <a:pPr>
              <a:defRPr/>
            </a:pPr>
            <a:endParaRPr lang="de-AT"/>
          </a:p>
        </p:txBody>
      </p:sp>
      <p:sp>
        <p:nvSpPr>
          <p:cNvPr id="7" name="Foliennummernplatzhalter 6">
            <a:extLst>
              <a:ext uri="{FF2B5EF4-FFF2-40B4-BE49-F238E27FC236}">
                <a16:creationId xmlns:a16="http://schemas.microsoft.com/office/drawing/2014/main" id="{41EFB414-6BC1-85E1-F1FD-95A962BF0258}"/>
              </a:ext>
            </a:extLst>
          </p:cNvPr>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smtClean="0"/>
            </a:lvl1pPr>
          </a:lstStyle>
          <a:p>
            <a:pPr>
              <a:defRPr/>
            </a:pPr>
            <a:fld id="{7BCB296E-C199-4817-967D-817CBCB599E5}" type="slidenum">
              <a:rPr lang="de-AT" altLang="de-DE"/>
              <a:pPr>
                <a:defRPr/>
              </a:pPr>
              <a:t>‹Nr.›</a:t>
            </a:fld>
            <a:endParaRPr lang="de-AT" altLang="de-DE"/>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elfolie">
    <p:spTree>
      <p:nvGrpSpPr>
        <p:cNvPr id="1" name=""/>
        <p:cNvGrpSpPr/>
        <p:nvPr/>
      </p:nvGrpSpPr>
      <p:grpSpPr>
        <a:xfrm>
          <a:off x="0" y="0"/>
          <a:ext cx="0" cy="0"/>
          <a:chOff x="0" y="0"/>
          <a:chExt cx="0" cy="0"/>
        </a:xfrm>
      </p:grpSpPr>
      <p:sp>
        <p:nvSpPr>
          <p:cNvPr id="16" name="Textplatzhalter 2"/>
          <p:cNvSpPr>
            <a:spLocks noGrp="1"/>
          </p:cNvSpPr>
          <p:nvPr>
            <p:ph type="body" idx="1"/>
          </p:nvPr>
        </p:nvSpPr>
        <p:spPr>
          <a:xfrm>
            <a:off x="683568" y="1628800"/>
            <a:ext cx="1954560" cy="47406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endParaRPr lang="de-DE" dirty="0"/>
          </a:p>
        </p:txBody>
      </p:sp>
    </p:spTree>
    <p:extLst>
      <p:ext uri="{BB962C8B-B14F-4D97-AF65-F5344CB8AC3E}">
        <p14:creationId xmlns:p14="http://schemas.microsoft.com/office/powerpoint/2010/main" val="4234840591"/>
      </p:ext>
    </p:extLst>
  </p:cSld>
  <p:clrMapOvr>
    <a:masterClrMapping/>
  </p:clrMapOvr>
  <p:transition spd="slow"/>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endParaRPr lang="de-AT"/>
          </a:p>
        </p:txBody>
      </p:sp>
      <p:sp>
        <p:nvSpPr>
          <p:cNvPr id="3" name="Vertikaler Textplatzhalter 2"/>
          <p:cNvSpPr>
            <a:spLocks noGrp="1"/>
          </p:cNvSpPr>
          <p:nvPr>
            <p:ph type="body" orient="vert" idx="1"/>
          </p:nvPr>
        </p:nvSpPr>
        <p:spPr/>
        <p:txBody>
          <a:bodyPr vert="eaVert"/>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Datumsplatzhalter 3">
            <a:extLst>
              <a:ext uri="{FF2B5EF4-FFF2-40B4-BE49-F238E27FC236}">
                <a16:creationId xmlns:a16="http://schemas.microsoft.com/office/drawing/2014/main" id="{5E324AB3-AE32-6F6F-EEEE-14F9653C9060}"/>
              </a:ext>
            </a:extLst>
          </p:cNvPr>
          <p:cNvSpPr>
            <a:spLocks noGrp="1"/>
          </p:cNvSpPr>
          <p:nvPr>
            <p:ph type="dt" sz="half" idx="10"/>
          </p:nvPr>
        </p:nvSpPr>
        <p:spPr/>
        <p:txBody>
          <a:bodyPr/>
          <a:lstStyle>
            <a:lvl1pPr>
              <a:defRPr/>
            </a:lvl1pPr>
          </a:lstStyle>
          <a:p>
            <a:pPr>
              <a:defRPr/>
            </a:pPr>
            <a:fld id="{6856A3EB-46A6-4EC7-9FA1-E58CBD876097}" type="datetimeFigureOut">
              <a:rPr lang="de-AT"/>
              <a:pPr>
                <a:defRPr/>
              </a:pPr>
              <a:t>14.01.2025</a:t>
            </a:fld>
            <a:endParaRPr lang="de-AT"/>
          </a:p>
        </p:txBody>
      </p:sp>
      <p:sp>
        <p:nvSpPr>
          <p:cNvPr id="5" name="Fußzeilenplatzhalter 4">
            <a:extLst>
              <a:ext uri="{FF2B5EF4-FFF2-40B4-BE49-F238E27FC236}">
                <a16:creationId xmlns:a16="http://schemas.microsoft.com/office/drawing/2014/main" id="{ADDE0763-6C78-7662-76F5-40CB84E725FA}"/>
              </a:ext>
            </a:extLst>
          </p:cNvPr>
          <p:cNvSpPr>
            <a:spLocks noGrp="1"/>
          </p:cNvSpPr>
          <p:nvPr>
            <p:ph type="ftr" sz="quarter" idx="11"/>
          </p:nvPr>
        </p:nvSpPr>
        <p:spPr/>
        <p:txBody>
          <a:bodyPr/>
          <a:lstStyle>
            <a:lvl1pPr>
              <a:defRPr/>
            </a:lvl1pPr>
          </a:lstStyle>
          <a:p>
            <a:pPr>
              <a:defRPr/>
            </a:pPr>
            <a:endParaRPr lang="de-AT"/>
          </a:p>
        </p:txBody>
      </p:sp>
      <p:sp>
        <p:nvSpPr>
          <p:cNvPr id="6" name="Foliennummernplatzhalter 5">
            <a:extLst>
              <a:ext uri="{FF2B5EF4-FFF2-40B4-BE49-F238E27FC236}">
                <a16:creationId xmlns:a16="http://schemas.microsoft.com/office/drawing/2014/main" id="{9B108B09-4622-26E2-8153-14E07B40E34F}"/>
              </a:ext>
            </a:extLst>
          </p:cNvPr>
          <p:cNvSpPr>
            <a:spLocks noGrp="1"/>
          </p:cNvSpPr>
          <p:nvPr>
            <p:ph type="sldNum" sz="quarter" idx="12"/>
          </p:nvPr>
        </p:nvSpPr>
        <p:spPr/>
        <p:txBody>
          <a:bodyPr/>
          <a:lstStyle>
            <a:lvl1pPr>
              <a:defRPr/>
            </a:lvl1pPr>
          </a:lstStyle>
          <a:p>
            <a:pPr>
              <a:defRPr/>
            </a:pPr>
            <a:fld id="{C958F16B-A168-4ACF-9BF9-2BEF4D293386}" type="slidenum">
              <a:rPr lang="de-AT" altLang="de-DE"/>
              <a:pPr>
                <a:defRPr/>
              </a:pPr>
              <a:t>‹Nr.›</a:t>
            </a:fld>
            <a:endParaRPr lang="de-AT" altLang="de-DE"/>
          </a:p>
        </p:txBody>
      </p:sp>
    </p:spTree>
    <p:extLst>
      <p:ext uri="{BB962C8B-B14F-4D97-AF65-F5344CB8AC3E}">
        <p14:creationId xmlns:p14="http://schemas.microsoft.com/office/powerpoint/2010/main" val="289566407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629400" y="274638"/>
            <a:ext cx="2057400" cy="5851525"/>
          </a:xfrm>
        </p:spPr>
        <p:txBody>
          <a:bodyPr vert="eaVert"/>
          <a:lstStyle/>
          <a:p>
            <a:r>
              <a:rPr lang="de-DE"/>
              <a:t>Titelmasterformat durch Klicken bearbeiten</a:t>
            </a:r>
            <a:endParaRPr lang="de-AT"/>
          </a:p>
        </p:txBody>
      </p:sp>
      <p:sp>
        <p:nvSpPr>
          <p:cNvPr id="3" name="Vertikaler Textplatzhalter 2"/>
          <p:cNvSpPr>
            <a:spLocks noGrp="1"/>
          </p:cNvSpPr>
          <p:nvPr>
            <p:ph type="body" orient="vert" idx="1"/>
          </p:nvPr>
        </p:nvSpPr>
        <p:spPr>
          <a:xfrm>
            <a:off x="457200" y="274638"/>
            <a:ext cx="6019800" cy="5851525"/>
          </a:xfrm>
        </p:spPr>
        <p:txBody>
          <a:bodyPr vert="eaVert"/>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Datumsplatzhalter 3">
            <a:extLst>
              <a:ext uri="{FF2B5EF4-FFF2-40B4-BE49-F238E27FC236}">
                <a16:creationId xmlns:a16="http://schemas.microsoft.com/office/drawing/2014/main" id="{CAA2B1C7-4502-F5AF-1928-4737EB4EDF79}"/>
              </a:ext>
            </a:extLst>
          </p:cNvPr>
          <p:cNvSpPr>
            <a:spLocks noGrp="1"/>
          </p:cNvSpPr>
          <p:nvPr>
            <p:ph type="dt" sz="half" idx="10"/>
          </p:nvPr>
        </p:nvSpPr>
        <p:spPr/>
        <p:txBody>
          <a:bodyPr/>
          <a:lstStyle>
            <a:lvl1pPr>
              <a:defRPr/>
            </a:lvl1pPr>
          </a:lstStyle>
          <a:p>
            <a:pPr>
              <a:defRPr/>
            </a:pPr>
            <a:fld id="{195FE1B2-B7AD-4F32-BCE6-7CDD3DF92180}" type="datetimeFigureOut">
              <a:rPr lang="de-AT"/>
              <a:pPr>
                <a:defRPr/>
              </a:pPr>
              <a:t>14.01.2025</a:t>
            </a:fld>
            <a:endParaRPr lang="de-AT"/>
          </a:p>
        </p:txBody>
      </p:sp>
      <p:sp>
        <p:nvSpPr>
          <p:cNvPr id="5" name="Fußzeilenplatzhalter 4">
            <a:extLst>
              <a:ext uri="{FF2B5EF4-FFF2-40B4-BE49-F238E27FC236}">
                <a16:creationId xmlns:a16="http://schemas.microsoft.com/office/drawing/2014/main" id="{8D55FF92-E4B0-0886-EB85-D26351FC6E61}"/>
              </a:ext>
            </a:extLst>
          </p:cNvPr>
          <p:cNvSpPr>
            <a:spLocks noGrp="1"/>
          </p:cNvSpPr>
          <p:nvPr>
            <p:ph type="ftr" sz="quarter" idx="11"/>
          </p:nvPr>
        </p:nvSpPr>
        <p:spPr/>
        <p:txBody>
          <a:bodyPr/>
          <a:lstStyle>
            <a:lvl1pPr>
              <a:defRPr/>
            </a:lvl1pPr>
          </a:lstStyle>
          <a:p>
            <a:pPr>
              <a:defRPr/>
            </a:pPr>
            <a:endParaRPr lang="de-AT"/>
          </a:p>
        </p:txBody>
      </p:sp>
      <p:sp>
        <p:nvSpPr>
          <p:cNvPr id="6" name="Foliennummernplatzhalter 5">
            <a:extLst>
              <a:ext uri="{FF2B5EF4-FFF2-40B4-BE49-F238E27FC236}">
                <a16:creationId xmlns:a16="http://schemas.microsoft.com/office/drawing/2014/main" id="{120507DC-7E7E-5164-5502-41088E0A912F}"/>
              </a:ext>
            </a:extLst>
          </p:cNvPr>
          <p:cNvSpPr>
            <a:spLocks noGrp="1"/>
          </p:cNvSpPr>
          <p:nvPr>
            <p:ph type="sldNum" sz="quarter" idx="12"/>
          </p:nvPr>
        </p:nvSpPr>
        <p:spPr/>
        <p:txBody>
          <a:bodyPr/>
          <a:lstStyle>
            <a:lvl1pPr>
              <a:defRPr/>
            </a:lvl1pPr>
          </a:lstStyle>
          <a:p>
            <a:pPr>
              <a:defRPr/>
            </a:pPr>
            <a:fld id="{CFF27C0B-41E9-40F8-AEC5-61169DD51034}" type="slidenum">
              <a:rPr lang="de-AT" altLang="de-DE"/>
              <a:pPr>
                <a:defRPr/>
              </a:pPr>
              <a:t>‹Nr.›</a:t>
            </a:fld>
            <a:endParaRPr lang="de-AT" altLang="de-DE"/>
          </a:p>
        </p:txBody>
      </p:sp>
    </p:spTree>
    <p:extLst>
      <p:ext uri="{BB962C8B-B14F-4D97-AF65-F5344CB8AC3E}">
        <p14:creationId xmlns:p14="http://schemas.microsoft.com/office/powerpoint/2010/main" val="20585281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a:xfrm>
            <a:off x="457200" y="773832"/>
            <a:ext cx="8229600" cy="1143000"/>
          </a:xfrm>
        </p:spPr>
        <p:txBody>
          <a:bodyPr/>
          <a:lstStyle/>
          <a:p>
            <a:r>
              <a:rPr lang="de-DE" dirty="0"/>
              <a:t>Titelmasterformat durch Klicken bearbeiten</a:t>
            </a:r>
            <a:endParaRPr lang="de-AT" dirty="0"/>
          </a:p>
        </p:txBody>
      </p:sp>
      <p:sp>
        <p:nvSpPr>
          <p:cNvPr id="3" name="Inhaltsplatzhalter 2"/>
          <p:cNvSpPr>
            <a:spLocks noGrp="1"/>
          </p:cNvSpPr>
          <p:nvPr>
            <p:ph idx="1"/>
          </p:nvPr>
        </p:nvSpPr>
        <p:spPr/>
        <p:txBody>
          <a:bodyPr/>
          <a:lstStyle/>
          <a:p>
            <a:pPr lvl="0"/>
            <a:r>
              <a:rPr lang="de-DE" dirty="0"/>
              <a:t>Textmasterformat bearbeiten</a:t>
            </a:r>
          </a:p>
          <a:p>
            <a:pPr lvl="1"/>
            <a:r>
              <a:rPr lang="de-DE" dirty="0"/>
              <a:t>Zweite Ebene</a:t>
            </a:r>
          </a:p>
          <a:p>
            <a:pPr lvl="2"/>
            <a:r>
              <a:rPr lang="de-DE" dirty="0"/>
              <a:t>Dritte Ebene</a:t>
            </a:r>
          </a:p>
          <a:p>
            <a:pPr lvl="3"/>
            <a:r>
              <a:rPr lang="de-DE" dirty="0"/>
              <a:t>Vierte Ebene</a:t>
            </a:r>
          </a:p>
          <a:p>
            <a:pPr lvl="4"/>
            <a:r>
              <a:rPr lang="de-DE" dirty="0"/>
              <a:t>Fünfte Ebene</a:t>
            </a:r>
            <a:endParaRPr lang="de-AT" dirty="0"/>
          </a:p>
        </p:txBody>
      </p:sp>
      <p:sp>
        <p:nvSpPr>
          <p:cNvPr id="4" name="Datumsplatzhalter 3">
            <a:extLst>
              <a:ext uri="{FF2B5EF4-FFF2-40B4-BE49-F238E27FC236}">
                <a16:creationId xmlns:a16="http://schemas.microsoft.com/office/drawing/2014/main" id="{E4D1DD04-F75D-2443-B98D-9983D72E652E}"/>
              </a:ext>
            </a:extLst>
          </p:cNvPr>
          <p:cNvSpPr>
            <a:spLocks noGrp="1"/>
          </p:cNvSpPr>
          <p:nvPr>
            <p:ph type="dt" sz="half" idx="10"/>
          </p:nvPr>
        </p:nvSpPr>
        <p:spPr/>
        <p:txBody>
          <a:bodyPr/>
          <a:lstStyle>
            <a:lvl1pPr>
              <a:defRPr/>
            </a:lvl1pPr>
          </a:lstStyle>
          <a:p>
            <a:pPr>
              <a:defRPr/>
            </a:pPr>
            <a:fld id="{AF2D34FB-A882-414C-807F-E42D7DCFBD00}" type="datetimeFigureOut">
              <a:rPr lang="de-AT"/>
              <a:pPr>
                <a:defRPr/>
              </a:pPr>
              <a:t>14.01.2025</a:t>
            </a:fld>
            <a:endParaRPr lang="de-AT"/>
          </a:p>
        </p:txBody>
      </p:sp>
      <p:sp>
        <p:nvSpPr>
          <p:cNvPr id="5" name="Fußzeilenplatzhalter 4">
            <a:extLst>
              <a:ext uri="{FF2B5EF4-FFF2-40B4-BE49-F238E27FC236}">
                <a16:creationId xmlns:a16="http://schemas.microsoft.com/office/drawing/2014/main" id="{8E6DEDC2-01DB-3787-DC22-CD2BE3BDCB37}"/>
              </a:ext>
            </a:extLst>
          </p:cNvPr>
          <p:cNvSpPr>
            <a:spLocks noGrp="1"/>
          </p:cNvSpPr>
          <p:nvPr>
            <p:ph type="ftr" sz="quarter" idx="11"/>
          </p:nvPr>
        </p:nvSpPr>
        <p:spPr/>
        <p:txBody>
          <a:bodyPr/>
          <a:lstStyle>
            <a:lvl1pPr>
              <a:defRPr/>
            </a:lvl1pPr>
          </a:lstStyle>
          <a:p>
            <a:pPr>
              <a:defRPr/>
            </a:pPr>
            <a:endParaRPr lang="de-AT"/>
          </a:p>
        </p:txBody>
      </p:sp>
      <p:sp>
        <p:nvSpPr>
          <p:cNvPr id="6" name="Foliennummernplatzhalter 5">
            <a:extLst>
              <a:ext uri="{FF2B5EF4-FFF2-40B4-BE49-F238E27FC236}">
                <a16:creationId xmlns:a16="http://schemas.microsoft.com/office/drawing/2014/main" id="{47C818B8-AE9E-76E7-235A-2D8763C51537}"/>
              </a:ext>
            </a:extLst>
          </p:cNvPr>
          <p:cNvSpPr>
            <a:spLocks noGrp="1"/>
          </p:cNvSpPr>
          <p:nvPr>
            <p:ph type="sldNum" sz="quarter" idx="12"/>
          </p:nvPr>
        </p:nvSpPr>
        <p:spPr/>
        <p:txBody>
          <a:bodyPr/>
          <a:lstStyle>
            <a:lvl1pPr>
              <a:defRPr/>
            </a:lvl1pPr>
          </a:lstStyle>
          <a:p>
            <a:pPr>
              <a:defRPr/>
            </a:pPr>
            <a:fld id="{17D81784-CFF5-4BAA-BFCD-519367101270}" type="slidenum">
              <a:rPr lang="de-AT" altLang="de-DE"/>
              <a:pPr>
                <a:defRPr/>
              </a:pPr>
              <a:t>‹Nr.›</a:t>
            </a:fld>
            <a:endParaRPr lang="de-AT" altLang="de-DE"/>
          </a:p>
        </p:txBody>
      </p:sp>
    </p:spTree>
    <p:extLst>
      <p:ext uri="{BB962C8B-B14F-4D97-AF65-F5344CB8AC3E}">
        <p14:creationId xmlns:p14="http://schemas.microsoft.com/office/powerpoint/2010/main" val="37575234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de-DE"/>
              <a:t>Titelmasterformat durch Klicken bearbeiten</a:t>
            </a:r>
            <a:endParaRPr lang="de-AT"/>
          </a:p>
        </p:txBody>
      </p:sp>
      <p:sp>
        <p:nvSpPr>
          <p:cNvPr id="3" name="Textplatzhalt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a:t>Textmasterformat bearbeiten</a:t>
            </a:r>
          </a:p>
        </p:txBody>
      </p:sp>
      <p:sp>
        <p:nvSpPr>
          <p:cNvPr id="4" name="Datumsplatzhalter 3">
            <a:extLst>
              <a:ext uri="{FF2B5EF4-FFF2-40B4-BE49-F238E27FC236}">
                <a16:creationId xmlns:a16="http://schemas.microsoft.com/office/drawing/2014/main" id="{A2390B45-B505-446E-C9B7-EB9088DB3618}"/>
              </a:ext>
            </a:extLst>
          </p:cNvPr>
          <p:cNvSpPr>
            <a:spLocks noGrp="1"/>
          </p:cNvSpPr>
          <p:nvPr>
            <p:ph type="dt" sz="half" idx="10"/>
          </p:nvPr>
        </p:nvSpPr>
        <p:spPr/>
        <p:txBody>
          <a:bodyPr/>
          <a:lstStyle>
            <a:lvl1pPr>
              <a:defRPr/>
            </a:lvl1pPr>
          </a:lstStyle>
          <a:p>
            <a:pPr>
              <a:defRPr/>
            </a:pPr>
            <a:fld id="{A49531E5-23C2-4765-956D-007EC8ACD746}" type="datetimeFigureOut">
              <a:rPr lang="de-AT"/>
              <a:pPr>
                <a:defRPr/>
              </a:pPr>
              <a:t>14.01.2025</a:t>
            </a:fld>
            <a:endParaRPr lang="de-AT"/>
          </a:p>
        </p:txBody>
      </p:sp>
      <p:sp>
        <p:nvSpPr>
          <p:cNvPr id="5" name="Fußzeilenplatzhalter 4">
            <a:extLst>
              <a:ext uri="{FF2B5EF4-FFF2-40B4-BE49-F238E27FC236}">
                <a16:creationId xmlns:a16="http://schemas.microsoft.com/office/drawing/2014/main" id="{0471D459-C41C-C8EF-F8FB-52C105D77C2C}"/>
              </a:ext>
            </a:extLst>
          </p:cNvPr>
          <p:cNvSpPr>
            <a:spLocks noGrp="1"/>
          </p:cNvSpPr>
          <p:nvPr>
            <p:ph type="ftr" sz="quarter" idx="11"/>
          </p:nvPr>
        </p:nvSpPr>
        <p:spPr/>
        <p:txBody>
          <a:bodyPr/>
          <a:lstStyle>
            <a:lvl1pPr>
              <a:defRPr/>
            </a:lvl1pPr>
          </a:lstStyle>
          <a:p>
            <a:pPr>
              <a:defRPr/>
            </a:pPr>
            <a:endParaRPr lang="de-AT"/>
          </a:p>
        </p:txBody>
      </p:sp>
      <p:sp>
        <p:nvSpPr>
          <p:cNvPr id="6" name="Foliennummernplatzhalter 5">
            <a:extLst>
              <a:ext uri="{FF2B5EF4-FFF2-40B4-BE49-F238E27FC236}">
                <a16:creationId xmlns:a16="http://schemas.microsoft.com/office/drawing/2014/main" id="{8DBAC885-F852-F618-8E62-687200C6A4A1}"/>
              </a:ext>
            </a:extLst>
          </p:cNvPr>
          <p:cNvSpPr>
            <a:spLocks noGrp="1"/>
          </p:cNvSpPr>
          <p:nvPr>
            <p:ph type="sldNum" sz="quarter" idx="12"/>
          </p:nvPr>
        </p:nvSpPr>
        <p:spPr/>
        <p:txBody>
          <a:bodyPr/>
          <a:lstStyle>
            <a:lvl1pPr>
              <a:defRPr/>
            </a:lvl1pPr>
          </a:lstStyle>
          <a:p>
            <a:pPr>
              <a:defRPr/>
            </a:pPr>
            <a:fld id="{70E8B743-E12F-4247-BB52-1519DD6F61B1}" type="slidenum">
              <a:rPr lang="de-AT" altLang="de-DE"/>
              <a:pPr>
                <a:defRPr/>
              </a:pPr>
              <a:t>‹Nr.›</a:t>
            </a:fld>
            <a:endParaRPr lang="de-AT" altLang="de-DE"/>
          </a:p>
        </p:txBody>
      </p:sp>
    </p:spTree>
    <p:extLst>
      <p:ext uri="{BB962C8B-B14F-4D97-AF65-F5344CB8AC3E}">
        <p14:creationId xmlns:p14="http://schemas.microsoft.com/office/powerpoint/2010/main" val="85570167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Titelmasterformat durch Klicken bearbeiten</a:t>
            </a:r>
            <a:endParaRPr lang="de-AT" dirty="0"/>
          </a:p>
        </p:txBody>
      </p:sp>
      <p:sp>
        <p:nvSpPr>
          <p:cNvPr id="3" name="Inhaltsplatzhalt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Inhaltsplatzhalt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5" name="Datumsplatzhalter 3">
            <a:extLst>
              <a:ext uri="{FF2B5EF4-FFF2-40B4-BE49-F238E27FC236}">
                <a16:creationId xmlns:a16="http://schemas.microsoft.com/office/drawing/2014/main" id="{0019842E-7929-FCAC-2020-585C293FB233}"/>
              </a:ext>
            </a:extLst>
          </p:cNvPr>
          <p:cNvSpPr>
            <a:spLocks noGrp="1"/>
          </p:cNvSpPr>
          <p:nvPr>
            <p:ph type="dt" sz="half" idx="10"/>
          </p:nvPr>
        </p:nvSpPr>
        <p:spPr/>
        <p:txBody>
          <a:bodyPr/>
          <a:lstStyle>
            <a:lvl1pPr>
              <a:defRPr/>
            </a:lvl1pPr>
          </a:lstStyle>
          <a:p>
            <a:pPr>
              <a:defRPr/>
            </a:pPr>
            <a:fld id="{4189796F-4C5D-4C37-9CA5-54A967D9403F}" type="datetimeFigureOut">
              <a:rPr lang="de-AT"/>
              <a:pPr>
                <a:defRPr/>
              </a:pPr>
              <a:t>14.01.2025</a:t>
            </a:fld>
            <a:endParaRPr lang="de-AT"/>
          </a:p>
        </p:txBody>
      </p:sp>
      <p:sp>
        <p:nvSpPr>
          <p:cNvPr id="6" name="Fußzeilenplatzhalter 4">
            <a:extLst>
              <a:ext uri="{FF2B5EF4-FFF2-40B4-BE49-F238E27FC236}">
                <a16:creationId xmlns:a16="http://schemas.microsoft.com/office/drawing/2014/main" id="{13645921-EBB0-A42D-24F6-E420FE707A8D}"/>
              </a:ext>
            </a:extLst>
          </p:cNvPr>
          <p:cNvSpPr>
            <a:spLocks noGrp="1"/>
          </p:cNvSpPr>
          <p:nvPr>
            <p:ph type="ftr" sz="quarter" idx="11"/>
          </p:nvPr>
        </p:nvSpPr>
        <p:spPr/>
        <p:txBody>
          <a:bodyPr/>
          <a:lstStyle>
            <a:lvl1pPr>
              <a:defRPr/>
            </a:lvl1pPr>
          </a:lstStyle>
          <a:p>
            <a:pPr>
              <a:defRPr/>
            </a:pPr>
            <a:endParaRPr lang="de-AT"/>
          </a:p>
        </p:txBody>
      </p:sp>
      <p:sp>
        <p:nvSpPr>
          <p:cNvPr id="7" name="Foliennummernplatzhalter 5">
            <a:extLst>
              <a:ext uri="{FF2B5EF4-FFF2-40B4-BE49-F238E27FC236}">
                <a16:creationId xmlns:a16="http://schemas.microsoft.com/office/drawing/2014/main" id="{86D3E88A-9E38-693A-0299-C7736152F5BC}"/>
              </a:ext>
            </a:extLst>
          </p:cNvPr>
          <p:cNvSpPr>
            <a:spLocks noGrp="1"/>
          </p:cNvSpPr>
          <p:nvPr>
            <p:ph type="sldNum" sz="quarter" idx="12"/>
          </p:nvPr>
        </p:nvSpPr>
        <p:spPr/>
        <p:txBody>
          <a:bodyPr/>
          <a:lstStyle>
            <a:lvl1pPr>
              <a:defRPr/>
            </a:lvl1pPr>
          </a:lstStyle>
          <a:p>
            <a:pPr>
              <a:defRPr/>
            </a:pPr>
            <a:fld id="{DE90AE64-25C1-43DE-88C6-47EDAF12A987}" type="slidenum">
              <a:rPr lang="de-AT" altLang="de-DE"/>
              <a:pPr>
                <a:defRPr/>
              </a:pPr>
              <a:t>‹Nr.›</a:t>
            </a:fld>
            <a:endParaRPr lang="de-AT" altLang="de-DE"/>
          </a:p>
        </p:txBody>
      </p:sp>
    </p:spTree>
    <p:extLst>
      <p:ext uri="{BB962C8B-B14F-4D97-AF65-F5344CB8AC3E}">
        <p14:creationId xmlns:p14="http://schemas.microsoft.com/office/powerpoint/2010/main" val="308418498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a:lvl1pPr>
          </a:lstStyle>
          <a:p>
            <a:r>
              <a:rPr lang="de-DE"/>
              <a:t>Titelmasterformat durch Klicken bearbeiten</a:t>
            </a:r>
            <a:endParaRPr lang="de-AT"/>
          </a:p>
        </p:txBody>
      </p:sp>
      <p:sp>
        <p:nvSpPr>
          <p:cNvPr id="3" name="Textplatzhalt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dirty="0"/>
              <a:t>Textmasterformat bearbeiten</a:t>
            </a:r>
          </a:p>
        </p:txBody>
      </p:sp>
      <p:sp>
        <p:nvSpPr>
          <p:cNvPr id="4" name="Inhaltsplatzhalt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5" name="Textplatzhalt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 bearbeiten</a:t>
            </a:r>
          </a:p>
        </p:txBody>
      </p:sp>
      <p:sp>
        <p:nvSpPr>
          <p:cNvPr id="6" name="Inhaltsplatzhalt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7" name="Datumsplatzhalter 3">
            <a:extLst>
              <a:ext uri="{FF2B5EF4-FFF2-40B4-BE49-F238E27FC236}">
                <a16:creationId xmlns:a16="http://schemas.microsoft.com/office/drawing/2014/main" id="{82E3A152-3D1B-7B2E-94FA-02213F9C9C3C}"/>
              </a:ext>
            </a:extLst>
          </p:cNvPr>
          <p:cNvSpPr>
            <a:spLocks noGrp="1"/>
          </p:cNvSpPr>
          <p:nvPr>
            <p:ph type="dt" sz="half" idx="10"/>
          </p:nvPr>
        </p:nvSpPr>
        <p:spPr/>
        <p:txBody>
          <a:bodyPr/>
          <a:lstStyle>
            <a:lvl1pPr>
              <a:defRPr/>
            </a:lvl1pPr>
          </a:lstStyle>
          <a:p>
            <a:pPr>
              <a:defRPr/>
            </a:pPr>
            <a:fld id="{B74CDFB0-49AE-4590-A398-ACBFD02F497E}" type="datetimeFigureOut">
              <a:rPr lang="de-AT"/>
              <a:pPr>
                <a:defRPr/>
              </a:pPr>
              <a:t>14.01.2025</a:t>
            </a:fld>
            <a:endParaRPr lang="de-AT"/>
          </a:p>
        </p:txBody>
      </p:sp>
      <p:sp>
        <p:nvSpPr>
          <p:cNvPr id="8" name="Fußzeilenplatzhalter 4">
            <a:extLst>
              <a:ext uri="{FF2B5EF4-FFF2-40B4-BE49-F238E27FC236}">
                <a16:creationId xmlns:a16="http://schemas.microsoft.com/office/drawing/2014/main" id="{C3AF22F7-ECE3-7015-19B0-68F18E0AAC48}"/>
              </a:ext>
            </a:extLst>
          </p:cNvPr>
          <p:cNvSpPr>
            <a:spLocks noGrp="1"/>
          </p:cNvSpPr>
          <p:nvPr>
            <p:ph type="ftr" sz="quarter" idx="11"/>
          </p:nvPr>
        </p:nvSpPr>
        <p:spPr/>
        <p:txBody>
          <a:bodyPr/>
          <a:lstStyle>
            <a:lvl1pPr>
              <a:defRPr/>
            </a:lvl1pPr>
          </a:lstStyle>
          <a:p>
            <a:pPr>
              <a:defRPr/>
            </a:pPr>
            <a:endParaRPr lang="de-AT"/>
          </a:p>
        </p:txBody>
      </p:sp>
      <p:sp>
        <p:nvSpPr>
          <p:cNvPr id="9" name="Foliennummernplatzhalter 5">
            <a:extLst>
              <a:ext uri="{FF2B5EF4-FFF2-40B4-BE49-F238E27FC236}">
                <a16:creationId xmlns:a16="http://schemas.microsoft.com/office/drawing/2014/main" id="{13FCCD2D-423C-7B24-B9AC-8100D936EFD4}"/>
              </a:ext>
            </a:extLst>
          </p:cNvPr>
          <p:cNvSpPr>
            <a:spLocks noGrp="1"/>
          </p:cNvSpPr>
          <p:nvPr>
            <p:ph type="sldNum" sz="quarter" idx="12"/>
          </p:nvPr>
        </p:nvSpPr>
        <p:spPr/>
        <p:txBody>
          <a:bodyPr/>
          <a:lstStyle>
            <a:lvl1pPr>
              <a:defRPr/>
            </a:lvl1pPr>
          </a:lstStyle>
          <a:p>
            <a:pPr>
              <a:defRPr/>
            </a:pPr>
            <a:fld id="{7DABFF29-B3E6-4F6F-83FC-B6B3632E21B6}" type="slidenum">
              <a:rPr lang="de-AT" altLang="de-DE"/>
              <a:pPr>
                <a:defRPr/>
              </a:pPr>
              <a:t>‹Nr.›</a:t>
            </a:fld>
            <a:endParaRPr lang="de-AT" altLang="de-DE"/>
          </a:p>
        </p:txBody>
      </p:sp>
    </p:spTree>
    <p:extLst>
      <p:ext uri="{BB962C8B-B14F-4D97-AF65-F5344CB8AC3E}">
        <p14:creationId xmlns:p14="http://schemas.microsoft.com/office/powerpoint/2010/main" val="236252796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endParaRPr lang="de-AT"/>
          </a:p>
        </p:txBody>
      </p:sp>
      <p:sp>
        <p:nvSpPr>
          <p:cNvPr id="3" name="Datumsplatzhalter 3">
            <a:extLst>
              <a:ext uri="{FF2B5EF4-FFF2-40B4-BE49-F238E27FC236}">
                <a16:creationId xmlns:a16="http://schemas.microsoft.com/office/drawing/2014/main" id="{B8EBE08E-7541-B039-6EDF-5BF4FC9FE9CD}"/>
              </a:ext>
            </a:extLst>
          </p:cNvPr>
          <p:cNvSpPr>
            <a:spLocks noGrp="1"/>
          </p:cNvSpPr>
          <p:nvPr>
            <p:ph type="dt" sz="half" idx="10"/>
          </p:nvPr>
        </p:nvSpPr>
        <p:spPr/>
        <p:txBody>
          <a:bodyPr/>
          <a:lstStyle>
            <a:lvl1pPr>
              <a:defRPr/>
            </a:lvl1pPr>
          </a:lstStyle>
          <a:p>
            <a:pPr>
              <a:defRPr/>
            </a:pPr>
            <a:fld id="{9B2A3482-64A8-48AB-974C-5D517C6F5C83}" type="datetimeFigureOut">
              <a:rPr lang="de-AT"/>
              <a:pPr>
                <a:defRPr/>
              </a:pPr>
              <a:t>14.01.2025</a:t>
            </a:fld>
            <a:endParaRPr lang="de-AT"/>
          </a:p>
        </p:txBody>
      </p:sp>
      <p:sp>
        <p:nvSpPr>
          <p:cNvPr id="4" name="Fußzeilenplatzhalter 4">
            <a:extLst>
              <a:ext uri="{FF2B5EF4-FFF2-40B4-BE49-F238E27FC236}">
                <a16:creationId xmlns:a16="http://schemas.microsoft.com/office/drawing/2014/main" id="{985D9E54-BAA3-6E90-54B1-27A6E533217B}"/>
              </a:ext>
            </a:extLst>
          </p:cNvPr>
          <p:cNvSpPr>
            <a:spLocks noGrp="1"/>
          </p:cNvSpPr>
          <p:nvPr>
            <p:ph type="ftr" sz="quarter" idx="11"/>
          </p:nvPr>
        </p:nvSpPr>
        <p:spPr/>
        <p:txBody>
          <a:bodyPr/>
          <a:lstStyle>
            <a:lvl1pPr>
              <a:defRPr/>
            </a:lvl1pPr>
          </a:lstStyle>
          <a:p>
            <a:pPr>
              <a:defRPr/>
            </a:pPr>
            <a:endParaRPr lang="de-AT"/>
          </a:p>
        </p:txBody>
      </p:sp>
      <p:sp>
        <p:nvSpPr>
          <p:cNvPr id="5" name="Foliennummernplatzhalter 5">
            <a:extLst>
              <a:ext uri="{FF2B5EF4-FFF2-40B4-BE49-F238E27FC236}">
                <a16:creationId xmlns:a16="http://schemas.microsoft.com/office/drawing/2014/main" id="{0D5C5435-FD4A-F528-EE55-75D663F0E276}"/>
              </a:ext>
            </a:extLst>
          </p:cNvPr>
          <p:cNvSpPr>
            <a:spLocks noGrp="1"/>
          </p:cNvSpPr>
          <p:nvPr>
            <p:ph type="sldNum" sz="quarter" idx="12"/>
          </p:nvPr>
        </p:nvSpPr>
        <p:spPr/>
        <p:txBody>
          <a:bodyPr/>
          <a:lstStyle>
            <a:lvl1pPr>
              <a:defRPr/>
            </a:lvl1pPr>
          </a:lstStyle>
          <a:p>
            <a:pPr>
              <a:defRPr/>
            </a:pPr>
            <a:fld id="{CC3AC59E-1DD9-4C4A-8C34-090DEA5D0284}" type="slidenum">
              <a:rPr lang="de-AT" altLang="de-DE"/>
              <a:pPr>
                <a:defRPr/>
              </a:pPr>
              <a:t>‹Nr.›</a:t>
            </a:fld>
            <a:endParaRPr lang="de-AT" altLang="de-DE"/>
          </a:p>
        </p:txBody>
      </p:sp>
    </p:spTree>
    <p:extLst>
      <p:ext uri="{BB962C8B-B14F-4D97-AF65-F5344CB8AC3E}">
        <p14:creationId xmlns:p14="http://schemas.microsoft.com/office/powerpoint/2010/main" val="286061033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3">
            <a:extLst>
              <a:ext uri="{FF2B5EF4-FFF2-40B4-BE49-F238E27FC236}">
                <a16:creationId xmlns:a16="http://schemas.microsoft.com/office/drawing/2014/main" id="{731B8136-328A-2147-F2D6-5119D0880239}"/>
              </a:ext>
            </a:extLst>
          </p:cNvPr>
          <p:cNvSpPr>
            <a:spLocks noGrp="1"/>
          </p:cNvSpPr>
          <p:nvPr>
            <p:ph type="dt" sz="half" idx="10"/>
          </p:nvPr>
        </p:nvSpPr>
        <p:spPr/>
        <p:txBody>
          <a:bodyPr/>
          <a:lstStyle>
            <a:lvl1pPr>
              <a:defRPr/>
            </a:lvl1pPr>
          </a:lstStyle>
          <a:p>
            <a:pPr>
              <a:defRPr/>
            </a:pPr>
            <a:fld id="{2C95121F-BC37-4F6A-BEA4-E6546F8B664F}" type="datetimeFigureOut">
              <a:rPr lang="de-AT"/>
              <a:pPr>
                <a:defRPr/>
              </a:pPr>
              <a:t>14.01.2025</a:t>
            </a:fld>
            <a:endParaRPr lang="de-AT"/>
          </a:p>
        </p:txBody>
      </p:sp>
      <p:sp>
        <p:nvSpPr>
          <p:cNvPr id="3" name="Fußzeilenplatzhalter 4">
            <a:extLst>
              <a:ext uri="{FF2B5EF4-FFF2-40B4-BE49-F238E27FC236}">
                <a16:creationId xmlns:a16="http://schemas.microsoft.com/office/drawing/2014/main" id="{67D4FCC5-8319-EBED-703C-8171E8E0C885}"/>
              </a:ext>
            </a:extLst>
          </p:cNvPr>
          <p:cNvSpPr>
            <a:spLocks noGrp="1"/>
          </p:cNvSpPr>
          <p:nvPr>
            <p:ph type="ftr" sz="quarter" idx="11"/>
          </p:nvPr>
        </p:nvSpPr>
        <p:spPr/>
        <p:txBody>
          <a:bodyPr/>
          <a:lstStyle>
            <a:lvl1pPr>
              <a:defRPr/>
            </a:lvl1pPr>
          </a:lstStyle>
          <a:p>
            <a:pPr>
              <a:defRPr/>
            </a:pPr>
            <a:endParaRPr lang="de-AT"/>
          </a:p>
        </p:txBody>
      </p:sp>
      <p:sp>
        <p:nvSpPr>
          <p:cNvPr id="4" name="Foliennummernplatzhalter 5">
            <a:extLst>
              <a:ext uri="{FF2B5EF4-FFF2-40B4-BE49-F238E27FC236}">
                <a16:creationId xmlns:a16="http://schemas.microsoft.com/office/drawing/2014/main" id="{B7128820-525B-F5F4-BE0C-6991D4645996}"/>
              </a:ext>
            </a:extLst>
          </p:cNvPr>
          <p:cNvSpPr>
            <a:spLocks noGrp="1"/>
          </p:cNvSpPr>
          <p:nvPr>
            <p:ph type="sldNum" sz="quarter" idx="12"/>
          </p:nvPr>
        </p:nvSpPr>
        <p:spPr/>
        <p:txBody>
          <a:bodyPr/>
          <a:lstStyle>
            <a:lvl1pPr>
              <a:defRPr/>
            </a:lvl1pPr>
          </a:lstStyle>
          <a:p>
            <a:pPr>
              <a:defRPr/>
            </a:pPr>
            <a:fld id="{2B5DCC76-A7B5-4E32-9819-111D42A88E67}" type="slidenum">
              <a:rPr lang="de-AT" altLang="de-DE"/>
              <a:pPr>
                <a:defRPr/>
              </a:pPr>
              <a:t>‹Nr.›</a:t>
            </a:fld>
            <a:endParaRPr lang="de-AT" altLang="de-DE"/>
          </a:p>
        </p:txBody>
      </p:sp>
    </p:spTree>
    <p:extLst>
      <p:ext uri="{BB962C8B-B14F-4D97-AF65-F5344CB8AC3E}">
        <p14:creationId xmlns:p14="http://schemas.microsoft.com/office/powerpoint/2010/main" val="31160749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de-DE"/>
              <a:t>Titelmasterformat durch Klicken bearbeiten</a:t>
            </a:r>
            <a:endParaRPr lang="de-AT"/>
          </a:p>
        </p:txBody>
      </p:sp>
      <p:sp>
        <p:nvSpPr>
          <p:cNvPr id="3" name="Inhaltsplatzhalt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Textplatzhalt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 bearbeiten</a:t>
            </a:r>
          </a:p>
        </p:txBody>
      </p:sp>
      <p:sp>
        <p:nvSpPr>
          <p:cNvPr id="5" name="Datumsplatzhalter 3">
            <a:extLst>
              <a:ext uri="{FF2B5EF4-FFF2-40B4-BE49-F238E27FC236}">
                <a16:creationId xmlns:a16="http://schemas.microsoft.com/office/drawing/2014/main" id="{46E1E59B-8E2B-F0EC-B355-A3CE41B9733B}"/>
              </a:ext>
            </a:extLst>
          </p:cNvPr>
          <p:cNvSpPr>
            <a:spLocks noGrp="1"/>
          </p:cNvSpPr>
          <p:nvPr>
            <p:ph type="dt" sz="half" idx="10"/>
          </p:nvPr>
        </p:nvSpPr>
        <p:spPr/>
        <p:txBody>
          <a:bodyPr/>
          <a:lstStyle>
            <a:lvl1pPr>
              <a:defRPr/>
            </a:lvl1pPr>
          </a:lstStyle>
          <a:p>
            <a:pPr>
              <a:defRPr/>
            </a:pPr>
            <a:fld id="{41D2E5A8-E71D-4407-90D6-6DCA6C6137FC}" type="datetimeFigureOut">
              <a:rPr lang="de-AT"/>
              <a:pPr>
                <a:defRPr/>
              </a:pPr>
              <a:t>14.01.2025</a:t>
            </a:fld>
            <a:endParaRPr lang="de-AT"/>
          </a:p>
        </p:txBody>
      </p:sp>
      <p:sp>
        <p:nvSpPr>
          <p:cNvPr id="6" name="Fußzeilenplatzhalter 4">
            <a:extLst>
              <a:ext uri="{FF2B5EF4-FFF2-40B4-BE49-F238E27FC236}">
                <a16:creationId xmlns:a16="http://schemas.microsoft.com/office/drawing/2014/main" id="{A0F531B4-0234-0868-10AF-BCFEC7D7B128}"/>
              </a:ext>
            </a:extLst>
          </p:cNvPr>
          <p:cNvSpPr>
            <a:spLocks noGrp="1"/>
          </p:cNvSpPr>
          <p:nvPr>
            <p:ph type="ftr" sz="quarter" idx="11"/>
          </p:nvPr>
        </p:nvSpPr>
        <p:spPr/>
        <p:txBody>
          <a:bodyPr/>
          <a:lstStyle>
            <a:lvl1pPr>
              <a:defRPr/>
            </a:lvl1pPr>
          </a:lstStyle>
          <a:p>
            <a:pPr>
              <a:defRPr/>
            </a:pPr>
            <a:endParaRPr lang="de-AT"/>
          </a:p>
        </p:txBody>
      </p:sp>
      <p:sp>
        <p:nvSpPr>
          <p:cNvPr id="7" name="Foliennummernplatzhalter 5">
            <a:extLst>
              <a:ext uri="{FF2B5EF4-FFF2-40B4-BE49-F238E27FC236}">
                <a16:creationId xmlns:a16="http://schemas.microsoft.com/office/drawing/2014/main" id="{CDF730F6-662A-A570-D7E7-46D91C89C431}"/>
              </a:ext>
            </a:extLst>
          </p:cNvPr>
          <p:cNvSpPr>
            <a:spLocks noGrp="1"/>
          </p:cNvSpPr>
          <p:nvPr>
            <p:ph type="sldNum" sz="quarter" idx="12"/>
          </p:nvPr>
        </p:nvSpPr>
        <p:spPr/>
        <p:txBody>
          <a:bodyPr/>
          <a:lstStyle>
            <a:lvl1pPr>
              <a:defRPr/>
            </a:lvl1pPr>
          </a:lstStyle>
          <a:p>
            <a:pPr>
              <a:defRPr/>
            </a:pPr>
            <a:fld id="{9BB37839-F53D-488D-8146-478C7CAE47A5}" type="slidenum">
              <a:rPr lang="de-AT" altLang="de-DE"/>
              <a:pPr>
                <a:defRPr/>
              </a:pPr>
              <a:t>‹Nr.›</a:t>
            </a:fld>
            <a:endParaRPr lang="de-AT" altLang="de-DE"/>
          </a:p>
        </p:txBody>
      </p:sp>
    </p:spTree>
    <p:extLst>
      <p:ext uri="{BB962C8B-B14F-4D97-AF65-F5344CB8AC3E}">
        <p14:creationId xmlns:p14="http://schemas.microsoft.com/office/powerpoint/2010/main" val="41462747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de-DE"/>
              <a:t>Titelmasterformat durch Klicken bearbeiten</a:t>
            </a:r>
            <a:endParaRPr lang="de-AT"/>
          </a:p>
        </p:txBody>
      </p:sp>
      <p:sp>
        <p:nvSpPr>
          <p:cNvPr id="3" name="Bildplatzhalt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de-AT" noProof="0"/>
          </a:p>
        </p:txBody>
      </p:sp>
      <p:sp>
        <p:nvSpPr>
          <p:cNvPr id="4" name="Textplatzhalt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 bearbeiten</a:t>
            </a:r>
          </a:p>
        </p:txBody>
      </p:sp>
      <p:sp>
        <p:nvSpPr>
          <p:cNvPr id="5" name="Datumsplatzhalter 3">
            <a:extLst>
              <a:ext uri="{FF2B5EF4-FFF2-40B4-BE49-F238E27FC236}">
                <a16:creationId xmlns:a16="http://schemas.microsoft.com/office/drawing/2014/main" id="{E5C35681-55E1-9421-5290-56E4A13BB7CA}"/>
              </a:ext>
            </a:extLst>
          </p:cNvPr>
          <p:cNvSpPr>
            <a:spLocks noGrp="1"/>
          </p:cNvSpPr>
          <p:nvPr>
            <p:ph type="dt" sz="half" idx="10"/>
          </p:nvPr>
        </p:nvSpPr>
        <p:spPr/>
        <p:txBody>
          <a:bodyPr/>
          <a:lstStyle>
            <a:lvl1pPr>
              <a:defRPr/>
            </a:lvl1pPr>
          </a:lstStyle>
          <a:p>
            <a:pPr>
              <a:defRPr/>
            </a:pPr>
            <a:fld id="{315FEC93-8136-4252-8D1A-02CD80838D4D}" type="datetimeFigureOut">
              <a:rPr lang="de-AT"/>
              <a:pPr>
                <a:defRPr/>
              </a:pPr>
              <a:t>14.01.2025</a:t>
            </a:fld>
            <a:endParaRPr lang="de-AT"/>
          </a:p>
        </p:txBody>
      </p:sp>
      <p:sp>
        <p:nvSpPr>
          <p:cNvPr id="6" name="Fußzeilenplatzhalter 4">
            <a:extLst>
              <a:ext uri="{FF2B5EF4-FFF2-40B4-BE49-F238E27FC236}">
                <a16:creationId xmlns:a16="http://schemas.microsoft.com/office/drawing/2014/main" id="{8A9246F8-E7F5-F412-62F4-982DA5572625}"/>
              </a:ext>
            </a:extLst>
          </p:cNvPr>
          <p:cNvSpPr>
            <a:spLocks noGrp="1"/>
          </p:cNvSpPr>
          <p:nvPr>
            <p:ph type="ftr" sz="quarter" idx="11"/>
          </p:nvPr>
        </p:nvSpPr>
        <p:spPr/>
        <p:txBody>
          <a:bodyPr/>
          <a:lstStyle>
            <a:lvl1pPr>
              <a:defRPr/>
            </a:lvl1pPr>
          </a:lstStyle>
          <a:p>
            <a:pPr>
              <a:defRPr/>
            </a:pPr>
            <a:endParaRPr lang="de-AT"/>
          </a:p>
        </p:txBody>
      </p:sp>
      <p:sp>
        <p:nvSpPr>
          <p:cNvPr id="7" name="Foliennummernplatzhalter 5">
            <a:extLst>
              <a:ext uri="{FF2B5EF4-FFF2-40B4-BE49-F238E27FC236}">
                <a16:creationId xmlns:a16="http://schemas.microsoft.com/office/drawing/2014/main" id="{CE19CE37-08DF-C2A3-578D-3A71193A8521}"/>
              </a:ext>
            </a:extLst>
          </p:cNvPr>
          <p:cNvSpPr>
            <a:spLocks noGrp="1"/>
          </p:cNvSpPr>
          <p:nvPr>
            <p:ph type="sldNum" sz="quarter" idx="12"/>
          </p:nvPr>
        </p:nvSpPr>
        <p:spPr/>
        <p:txBody>
          <a:bodyPr/>
          <a:lstStyle>
            <a:lvl1pPr>
              <a:defRPr/>
            </a:lvl1pPr>
          </a:lstStyle>
          <a:p>
            <a:pPr>
              <a:defRPr/>
            </a:pPr>
            <a:fld id="{24827007-4D64-4208-94BD-831014C5F1DA}" type="slidenum">
              <a:rPr lang="de-AT" altLang="de-DE"/>
              <a:pPr>
                <a:defRPr/>
              </a:pPr>
              <a:t>‹Nr.›</a:t>
            </a:fld>
            <a:endParaRPr lang="de-AT" altLang="de-DE"/>
          </a:p>
        </p:txBody>
      </p:sp>
    </p:spTree>
    <p:extLst>
      <p:ext uri="{BB962C8B-B14F-4D97-AF65-F5344CB8AC3E}">
        <p14:creationId xmlns:p14="http://schemas.microsoft.com/office/powerpoint/2010/main" val="39517104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image" Target="../media/image4.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jpe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Picture 12">
            <a:extLst>
              <a:ext uri="{FF2B5EF4-FFF2-40B4-BE49-F238E27FC236}">
                <a16:creationId xmlns:a16="http://schemas.microsoft.com/office/drawing/2014/main" id="{E6266B48-5FF3-CAF9-3DD3-098AAAAE14C8}"/>
              </a:ext>
            </a:extLst>
          </p:cNvPr>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15875" y="0"/>
            <a:ext cx="9159875" cy="620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7" name="Titelplatzhalter 1">
            <a:extLst>
              <a:ext uri="{FF2B5EF4-FFF2-40B4-BE49-F238E27FC236}">
                <a16:creationId xmlns:a16="http://schemas.microsoft.com/office/drawing/2014/main" id="{8A34F8E8-CA41-3FE7-CE17-D7606FDE418E}"/>
              </a:ext>
            </a:extLst>
          </p:cNvPr>
          <p:cNvSpPr>
            <a:spLocks noGrp="1"/>
          </p:cNvSpPr>
          <p:nvPr>
            <p:ph type="title"/>
          </p:nvPr>
        </p:nvSpPr>
        <p:spPr bwMode="auto">
          <a:xfrm>
            <a:off x="306388" y="893763"/>
            <a:ext cx="8229600" cy="6778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spAutoFit/>
          </a:bodyPr>
          <a:lstStyle/>
          <a:p>
            <a:pPr lvl="0"/>
            <a:endParaRPr lang="de-AT" altLang="de-DE"/>
          </a:p>
        </p:txBody>
      </p:sp>
      <p:sp>
        <p:nvSpPr>
          <p:cNvPr id="1028" name="Textplatzhalter 2">
            <a:extLst>
              <a:ext uri="{FF2B5EF4-FFF2-40B4-BE49-F238E27FC236}">
                <a16:creationId xmlns:a16="http://schemas.microsoft.com/office/drawing/2014/main" id="{EB6ABAB9-F9DE-355E-8570-275874561852}"/>
              </a:ext>
            </a:extLst>
          </p:cNvPr>
          <p:cNvSpPr>
            <a:spLocks noGrp="1"/>
          </p:cNvSpPr>
          <p:nvPr>
            <p:ph type="body" idx="1"/>
          </p:nvPr>
        </p:nvSpPr>
        <p:spPr bwMode="auto">
          <a:xfrm>
            <a:off x="323850" y="2060575"/>
            <a:ext cx="8229600" cy="4083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endParaRPr lang="de-AT" altLang="de-DE"/>
          </a:p>
        </p:txBody>
      </p:sp>
      <p:sp>
        <p:nvSpPr>
          <p:cNvPr id="4" name="Datumsplatzhalter 3">
            <a:extLst>
              <a:ext uri="{FF2B5EF4-FFF2-40B4-BE49-F238E27FC236}">
                <a16:creationId xmlns:a16="http://schemas.microsoft.com/office/drawing/2014/main" id="{17D6B42A-E43B-33CE-C911-4BF2660477BD}"/>
              </a:ext>
            </a:extLst>
          </p:cNvPr>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eaLnBrk="1" fontAlgn="auto" hangingPunct="1">
              <a:spcBef>
                <a:spcPts val="0"/>
              </a:spcBef>
              <a:spcAft>
                <a:spcPts val="0"/>
              </a:spcAft>
              <a:defRPr sz="1200">
                <a:solidFill>
                  <a:schemeClr val="tx1">
                    <a:tint val="75000"/>
                  </a:schemeClr>
                </a:solidFill>
                <a:latin typeface="+mn-lt"/>
                <a:cs typeface="+mn-cs"/>
              </a:defRPr>
            </a:lvl1pPr>
          </a:lstStyle>
          <a:p>
            <a:pPr>
              <a:defRPr/>
            </a:pPr>
            <a:fld id="{32CAF459-56C8-41FB-8318-7C4D9F6EFAF8}" type="datetimeFigureOut">
              <a:rPr lang="de-AT"/>
              <a:pPr>
                <a:defRPr/>
              </a:pPr>
              <a:t>14.01.2025</a:t>
            </a:fld>
            <a:endParaRPr lang="de-AT"/>
          </a:p>
        </p:txBody>
      </p:sp>
      <p:sp>
        <p:nvSpPr>
          <p:cNvPr id="5" name="Fußzeilenplatzhalter 4">
            <a:extLst>
              <a:ext uri="{FF2B5EF4-FFF2-40B4-BE49-F238E27FC236}">
                <a16:creationId xmlns:a16="http://schemas.microsoft.com/office/drawing/2014/main" id="{41383FEA-C43F-6B88-BB34-7E145748DA87}"/>
              </a:ext>
            </a:extLst>
          </p:cNvPr>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schemeClr val="tx1">
                    <a:tint val="75000"/>
                  </a:schemeClr>
                </a:solidFill>
                <a:latin typeface="+mn-lt"/>
                <a:cs typeface="+mn-cs"/>
              </a:defRPr>
            </a:lvl1pPr>
          </a:lstStyle>
          <a:p>
            <a:pPr>
              <a:defRPr/>
            </a:pPr>
            <a:endParaRPr lang="de-AT"/>
          </a:p>
        </p:txBody>
      </p:sp>
      <p:sp>
        <p:nvSpPr>
          <p:cNvPr id="6" name="Foliennummernplatzhalter 5">
            <a:extLst>
              <a:ext uri="{FF2B5EF4-FFF2-40B4-BE49-F238E27FC236}">
                <a16:creationId xmlns:a16="http://schemas.microsoft.com/office/drawing/2014/main" id="{8AA5E685-ADE1-0BB2-F068-B2635D997512}"/>
              </a:ext>
            </a:extLst>
          </p:cNvPr>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smtClean="0">
                <a:solidFill>
                  <a:srgbClr val="898989"/>
                </a:solidFill>
              </a:defRPr>
            </a:lvl1pPr>
          </a:lstStyle>
          <a:p>
            <a:pPr>
              <a:defRPr/>
            </a:pPr>
            <a:fld id="{6D60AEDA-3B30-405C-BE6B-197912FAADC4}" type="slidenum">
              <a:rPr lang="de-AT" altLang="de-DE"/>
              <a:pPr>
                <a:defRPr/>
              </a:pPr>
              <a:t>‹Nr.›</a:t>
            </a:fld>
            <a:endParaRPr lang="de-AT" altLang="de-DE"/>
          </a:p>
        </p:txBody>
      </p:sp>
      <p:pic>
        <p:nvPicPr>
          <p:cNvPr id="1032" name="Picture 19">
            <a:extLst>
              <a:ext uri="{FF2B5EF4-FFF2-40B4-BE49-F238E27FC236}">
                <a16:creationId xmlns:a16="http://schemas.microsoft.com/office/drawing/2014/main" id="{40B7B1DD-2E74-E2C6-CC36-12337A63B08A}"/>
              </a:ext>
            </a:extLst>
          </p:cNvPr>
          <p:cNvPicPr>
            <a:picLocks noChangeAspect="1" noChangeArrowheads="1"/>
          </p:cNvPicPr>
          <p:nvPr userDrawn="1"/>
        </p:nvPicPr>
        <p:blipFill>
          <a:blip r:embed="rId14">
            <a:extLst>
              <a:ext uri="{28A0092B-C50C-407E-A947-70E740481C1C}">
                <a14:useLocalDpi xmlns:a14="http://schemas.microsoft.com/office/drawing/2010/main" val="0"/>
              </a:ext>
            </a:extLst>
          </a:blip>
          <a:srcRect/>
          <a:stretch>
            <a:fillRect/>
          </a:stretch>
        </p:blipFill>
        <p:spPr bwMode="auto">
          <a:xfrm>
            <a:off x="8212138" y="0"/>
            <a:ext cx="608012" cy="574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3" name="Picture 9">
            <a:extLst>
              <a:ext uri="{FF2B5EF4-FFF2-40B4-BE49-F238E27FC236}">
                <a16:creationId xmlns:a16="http://schemas.microsoft.com/office/drawing/2014/main" id="{37966B8D-3381-4A02-FBB9-5998B022F60A}"/>
              </a:ext>
            </a:extLst>
          </p:cNvPr>
          <p:cNvPicPr preferRelativeResize="0">
            <a:picLocks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15875" y="566738"/>
            <a:ext cx="9159875" cy="46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4" name="Picture 9">
            <a:extLst>
              <a:ext uri="{FF2B5EF4-FFF2-40B4-BE49-F238E27FC236}">
                <a16:creationId xmlns:a16="http://schemas.microsoft.com/office/drawing/2014/main" id="{25AC4CEA-21D7-A94B-0446-1C3C2B57A791}"/>
              </a:ext>
            </a:extLst>
          </p:cNvPr>
          <p:cNvPicPr preferRelativeResize="0">
            <a:picLocks noChangeArrowheads="1"/>
          </p:cNvPicPr>
          <p:nvPr/>
        </p:nvPicPr>
        <p:blipFill>
          <a:blip r:embed="rId15"/>
          <a:stretch>
            <a:fillRect/>
          </a:stretch>
        </p:blipFill>
        <p:spPr bwMode="auto">
          <a:xfrm>
            <a:off x="0" y="6602413"/>
            <a:ext cx="9144000" cy="255587"/>
          </a:xfrm>
          <a:prstGeom prst="rect">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16200000" scaled="1"/>
            <a:tileRect/>
          </a:gradFill>
          <a:ln>
            <a:noFill/>
          </a:ln>
        </p:spPr>
      </p:pic>
      <p:sp>
        <p:nvSpPr>
          <p:cNvPr id="1035" name="Rechteck 21">
            <a:extLst>
              <a:ext uri="{FF2B5EF4-FFF2-40B4-BE49-F238E27FC236}">
                <a16:creationId xmlns:a16="http://schemas.microsoft.com/office/drawing/2014/main" id="{27CAB458-1B93-DAB3-F056-2AC2A1DD990F}"/>
              </a:ext>
            </a:extLst>
          </p:cNvPr>
          <p:cNvSpPr>
            <a:spLocks noChangeArrowheads="1"/>
          </p:cNvSpPr>
          <p:nvPr/>
        </p:nvSpPr>
        <p:spPr bwMode="auto">
          <a:xfrm>
            <a:off x="-15875" y="6516688"/>
            <a:ext cx="9144000" cy="368300"/>
          </a:xfrm>
          <a:prstGeom prst="rect">
            <a:avLst/>
          </a:prstGeom>
          <a:noFill/>
          <a:ln>
            <a:noFill/>
          </a:ln>
        </p:spPr>
        <p:txBody>
          <a:bodyPr>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algn="ctr" eaLnBrk="1" hangingPunct="1">
              <a:defRPr/>
            </a:pPr>
            <a:r>
              <a:rPr lang="de-DE" altLang="de-DE" dirty="0">
                <a:solidFill>
                  <a:srgbClr val="333333"/>
                </a:solidFill>
                <a:cs typeface="Arial" charset="0"/>
              </a:rPr>
              <a:t> </a:t>
            </a:r>
            <a:r>
              <a:rPr lang="de-DE" altLang="de-DE" sz="1000" dirty="0">
                <a:solidFill>
                  <a:srgbClr val="333333"/>
                </a:solidFill>
                <a:latin typeface="Syntax LT Std" pitchFamily="34" charset="0"/>
                <a:cs typeface="Arial" charset="0"/>
              </a:rPr>
              <a:t>© Österreichischer Bundesverlag Schulbuch GmbH &amp; Co. KG, Wien 2025</a:t>
            </a:r>
          </a:p>
        </p:txBody>
      </p:sp>
      <p:pic>
        <p:nvPicPr>
          <p:cNvPr id="1036" name="Picture 13" descr="I:\500-vs_hs\Aushilfen\___Carina\Unterwegs\uw1_schriftzug_weiss.gif">
            <a:extLst>
              <a:ext uri="{FF2B5EF4-FFF2-40B4-BE49-F238E27FC236}">
                <a16:creationId xmlns:a16="http://schemas.microsoft.com/office/drawing/2014/main" id="{2E5B30E3-52CE-DE1C-2E6B-03B378EC51A7}"/>
              </a:ext>
            </a:extLst>
          </p:cNvPr>
          <p:cNvPicPr>
            <a:picLocks noChangeAspect="1" noChangeArrowheads="1"/>
          </p:cNvPicPr>
          <p:nvPr/>
        </p:nvPicPr>
        <p:blipFill>
          <a:blip r:embed="rId16">
            <a:extLst>
              <a:ext uri="{28A0092B-C50C-407E-A947-70E740481C1C}">
                <a14:useLocalDpi xmlns:a14="http://schemas.microsoft.com/office/drawing/2010/main" val="0"/>
              </a:ext>
            </a:extLst>
          </a:blip>
          <a:srcRect r="17387"/>
          <a:stretch>
            <a:fillRect/>
          </a:stretch>
        </p:blipFill>
        <p:spPr bwMode="auto">
          <a:xfrm>
            <a:off x="250825" y="77788"/>
            <a:ext cx="1606550" cy="488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37" name="Textfeld 1">
            <a:extLst>
              <a:ext uri="{FF2B5EF4-FFF2-40B4-BE49-F238E27FC236}">
                <a16:creationId xmlns:a16="http://schemas.microsoft.com/office/drawing/2014/main" id="{74B6A239-C5B0-77C9-C508-A6B0EDE8B70B}"/>
              </a:ext>
            </a:extLst>
          </p:cNvPr>
          <p:cNvSpPr txBox="1">
            <a:spLocks noChangeArrowheads="1"/>
          </p:cNvSpPr>
          <p:nvPr userDrawn="1"/>
        </p:nvSpPr>
        <p:spPr bwMode="auto">
          <a:xfrm>
            <a:off x="1835150" y="-128588"/>
            <a:ext cx="496888" cy="830263"/>
          </a:xfrm>
          <a:prstGeom prst="rect">
            <a:avLst/>
          </a:prstGeom>
          <a:noFill/>
          <a:ln>
            <a:noFill/>
          </a:ln>
        </p:spPr>
        <p:txBody>
          <a:bodyPr wrap="none">
            <a:spAutoFit/>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eaLnBrk="1" hangingPunct="1">
              <a:defRPr/>
            </a:pPr>
            <a:r>
              <a:rPr lang="de-AT" altLang="de-DE" sz="4800" b="1" dirty="0">
                <a:solidFill>
                  <a:schemeClr val="bg1"/>
                </a:solidFill>
                <a:latin typeface="+mj-lt"/>
              </a:rPr>
              <a:t>3</a:t>
            </a:r>
          </a:p>
        </p:txBody>
      </p:sp>
    </p:spTree>
  </p:cSld>
  <p:clrMap bg1="lt1" tx1="dk1" bg2="lt2" tx2="dk2" accent1="accent1" accent2="accent2" accent3="accent3" accent4="accent4" accent5="accent5" accent6="accent6" hlink="hlink" folHlink="folHlink"/>
  <p:sldLayoutIdLst>
    <p:sldLayoutId id="2147484079" r:id="rId1"/>
    <p:sldLayoutId id="2147484069" r:id="rId2"/>
    <p:sldLayoutId id="2147484070" r:id="rId3"/>
    <p:sldLayoutId id="2147484071" r:id="rId4"/>
    <p:sldLayoutId id="2147484072" r:id="rId5"/>
    <p:sldLayoutId id="2147484073" r:id="rId6"/>
    <p:sldLayoutId id="2147484074" r:id="rId7"/>
    <p:sldLayoutId id="2147484075" r:id="rId8"/>
    <p:sldLayoutId id="2147484076" r:id="rId9"/>
    <p:sldLayoutId id="2147484077" r:id="rId10"/>
    <p:sldLayoutId id="2147484078" r:id="rId11"/>
  </p:sldLayoutIdLst>
  <p:txStyles>
    <p:titleStyle>
      <a:lvl1pPr algn="ctr" rtl="0" eaLnBrk="0" fontAlgn="base" hangingPunct="0">
        <a:spcBef>
          <a:spcPct val="0"/>
        </a:spcBef>
        <a:spcAft>
          <a:spcPct val="0"/>
        </a:spcAft>
        <a:defRPr sz="3800" b="1" kern="1200">
          <a:solidFill>
            <a:srgbClr val="333333"/>
          </a:solidFill>
          <a:latin typeface="Syntax LT Std" pitchFamily="34" charset="0"/>
          <a:ea typeface="+mj-ea"/>
          <a:cs typeface="+mj-cs"/>
        </a:defRPr>
      </a:lvl1pPr>
      <a:lvl2pPr algn="ctr" rtl="0" eaLnBrk="0" fontAlgn="base" hangingPunct="0">
        <a:spcBef>
          <a:spcPct val="0"/>
        </a:spcBef>
        <a:spcAft>
          <a:spcPct val="0"/>
        </a:spcAft>
        <a:defRPr sz="3800" b="1">
          <a:solidFill>
            <a:srgbClr val="333333"/>
          </a:solidFill>
          <a:latin typeface="Syntax LT Std" pitchFamily="34" charset="0"/>
        </a:defRPr>
      </a:lvl2pPr>
      <a:lvl3pPr algn="ctr" rtl="0" eaLnBrk="0" fontAlgn="base" hangingPunct="0">
        <a:spcBef>
          <a:spcPct val="0"/>
        </a:spcBef>
        <a:spcAft>
          <a:spcPct val="0"/>
        </a:spcAft>
        <a:defRPr sz="3800" b="1">
          <a:solidFill>
            <a:srgbClr val="333333"/>
          </a:solidFill>
          <a:latin typeface="Syntax LT Std" pitchFamily="34" charset="0"/>
        </a:defRPr>
      </a:lvl3pPr>
      <a:lvl4pPr algn="ctr" rtl="0" eaLnBrk="0" fontAlgn="base" hangingPunct="0">
        <a:spcBef>
          <a:spcPct val="0"/>
        </a:spcBef>
        <a:spcAft>
          <a:spcPct val="0"/>
        </a:spcAft>
        <a:defRPr sz="3800" b="1">
          <a:solidFill>
            <a:srgbClr val="333333"/>
          </a:solidFill>
          <a:latin typeface="Syntax LT Std" pitchFamily="34" charset="0"/>
        </a:defRPr>
      </a:lvl4pPr>
      <a:lvl5pPr algn="ctr" rtl="0" eaLnBrk="0" fontAlgn="base" hangingPunct="0">
        <a:spcBef>
          <a:spcPct val="0"/>
        </a:spcBef>
        <a:spcAft>
          <a:spcPct val="0"/>
        </a:spcAft>
        <a:defRPr sz="3800" b="1">
          <a:solidFill>
            <a:srgbClr val="333333"/>
          </a:solidFill>
          <a:latin typeface="Syntax LT Std" pitchFamily="34" charset="0"/>
        </a:defRPr>
      </a:lvl5pPr>
      <a:lvl6pPr marL="457200" algn="ctr" rtl="0" fontAlgn="base">
        <a:spcBef>
          <a:spcPct val="0"/>
        </a:spcBef>
        <a:spcAft>
          <a:spcPct val="0"/>
        </a:spcAft>
        <a:defRPr sz="3800" b="1">
          <a:solidFill>
            <a:srgbClr val="333333"/>
          </a:solidFill>
          <a:latin typeface="Syntax LT Std" pitchFamily="34" charset="0"/>
        </a:defRPr>
      </a:lvl6pPr>
      <a:lvl7pPr marL="914400" algn="ctr" rtl="0" fontAlgn="base">
        <a:spcBef>
          <a:spcPct val="0"/>
        </a:spcBef>
        <a:spcAft>
          <a:spcPct val="0"/>
        </a:spcAft>
        <a:defRPr sz="3800" b="1">
          <a:solidFill>
            <a:srgbClr val="333333"/>
          </a:solidFill>
          <a:latin typeface="Syntax LT Std" pitchFamily="34" charset="0"/>
        </a:defRPr>
      </a:lvl7pPr>
      <a:lvl8pPr marL="1371600" algn="ctr" rtl="0" fontAlgn="base">
        <a:spcBef>
          <a:spcPct val="0"/>
        </a:spcBef>
        <a:spcAft>
          <a:spcPct val="0"/>
        </a:spcAft>
        <a:defRPr sz="3800" b="1">
          <a:solidFill>
            <a:srgbClr val="333333"/>
          </a:solidFill>
          <a:latin typeface="Syntax LT Std" pitchFamily="34" charset="0"/>
        </a:defRPr>
      </a:lvl8pPr>
      <a:lvl9pPr marL="1828800" algn="ctr" rtl="0" fontAlgn="base">
        <a:spcBef>
          <a:spcPct val="0"/>
        </a:spcBef>
        <a:spcAft>
          <a:spcPct val="0"/>
        </a:spcAft>
        <a:defRPr sz="3800" b="1">
          <a:solidFill>
            <a:srgbClr val="333333"/>
          </a:solidFill>
          <a:latin typeface="Syntax LT Std" pitchFamily="34"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lang="de-AT" sz="3800" b="1" kern="1200" dirty="0">
          <a:solidFill>
            <a:srgbClr val="333333"/>
          </a:solidFill>
          <a:latin typeface="Syntax LT Std" pitchFamily="34" charset="0"/>
          <a:ea typeface="+mj-ea"/>
          <a:cs typeface="+mj-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5" name="Titel 1">
            <a:extLst>
              <a:ext uri="{FF2B5EF4-FFF2-40B4-BE49-F238E27FC236}">
                <a16:creationId xmlns:a16="http://schemas.microsoft.com/office/drawing/2014/main" id="{895D73D0-30DD-8527-58FB-261797B14979}"/>
              </a:ext>
            </a:extLst>
          </p:cNvPr>
          <p:cNvSpPr>
            <a:spLocks noGrp="1"/>
          </p:cNvSpPr>
          <p:nvPr>
            <p:ph type="title"/>
          </p:nvPr>
        </p:nvSpPr>
        <p:spPr>
          <a:xfrm>
            <a:off x="457200" y="714375"/>
            <a:ext cx="8229600" cy="1262063"/>
          </a:xfrm>
        </p:spPr>
        <p:txBody>
          <a:bodyPr/>
          <a:lstStyle/>
          <a:p>
            <a:r>
              <a:rPr lang="de-AT" altLang="de-DE">
                <a:latin typeface="Syntax LT Std"/>
              </a:rPr>
              <a:t>Raumordnung – </a:t>
            </a:r>
            <a:br>
              <a:rPr lang="de-AT" altLang="de-DE">
                <a:latin typeface="Syntax LT Std"/>
              </a:rPr>
            </a:br>
            <a:r>
              <a:rPr lang="de-AT" altLang="de-DE">
                <a:latin typeface="Syntax LT Std"/>
              </a:rPr>
              <a:t>sie plant den Raum</a:t>
            </a:r>
          </a:p>
        </p:txBody>
      </p:sp>
      <p:sp>
        <p:nvSpPr>
          <p:cNvPr id="8" name="Textfeld 7">
            <a:extLst>
              <a:ext uri="{FF2B5EF4-FFF2-40B4-BE49-F238E27FC236}">
                <a16:creationId xmlns:a16="http://schemas.microsoft.com/office/drawing/2014/main" id="{900118A6-68EC-6BC3-541A-865F64FDCE1B}"/>
              </a:ext>
            </a:extLst>
          </p:cNvPr>
          <p:cNvSpPr txBox="1">
            <a:spLocks noChangeArrowheads="1"/>
          </p:cNvSpPr>
          <p:nvPr/>
        </p:nvSpPr>
        <p:spPr bwMode="auto">
          <a:xfrm>
            <a:off x="3794146" y="2613471"/>
            <a:ext cx="150495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800" b="1">
                <a:solidFill>
                  <a:srgbClr val="333333"/>
                </a:solidFill>
                <a:latin typeface="Syntax LT Std"/>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de-AT" altLang="de-DE" sz="1800" dirty="0">
                <a:solidFill>
                  <a:schemeClr val="accent1">
                    <a:lumMod val="75000"/>
                  </a:schemeClr>
                </a:solidFill>
                <a:latin typeface="Calibri" panose="020F0502020204030204" pitchFamily="34" charset="0"/>
              </a:rPr>
              <a:t>Bundesländer</a:t>
            </a:r>
          </a:p>
        </p:txBody>
      </p:sp>
      <p:sp>
        <p:nvSpPr>
          <p:cNvPr id="19" name="Textfeld 18">
            <a:extLst>
              <a:ext uri="{FF2B5EF4-FFF2-40B4-BE49-F238E27FC236}">
                <a16:creationId xmlns:a16="http://schemas.microsoft.com/office/drawing/2014/main" id="{D173A98B-CBB1-BB85-2D01-6444264C86A9}"/>
              </a:ext>
            </a:extLst>
          </p:cNvPr>
          <p:cNvSpPr txBox="1">
            <a:spLocks noChangeArrowheads="1"/>
          </p:cNvSpPr>
          <p:nvPr/>
        </p:nvSpPr>
        <p:spPr bwMode="auto">
          <a:xfrm>
            <a:off x="7232671" y="2613471"/>
            <a:ext cx="1292225"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800" b="1">
                <a:solidFill>
                  <a:srgbClr val="333333"/>
                </a:solidFill>
                <a:latin typeface="Syntax LT Std"/>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de-AT" altLang="de-DE" sz="1800" dirty="0">
                <a:solidFill>
                  <a:srgbClr val="0070C0"/>
                </a:solidFill>
                <a:latin typeface="Calibri" panose="020F0502020204030204" pitchFamily="34" charset="0"/>
              </a:rPr>
              <a:t>Gemeinden</a:t>
            </a:r>
          </a:p>
        </p:txBody>
      </p:sp>
      <p:sp>
        <p:nvSpPr>
          <p:cNvPr id="20" name="Textfeld 19">
            <a:extLst>
              <a:ext uri="{FF2B5EF4-FFF2-40B4-BE49-F238E27FC236}">
                <a16:creationId xmlns:a16="http://schemas.microsoft.com/office/drawing/2014/main" id="{D8B22614-721F-79DE-3D14-D212D7069546}"/>
              </a:ext>
            </a:extLst>
          </p:cNvPr>
          <p:cNvSpPr txBox="1">
            <a:spLocks noChangeArrowheads="1"/>
          </p:cNvSpPr>
          <p:nvPr/>
        </p:nvSpPr>
        <p:spPr bwMode="auto">
          <a:xfrm>
            <a:off x="436583" y="2613471"/>
            <a:ext cx="2430463" cy="923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800" b="1">
                <a:solidFill>
                  <a:srgbClr val="333333"/>
                </a:solidFill>
                <a:latin typeface="Syntax LT Std"/>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de-AT" altLang="de-DE" sz="1800" dirty="0">
                <a:solidFill>
                  <a:schemeClr val="accent4">
                    <a:lumMod val="75000"/>
                  </a:schemeClr>
                </a:solidFill>
                <a:latin typeface="Calibri" panose="020F0502020204030204" pitchFamily="34" charset="0"/>
              </a:rPr>
              <a:t>ÖROK</a:t>
            </a:r>
          </a:p>
          <a:p>
            <a:pPr eaLnBrk="1" hangingPunct="1">
              <a:spcBef>
                <a:spcPct val="0"/>
              </a:spcBef>
              <a:buFontTx/>
              <a:buNone/>
            </a:pPr>
            <a:r>
              <a:rPr lang="de-AT" altLang="de-DE" sz="1800" b="0" dirty="0">
                <a:solidFill>
                  <a:schemeClr val="tx1"/>
                </a:solidFill>
                <a:latin typeface="Calibri" panose="020F0502020204030204" pitchFamily="34" charset="0"/>
              </a:rPr>
              <a:t>(</a:t>
            </a:r>
            <a:r>
              <a:rPr lang="de-AT" altLang="de-DE" sz="1800" dirty="0">
                <a:solidFill>
                  <a:schemeClr val="tx1"/>
                </a:solidFill>
                <a:latin typeface="Calibri" panose="020F0502020204030204" pitchFamily="34" charset="0"/>
              </a:rPr>
              <a:t>Ö</a:t>
            </a:r>
            <a:r>
              <a:rPr lang="de-AT" altLang="de-DE" sz="1800" b="0" dirty="0">
                <a:solidFill>
                  <a:schemeClr val="tx1"/>
                </a:solidFill>
                <a:latin typeface="Calibri" panose="020F0502020204030204" pitchFamily="34" charset="0"/>
              </a:rPr>
              <a:t>sterreichische </a:t>
            </a:r>
            <a:r>
              <a:rPr lang="de-AT" altLang="de-DE" sz="1800" dirty="0">
                <a:solidFill>
                  <a:schemeClr val="tx1"/>
                </a:solidFill>
                <a:latin typeface="Calibri" panose="020F0502020204030204" pitchFamily="34" charset="0"/>
              </a:rPr>
              <a:t>R</a:t>
            </a:r>
            <a:r>
              <a:rPr lang="de-AT" altLang="de-DE" sz="1800" b="0" dirty="0">
                <a:solidFill>
                  <a:schemeClr val="tx1"/>
                </a:solidFill>
                <a:latin typeface="Calibri" panose="020F0502020204030204" pitchFamily="34" charset="0"/>
              </a:rPr>
              <a:t>aum-</a:t>
            </a:r>
          </a:p>
          <a:p>
            <a:pPr eaLnBrk="1" hangingPunct="1">
              <a:spcBef>
                <a:spcPct val="0"/>
              </a:spcBef>
              <a:buFontTx/>
              <a:buNone/>
            </a:pPr>
            <a:r>
              <a:rPr lang="de-AT" altLang="de-DE" sz="1800" dirty="0" err="1">
                <a:solidFill>
                  <a:schemeClr val="tx1"/>
                </a:solidFill>
                <a:latin typeface="Calibri" panose="020F0502020204030204" pitchFamily="34" charset="0"/>
              </a:rPr>
              <a:t>o</a:t>
            </a:r>
            <a:r>
              <a:rPr lang="de-AT" altLang="de-DE" sz="1800" b="0" dirty="0" err="1">
                <a:solidFill>
                  <a:schemeClr val="tx1"/>
                </a:solidFill>
                <a:latin typeface="Calibri" panose="020F0502020204030204" pitchFamily="34" charset="0"/>
              </a:rPr>
              <a:t>rdnungs</a:t>
            </a:r>
            <a:r>
              <a:rPr lang="de-AT" altLang="de-DE" sz="1800" dirty="0" err="1">
                <a:solidFill>
                  <a:schemeClr val="tx1"/>
                </a:solidFill>
                <a:latin typeface="Calibri" panose="020F0502020204030204" pitchFamily="34" charset="0"/>
              </a:rPr>
              <a:t>k</a:t>
            </a:r>
            <a:r>
              <a:rPr lang="de-AT" altLang="de-DE" sz="1800" b="0" dirty="0" err="1">
                <a:solidFill>
                  <a:schemeClr val="tx1"/>
                </a:solidFill>
                <a:latin typeface="Calibri" panose="020F0502020204030204" pitchFamily="34" charset="0"/>
              </a:rPr>
              <a:t>onferenz</a:t>
            </a:r>
            <a:r>
              <a:rPr lang="de-AT" altLang="de-DE" sz="1800" b="0" dirty="0">
                <a:solidFill>
                  <a:schemeClr val="tx1"/>
                </a:solidFill>
                <a:latin typeface="Calibri" panose="020F0502020204030204" pitchFamily="34" charset="0"/>
              </a:rPr>
              <a:t>)</a:t>
            </a:r>
          </a:p>
        </p:txBody>
      </p:sp>
      <p:sp>
        <p:nvSpPr>
          <p:cNvPr id="21" name="Textfeld 20">
            <a:extLst>
              <a:ext uri="{FF2B5EF4-FFF2-40B4-BE49-F238E27FC236}">
                <a16:creationId xmlns:a16="http://schemas.microsoft.com/office/drawing/2014/main" id="{0FA6ACD3-FEF9-7241-325C-2B1FC5C0EAB7}"/>
              </a:ext>
            </a:extLst>
          </p:cNvPr>
          <p:cNvSpPr txBox="1">
            <a:spLocks noChangeArrowheads="1"/>
          </p:cNvSpPr>
          <p:nvPr/>
        </p:nvSpPr>
        <p:spPr bwMode="auto">
          <a:xfrm>
            <a:off x="4867052" y="4450376"/>
            <a:ext cx="2319338"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800" b="1">
                <a:solidFill>
                  <a:srgbClr val="333333"/>
                </a:solidFill>
                <a:latin typeface="Syntax LT Std"/>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de-AT" altLang="de-DE" sz="1800" dirty="0">
                <a:solidFill>
                  <a:srgbClr val="0070C0"/>
                </a:solidFill>
                <a:latin typeface="Calibri" panose="020F0502020204030204" pitchFamily="34" charset="0"/>
              </a:rPr>
              <a:t>Flächenwidmungsplan</a:t>
            </a:r>
          </a:p>
          <a:p>
            <a:pPr eaLnBrk="1" hangingPunct="1">
              <a:spcBef>
                <a:spcPct val="0"/>
              </a:spcBef>
              <a:buFontTx/>
              <a:buNone/>
            </a:pPr>
            <a:r>
              <a:rPr lang="de-AT" altLang="de-DE" sz="1800" b="0" dirty="0">
                <a:solidFill>
                  <a:schemeClr val="tx1"/>
                </a:solidFill>
                <a:latin typeface="Calibri" panose="020F0502020204030204" pitchFamily="34" charset="0"/>
              </a:rPr>
              <a:t>(</a:t>
            </a:r>
            <a:r>
              <a:rPr lang="de-AT" altLang="de-DE" sz="1800" b="0" dirty="0">
                <a:solidFill>
                  <a:schemeClr val="tx1"/>
                </a:solidFill>
                <a:latin typeface="Calibri" panose="020F0502020204030204" pitchFamily="34" charset="0"/>
                <a:sym typeface="Wingdings" panose="05000000000000000000" pitchFamily="2" charset="2"/>
              </a:rPr>
              <a:t></a:t>
            </a:r>
            <a:r>
              <a:rPr lang="de-AT" altLang="de-DE" sz="1800" b="0" dirty="0">
                <a:solidFill>
                  <a:schemeClr val="tx1"/>
                </a:solidFill>
                <a:latin typeface="Calibri" panose="020F0502020204030204" pitchFamily="34" charset="0"/>
              </a:rPr>
              <a:t> WAS?)</a:t>
            </a:r>
          </a:p>
        </p:txBody>
      </p:sp>
      <p:sp>
        <p:nvSpPr>
          <p:cNvPr id="22" name="Textfeld 21">
            <a:extLst>
              <a:ext uri="{FF2B5EF4-FFF2-40B4-BE49-F238E27FC236}">
                <a16:creationId xmlns:a16="http://schemas.microsoft.com/office/drawing/2014/main" id="{5F80F08B-50DE-A75D-50F5-3ABF3432F0DC}"/>
              </a:ext>
            </a:extLst>
          </p:cNvPr>
          <p:cNvSpPr txBox="1">
            <a:spLocks noChangeArrowheads="1"/>
          </p:cNvSpPr>
          <p:nvPr/>
        </p:nvSpPr>
        <p:spPr bwMode="auto">
          <a:xfrm>
            <a:off x="7153617" y="4435602"/>
            <a:ext cx="1655763"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800" b="1">
                <a:solidFill>
                  <a:srgbClr val="333333"/>
                </a:solidFill>
                <a:latin typeface="Syntax LT Std"/>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de-AT" altLang="de-DE" sz="1800" dirty="0">
                <a:solidFill>
                  <a:srgbClr val="0070C0"/>
                </a:solidFill>
                <a:latin typeface="Calibri" panose="020F0502020204030204" pitchFamily="34" charset="0"/>
              </a:rPr>
              <a:t>Bebauungsplan</a:t>
            </a:r>
          </a:p>
          <a:p>
            <a:pPr eaLnBrk="1" hangingPunct="1">
              <a:spcBef>
                <a:spcPct val="0"/>
              </a:spcBef>
              <a:buFontTx/>
              <a:buNone/>
            </a:pPr>
            <a:r>
              <a:rPr lang="de-AT" altLang="de-DE" sz="1800" b="0" dirty="0">
                <a:solidFill>
                  <a:schemeClr val="tx1"/>
                </a:solidFill>
                <a:latin typeface="Calibri" panose="020F0502020204030204" pitchFamily="34" charset="0"/>
              </a:rPr>
              <a:t>(</a:t>
            </a:r>
            <a:r>
              <a:rPr lang="de-AT" altLang="de-DE" sz="1800" b="0" dirty="0">
                <a:solidFill>
                  <a:schemeClr val="tx1"/>
                </a:solidFill>
                <a:latin typeface="Calibri" panose="020F0502020204030204" pitchFamily="34" charset="0"/>
                <a:sym typeface="Wingdings" panose="05000000000000000000" pitchFamily="2" charset="2"/>
              </a:rPr>
              <a:t> WIE?)</a:t>
            </a:r>
            <a:endParaRPr lang="de-AT" altLang="de-DE" sz="1800" b="0" dirty="0">
              <a:solidFill>
                <a:schemeClr val="tx1"/>
              </a:solidFill>
              <a:latin typeface="Calibri" panose="020F0502020204030204" pitchFamily="34" charset="0"/>
            </a:endParaRPr>
          </a:p>
        </p:txBody>
      </p:sp>
      <p:sp>
        <p:nvSpPr>
          <p:cNvPr id="23" name="Textfeld 22">
            <a:extLst>
              <a:ext uri="{FF2B5EF4-FFF2-40B4-BE49-F238E27FC236}">
                <a16:creationId xmlns:a16="http://schemas.microsoft.com/office/drawing/2014/main" id="{6AAD4B44-878E-2E0E-3881-6B94E8D6065B}"/>
              </a:ext>
            </a:extLst>
          </p:cNvPr>
          <p:cNvSpPr txBox="1">
            <a:spLocks noChangeArrowheads="1"/>
          </p:cNvSpPr>
          <p:nvPr/>
        </p:nvSpPr>
        <p:spPr bwMode="auto">
          <a:xfrm>
            <a:off x="4741973" y="5667862"/>
            <a:ext cx="2278062" cy="646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800" b="1">
                <a:solidFill>
                  <a:srgbClr val="333333"/>
                </a:solidFill>
                <a:latin typeface="Syntax LT Std"/>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de-AT" altLang="de-DE" sz="1800" b="0" dirty="0">
                <a:solidFill>
                  <a:schemeClr val="tx1"/>
                </a:solidFill>
                <a:latin typeface="Calibri" panose="020F0502020204030204" pitchFamily="34" charset="0"/>
              </a:rPr>
              <a:t>Bauland, Grünflächen,</a:t>
            </a:r>
          </a:p>
          <a:p>
            <a:pPr eaLnBrk="1" hangingPunct="1">
              <a:spcBef>
                <a:spcPct val="0"/>
              </a:spcBef>
              <a:buFontTx/>
              <a:buNone/>
            </a:pPr>
            <a:r>
              <a:rPr lang="de-AT" altLang="de-DE" sz="1800" b="0" dirty="0">
                <a:solidFill>
                  <a:schemeClr val="tx1"/>
                </a:solidFill>
                <a:latin typeface="Calibri" panose="020F0502020204030204" pitchFamily="34" charset="0"/>
              </a:rPr>
              <a:t>Verkehrsflächen …</a:t>
            </a:r>
          </a:p>
        </p:txBody>
      </p:sp>
      <p:sp>
        <p:nvSpPr>
          <p:cNvPr id="24" name="Textfeld 23">
            <a:extLst>
              <a:ext uri="{FF2B5EF4-FFF2-40B4-BE49-F238E27FC236}">
                <a16:creationId xmlns:a16="http://schemas.microsoft.com/office/drawing/2014/main" id="{9237E116-3BCF-9874-BB35-42FE688FEFEF}"/>
              </a:ext>
            </a:extLst>
          </p:cNvPr>
          <p:cNvSpPr txBox="1">
            <a:spLocks noChangeArrowheads="1"/>
          </p:cNvSpPr>
          <p:nvPr/>
        </p:nvSpPr>
        <p:spPr bwMode="auto">
          <a:xfrm>
            <a:off x="7232671" y="5646865"/>
            <a:ext cx="1655763"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800" b="1">
                <a:solidFill>
                  <a:srgbClr val="333333"/>
                </a:solidFill>
                <a:latin typeface="Syntax LT Std"/>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de-AT" altLang="de-DE" sz="1800" b="0" dirty="0">
                <a:solidFill>
                  <a:schemeClr val="tx1"/>
                </a:solidFill>
                <a:latin typeface="Calibri" panose="020F0502020204030204" pitchFamily="34" charset="0"/>
              </a:rPr>
              <a:t>Gebäudehöhe, Dachform …</a:t>
            </a:r>
          </a:p>
        </p:txBody>
      </p:sp>
      <p:sp>
        <p:nvSpPr>
          <p:cNvPr id="10" name="Rechteck 9">
            <a:extLst>
              <a:ext uri="{FF2B5EF4-FFF2-40B4-BE49-F238E27FC236}">
                <a16:creationId xmlns:a16="http://schemas.microsoft.com/office/drawing/2014/main" id="{4108E30B-A19A-967B-1D38-08381B86532E}"/>
              </a:ext>
            </a:extLst>
          </p:cNvPr>
          <p:cNvSpPr/>
          <p:nvPr/>
        </p:nvSpPr>
        <p:spPr>
          <a:xfrm>
            <a:off x="250825" y="765175"/>
            <a:ext cx="8642350" cy="5686425"/>
          </a:xfrm>
          <a:prstGeom prst="rect">
            <a:avLst/>
          </a:prstGeom>
          <a:noFill/>
        </p:spPr>
        <p:style>
          <a:lnRef idx="2">
            <a:schemeClr val="dk1">
              <a:shade val="50000"/>
            </a:schemeClr>
          </a:lnRef>
          <a:fillRef idx="1">
            <a:schemeClr val="dk1"/>
          </a:fillRef>
          <a:effectRef idx="0">
            <a:schemeClr val="dk1"/>
          </a:effectRef>
          <a:fontRef idx="minor">
            <a:schemeClr val="lt1"/>
          </a:fontRef>
        </p:style>
        <p:txBody>
          <a:bodyPr anchor="ctr"/>
          <a:lstStyle/>
          <a:p>
            <a:pPr algn="ctr" eaLnBrk="1" hangingPunct="1">
              <a:defRPr/>
            </a:pPr>
            <a:endParaRPr lang="de-AT"/>
          </a:p>
        </p:txBody>
      </p:sp>
      <p:cxnSp>
        <p:nvCxnSpPr>
          <p:cNvPr id="15" name="Gerade Verbindung 14">
            <a:extLst>
              <a:ext uri="{FF2B5EF4-FFF2-40B4-BE49-F238E27FC236}">
                <a16:creationId xmlns:a16="http://schemas.microsoft.com/office/drawing/2014/main" id="{76AA0268-E9D2-19BC-D8AE-8D8AEFBE44E5}"/>
              </a:ext>
            </a:extLst>
          </p:cNvPr>
          <p:cNvCxnSpPr/>
          <p:nvPr/>
        </p:nvCxnSpPr>
        <p:spPr>
          <a:xfrm>
            <a:off x="473075" y="4292600"/>
            <a:ext cx="8154988" cy="0"/>
          </a:xfrm>
          <a:prstGeom prst="line">
            <a:avLst/>
          </a:prstGeom>
        </p:spPr>
        <p:style>
          <a:lnRef idx="1">
            <a:schemeClr val="dk1"/>
          </a:lnRef>
          <a:fillRef idx="0">
            <a:schemeClr val="dk1"/>
          </a:fillRef>
          <a:effectRef idx="0">
            <a:schemeClr val="dk1"/>
          </a:effectRef>
          <a:fontRef idx="minor">
            <a:schemeClr val="tx1"/>
          </a:fontRef>
        </p:style>
      </p:cxnSp>
      <p:cxnSp>
        <p:nvCxnSpPr>
          <p:cNvPr id="25" name="Gerade Verbindung 24">
            <a:extLst>
              <a:ext uri="{FF2B5EF4-FFF2-40B4-BE49-F238E27FC236}">
                <a16:creationId xmlns:a16="http://schemas.microsoft.com/office/drawing/2014/main" id="{844DFA95-D3FC-BBA7-17A8-BD5544876A5F}"/>
              </a:ext>
            </a:extLst>
          </p:cNvPr>
          <p:cNvCxnSpPr/>
          <p:nvPr/>
        </p:nvCxnSpPr>
        <p:spPr>
          <a:xfrm>
            <a:off x="7159232" y="4374977"/>
            <a:ext cx="0" cy="2016125"/>
          </a:xfrm>
          <a:prstGeom prst="line">
            <a:avLst/>
          </a:prstGeom>
        </p:spPr>
        <p:style>
          <a:lnRef idx="1">
            <a:schemeClr val="dk1"/>
          </a:lnRef>
          <a:fillRef idx="0">
            <a:schemeClr val="dk1"/>
          </a:fillRef>
          <a:effectRef idx="0">
            <a:schemeClr val="dk1"/>
          </a:effectRef>
          <a:fontRef idx="minor">
            <a:schemeClr val="tx1"/>
          </a:fontRef>
        </p:style>
      </p:cxnSp>
      <p:sp>
        <p:nvSpPr>
          <p:cNvPr id="26" name="Pfeil nach unten 25">
            <a:extLst>
              <a:ext uri="{FF2B5EF4-FFF2-40B4-BE49-F238E27FC236}">
                <a16:creationId xmlns:a16="http://schemas.microsoft.com/office/drawing/2014/main" id="{1B01C1ED-D566-F987-6016-ED4A5F8529B7}"/>
              </a:ext>
            </a:extLst>
          </p:cNvPr>
          <p:cNvSpPr/>
          <p:nvPr/>
        </p:nvSpPr>
        <p:spPr>
          <a:xfrm>
            <a:off x="4462463" y="2133600"/>
            <a:ext cx="242887" cy="339725"/>
          </a:xfrm>
          <a:prstGeom prst="downArrow">
            <a:avLst/>
          </a:prstGeom>
          <a:solidFill>
            <a:schemeClr val="tx1"/>
          </a:solidFill>
        </p:spPr>
        <p:style>
          <a:lnRef idx="2">
            <a:schemeClr val="dk1">
              <a:shade val="50000"/>
            </a:schemeClr>
          </a:lnRef>
          <a:fillRef idx="1">
            <a:schemeClr val="dk1"/>
          </a:fillRef>
          <a:effectRef idx="0">
            <a:schemeClr val="dk1"/>
          </a:effectRef>
          <a:fontRef idx="minor">
            <a:schemeClr val="lt1"/>
          </a:fontRef>
        </p:style>
        <p:txBody>
          <a:bodyPr anchor="ctr"/>
          <a:lstStyle/>
          <a:p>
            <a:pPr algn="ctr" eaLnBrk="1" hangingPunct="1">
              <a:defRPr/>
            </a:pPr>
            <a:endParaRPr lang="de-AT"/>
          </a:p>
        </p:txBody>
      </p:sp>
      <p:sp>
        <p:nvSpPr>
          <p:cNvPr id="27" name="Pfeil nach unten 26">
            <a:extLst>
              <a:ext uri="{FF2B5EF4-FFF2-40B4-BE49-F238E27FC236}">
                <a16:creationId xmlns:a16="http://schemas.microsoft.com/office/drawing/2014/main" id="{0F3EFB96-87FC-D4E2-4215-4942825A9F47}"/>
              </a:ext>
            </a:extLst>
          </p:cNvPr>
          <p:cNvSpPr/>
          <p:nvPr/>
        </p:nvSpPr>
        <p:spPr>
          <a:xfrm>
            <a:off x="5770254" y="5167080"/>
            <a:ext cx="242888" cy="339725"/>
          </a:xfrm>
          <a:prstGeom prst="downArrow">
            <a:avLst/>
          </a:prstGeom>
          <a:solidFill>
            <a:srgbClr val="0070C0"/>
          </a:solidFill>
        </p:spPr>
        <p:style>
          <a:lnRef idx="2">
            <a:schemeClr val="dk1">
              <a:shade val="50000"/>
            </a:schemeClr>
          </a:lnRef>
          <a:fillRef idx="1">
            <a:schemeClr val="dk1"/>
          </a:fillRef>
          <a:effectRef idx="0">
            <a:schemeClr val="dk1"/>
          </a:effectRef>
          <a:fontRef idx="minor">
            <a:schemeClr val="lt1"/>
          </a:fontRef>
        </p:style>
        <p:txBody>
          <a:bodyPr anchor="ctr"/>
          <a:lstStyle/>
          <a:p>
            <a:pPr algn="ctr" eaLnBrk="1" hangingPunct="1">
              <a:defRPr/>
            </a:pPr>
            <a:endParaRPr lang="de-AT"/>
          </a:p>
        </p:txBody>
      </p:sp>
      <p:sp>
        <p:nvSpPr>
          <p:cNvPr id="28" name="Pfeil nach unten 27">
            <a:extLst>
              <a:ext uri="{FF2B5EF4-FFF2-40B4-BE49-F238E27FC236}">
                <a16:creationId xmlns:a16="http://schemas.microsoft.com/office/drawing/2014/main" id="{96EA9220-C6EE-34AD-537E-B3A15C3B81B0}"/>
              </a:ext>
            </a:extLst>
          </p:cNvPr>
          <p:cNvSpPr/>
          <p:nvPr/>
        </p:nvSpPr>
        <p:spPr>
          <a:xfrm>
            <a:off x="7738612" y="5189151"/>
            <a:ext cx="242887" cy="339725"/>
          </a:xfrm>
          <a:prstGeom prst="downArrow">
            <a:avLst/>
          </a:prstGeom>
          <a:solidFill>
            <a:srgbClr val="0070C0"/>
          </a:solidFill>
        </p:spPr>
        <p:style>
          <a:lnRef idx="2">
            <a:schemeClr val="dk1">
              <a:shade val="50000"/>
            </a:schemeClr>
          </a:lnRef>
          <a:fillRef idx="1">
            <a:schemeClr val="dk1"/>
          </a:fillRef>
          <a:effectRef idx="0">
            <a:schemeClr val="dk1"/>
          </a:effectRef>
          <a:fontRef idx="minor">
            <a:schemeClr val="lt1"/>
          </a:fontRef>
        </p:style>
        <p:txBody>
          <a:bodyPr anchor="ctr"/>
          <a:lstStyle/>
          <a:p>
            <a:pPr algn="ctr" eaLnBrk="1" hangingPunct="1">
              <a:defRPr/>
            </a:pPr>
            <a:endParaRPr lang="de-AT"/>
          </a:p>
        </p:txBody>
      </p:sp>
      <p:sp>
        <p:nvSpPr>
          <p:cNvPr id="29" name="Pfeil nach unten 28">
            <a:extLst>
              <a:ext uri="{FF2B5EF4-FFF2-40B4-BE49-F238E27FC236}">
                <a16:creationId xmlns:a16="http://schemas.microsoft.com/office/drawing/2014/main" id="{026D39DF-DBC1-8C14-4B1F-30FADAC75E15}"/>
              </a:ext>
            </a:extLst>
          </p:cNvPr>
          <p:cNvSpPr/>
          <p:nvPr/>
        </p:nvSpPr>
        <p:spPr>
          <a:xfrm>
            <a:off x="7841232" y="3489851"/>
            <a:ext cx="259160" cy="555893"/>
          </a:xfrm>
          <a:prstGeom prst="downArrow">
            <a:avLst/>
          </a:prstGeom>
          <a:solidFill>
            <a:srgbClr val="0070C0"/>
          </a:solidFill>
        </p:spPr>
        <p:style>
          <a:lnRef idx="2">
            <a:schemeClr val="dk1">
              <a:shade val="50000"/>
            </a:schemeClr>
          </a:lnRef>
          <a:fillRef idx="1">
            <a:schemeClr val="dk1"/>
          </a:fillRef>
          <a:effectRef idx="0">
            <a:schemeClr val="dk1"/>
          </a:effectRef>
          <a:fontRef idx="minor">
            <a:schemeClr val="lt1"/>
          </a:fontRef>
        </p:style>
        <p:txBody>
          <a:bodyPr anchor="ctr"/>
          <a:lstStyle/>
          <a:p>
            <a:pPr algn="ctr" eaLnBrk="1" hangingPunct="1">
              <a:defRPr/>
            </a:pPr>
            <a:endParaRPr lang="de-AT"/>
          </a:p>
        </p:txBody>
      </p:sp>
      <p:sp>
        <p:nvSpPr>
          <p:cNvPr id="30" name="Pfeil nach unten 29">
            <a:extLst>
              <a:ext uri="{FF2B5EF4-FFF2-40B4-BE49-F238E27FC236}">
                <a16:creationId xmlns:a16="http://schemas.microsoft.com/office/drawing/2014/main" id="{467477AE-1ACD-A210-E448-C0129B99E120}"/>
              </a:ext>
            </a:extLst>
          </p:cNvPr>
          <p:cNvSpPr/>
          <p:nvPr/>
        </p:nvSpPr>
        <p:spPr>
          <a:xfrm rot="2495594">
            <a:off x="6880444" y="3406409"/>
            <a:ext cx="297066" cy="659885"/>
          </a:xfrm>
          <a:prstGeom prst="downArrow">
            <a:avLst/>
          </a:prstGeom>
          <a:solidFill>
            <a:srgbClr val="0070C0"/>
          </a:solidFill>
        </p:spPr>
        <p:style>
          <a:lnRef idx="2">
            <a:schemeClr val="dk1">
              <a:shade val="50000"/>
            </a:schemeClr>
          </a:lnRef>
          <a:fillRef idx="1">
            <a:schemeClr val="dk1"/>
          </a:fillRef>
          <a:effectRef idx="0">
            <a:schemeClr val="dk1"/>
          </a:effectRef>
          <a:fontRef idx="minor">
            <a:schemeClr val="lt1"/>
          </a:fontRef>
        </p:style>
        <p:txBody>
          <a:bodyPr anchor="ctr"/>
          <a:lstStyle/>
          <a:p>
            <a:pPr algn="ctr" eaLnBrk="1" hangingPunct="1">
              <a:defRPr/>
            </a:pPr>
            <a:endParaRPr lang="de-AT"/>
          </a:p>
        </p:txBody>
      </p:sp>
      <p:sp>
        <p:nvSpPr>
          <p:cNvPr id="31" name="Pfeil nach unten 30">
            <a:extLst>
              <a:ext uri="{FF2B5EF4-FFF2-40B4-BE49-F238E27FC236}">
                <a16:creationId xmlns:a16="http://schemas.microsoft.com/office/drawing/2014/main" id="{3B8FEF5B-075A-E239-7216-8AFC1C3C6BD7}"/>
              </a:ext>
            </a:extLst>
          </p:cNvPr>
          <p:cNvSpPr/>
          <p:nvPr/>
        </p:nvSpPr>
        <p:spPr>
          <a:xfrm rot="-1740000">
            <a:off x="7099300" y="2133600"/>
            <a:ext cx="242888" cy="339725"/>
          </a:xfrm>
          <a:prstGeom prst="downArrow">
            <a:avLst/>
          </a:prstGeom>
          <a:solidFill>
            <a:schemeClr val="tx1"/>
          </a:solidFill>
        </p:spPr>
        <p:style>
          <a:lnRef idx="2">
            <a:schemeClr val="dk1">
              <a:shade val="50000"/>
            </a:schemeClr>
          </a:lnRef>
          <a:fillRef idx="1">
            <a:schemeClr val="dk1"/>
          </a:fillRef>
          <a:effectRef idx="0">
            <a:schemeClr val="dk1"/>
          </a:effectRef>
          <a:fontRef idx="minor">
            <a:schemeClr val="lt1"/>
          </a:fontRef>
        </p:style>
        <p:txBody>
          <a:bodyPr anchor="ctr"/>
          <a:lstStyle/>
          <a:p>
            <a:pPr algn="ctr" eaLnBrk="1" hangingPunct="1">
              <a:defRPr/>
            </a:pPr>
            <a:endParaRPr lang="de-AT"/>
          </a:p>
        </p:txBody>
      </p:sp>
      <p:sp>
        <p:nvSpPr>
          <p:cNvPr id="32" name="Pfeil nach unten 31">
            <a:extLst>
              <a:ext uri="{FF2B5EF4-FFF2-40B4-BE49-F238E27FC236}">
                <a16:creationId xmlns:a16="http://schemas.microsoft.com/office/drawing/2014/main" id="{C7799F17-A0C5-817B-67EE-9CB409F4DD8A}"/>
              </a:ext>
            </a:extLst>
          </p:cNvPr>
          <p:cNvSpPr/>
          <p:nvPr/>
        </p:nvSpPr>
        <p:spPr>
          <a:xfrm rot="1740000">
            <a:off x="1660525" y="2098675"/>
            <a:ext cx="242888" cy="339725"/>
          </a:xfrm>
          <a:prstGeom prst="downArrow">
            <a:avLst/>
          </a:prstGeom>
          <a:solidFill>
            <a:schemeClr val="tx1"/>
          </a:solidFill>
        </p:spPr>
        <p:style>
          <a:lnRef idx="2">
            <a:schemeClr val="dk1">
              <a:shade val="50000"/>
            </a:schemeClr>
          </a:lnRef>
          <a:fillRef idx="1">
            <a:schemeClr val="dk1"/>
          </a:fillRef>
          <a:effectRef idx="0">
            <a:schemeClr val="dk1"/>
          </a:effectRef>
          <a:fontRef idx="minor">
            <a:schemeClr val="lt1"/>
          </a:fontRef>
        </p:style>
        <p:txBody>
          <a:bodyPr anchor="ctr"/>
          <a:lstStyle/>
          <a:p>
            <a:pPr algn="ctr" eaLnBrk="1" hangingPunct="1">
              <a:defRPr/>
            </a:pPr>
            <a:endParaRPr lang="de-AT"/>
          </a:p>
        </p:txBody>
      </p:sp>
      <p:sp>
        <p:nvSpPr>
          <p:cNvPr id="2" name="Pfeil nach unten 28">
            <a:extLst>
              <a:ext uri="{FF2B5EF4-FFF2-40B4-BE49-F238E27FC236}">
                <a16:creationId xmlns:a16="http://schemas.microsoft.com/office/drawing/2014/main" id="{177B2937-2678-D25C-8705-1AAB20EC2B39}"/>
              </a:ext>
            </a:extLst>
          </p:cNvPr>
          <p:cNvSpPr/>
          <p:nvPr/>
        </p:nvSpPr>
        <p:spPr>
          <a:xfrm>
            <a:off x="1471956" y="3588197"/>
            <a:ext cx="262645" cy="593074"/>
          </a:xfrm>
          <a:prstGeom prst="downArrow">
            <a:avLst/>
          </a:prstGeom>
          <a:solidFill>
            <a:schemeClr val="accent4">
              <a:lumMod val="75000"/>
            </a:schemeClr>
          </a:solidFill>
        </p:spPr>
        <p:style>
          <a:lnRef idx="2">
            <a:schemeClr val="dk1">
              <a:shade val="50000"/>
            </a:schemeClr>
          </a:lnRef>
          <a:fillRef idx="1">
            <a:schemeClr val="dk1"/>
          </a:fillRef>
          <a:effectRef idx="0">
            <a:schemeClr val="dk1"/>
          </a:effectRef>
          <a:fontRef idx="minor">
            <a:schemeClr val="lt1"/>
          </a:fontRef>
        </p:style>
        <p:txBody>
          <a:bodyPr anchor="ctr"/>
          <a:lstStyle/>
          <a:p>
            <a:pPr algn="ctr" eaLnBrk="1" hangingPunct="1">
              <a:defRPr/>
            </a:pPr>
            <a:endParaRPr lang="de-AT"/>
          </a:p>
        </p:txBody>
      </p:sp>
      <p:cxnSp>
        <p:nvCxnSpPr>
          <p:cNvPr id="3" name="Gerade Verbindung 24">
            <a:extLst>
              <a:ext uri="{FF2B5EF4-FFF2-40B4-BE49-F238E27FC236}">
                <a16:creationId xmlns:a16="http://schemas.microsoft.com/office/drawing/2014/main" id="{202639A0-4930-4506-6C3E-82E821F17653}"/>
              </a:ext>
            </a:extLst>
          </p:cNvPr>
          <p:cNvCxnSpPr/>
          <p:nvPr/>
        </p:nvCxnSpPr>
        <p:spPr>
          <a:xfrm>
            <a:off x="4738405" y="4374977"/>
            <a:ext cx="0" cy="2016125"/>
          </a:xfrm>
          <a:prstGeom prst="line">
            <a:avLst/>
          </a:prstGeom>
        </p:spPr>
        <p:style>
          <a:lnRef idx="1">
            <a:schemeClr val="dk1"/>
          </a:lnRef>
          <a:fillRef idx="0">
            <a:schemeClr val="dk1"/>
          </a:fillRef>
          <a:effectRef idx="0">
            <a:schemeClr val="dk1"/>
          </a:effectRef>
          <a:fontRef idx="minor">
            <a:schemeClr val="tx1"/>
          </a:fontRef>
        </p:style>
      </p:cxnSp>
      <p:cxnSp>
        <p:nvCxnSpPr>
          <p:cNvPr id="4" name="Gerade Verbindung 24">
            <a:extLst>
              <a:ext uri="{FF2B5EF4-FFF2-40B4-BE49-F238E27FC236}">
                <a16:creationId xmlns:a16="http://schemas.microsoft.com/office/drawing/2014/main" id="{F757BB4D-6DA4-35A1-8BB1-57F21A6997D8}"/>
              </a:ext>
            </a:extLst>
          </p:cNvPr>
          <p:cNvCxnSpPr/>
          <p:nvPr/>
        </p:nvCxnSpPr>
        <p:spPr>
          <a:xfrm>
            <a:off x="2410651" y="4374977"/>
            <a:ext cx="0" cy="2016125"/>
          </a:xfrm>
          <a:prstGeom prst="line">
            <a:avLst/>
          </a:prstGeom>
        </p:spPr>
        <p:style>
          <a:lnRef idx="1">
            <a:schemeClr val="dk1"/>
          </a:lnRef>
          <a:fillRef idx="0">
            <a:schemeClr val="dk1"/>
          </a:fillRef>
          <a:effectRef idx="0">
            <a:schemeClr val="dk1"/>
          </a:effectRef>
          <a:fontRef idx="minor">
            <a:schemeClr val="tx1"/>
          </a:fontRef>
        </p:style>
      </p:cxnSp>
      <p:sp>
        <p:nvSpPr>
          <p:cNvPr id="5" name="Textfeld 4">
            <a:extLst>
              <a:ext uri="{FF2B5EF4-FFF2-40B4-BE49-F238E27FC236}">
                <a16:creationId xmlns:a16="http://schemas.microsoft.com/office/drawing/2014/main" id="{D2718F0D-38BC-E0E7-424B-E71321023E68}"/>
              </a:ext>
            </a:extLst>
          </p:cNvPr>
          <p:cNvSpPr txBox="1">
            <a:spLocks noChangeArrowheads="1"/>
          </p:cNvSpPr>
          <p:nvPr/>
        </p:nvSpPr>
        <p:spPr bwMode="auto">
          <a:xfrm>
            <a:off x="334621" y="4428126"/>
            <a:ext cx="2076030" cy="9233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800" b="1">
                <a:solidFill>
                  <a:srgbClr val="333333"/>
                </a:solidFill>
                <a:latin typeface="Syntax LT Std"/>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de-AT" altLang="de-DE" sz="1800" dirty="0">
                <a:solidFill>
                  <a:schemeClr val="accent4">
                    <a:lumMod val="75000"/>
                  </a:schemeClr>
                </a:solidFill>
                <a:latin typeface="Calibri" panose="020F0502020204030204" pitchFamily="34" charset="0"/>
              </a:rPr>
              <a:t>Planungen</a:t>
            </a:r>
            <a:r>
              <a:rPr lang="de-AT" altLang="de-DE" sz="1800" b="0" dirty="0">
                <a:solidFill>
                  <a:schemeClr val="tx1"/>
                </a:solidFill>
                <a:latin typeface="Calibri" panose="020F0502020204030204" pitchFamily="34" charset="0"/>
              </a:rPr>
              <a:t>,</a:t>
            </a:r>
          </a:p>
          <a:p>
            <a:pPr eaLnBrk="1" hangingPunct="1">
              <a:spcBef>
                <a:spcPct val="0"/>
              </a:spcBef>
              <a:buFontTx/>
              <a:buNone/>
            </a:pPr>
            <a:r>
              <a:rPr lang="de-AT" altLang="de-DE" sz="1800" b="0" dirty="0">
                <a:solidFill>
                  <a:schemeClr val="tx1"/>
                </a:solidFill>
                <a:latin typeface="Calibri" panose="020F0502020204030204" pitchFamily="34" charset="0"/>
              </a:rPr>
              <a:t>die </a:t>
            </a:r>
            <a:r>
              <a:rPr lang="de-AT" altLang="de-DE" sz="1800" dirty="0">
                <a:solidFill>
                  <a:schemeClr val="accent4">
                    <a:lumMod val="75000"/>
                  </a:schemeClr>
                </a:solidFill>
                <a:latin typeface="Calibri" panose="020F0502020204030204" pitchFamily="34" charset="0"/>
              </a:rPr>
              <a:t>ganz Österreich</a:t>
            </a:r>
            <a:r>
              <a:rPr lang="de-AT" altLang="de-DE" sz="1800" b="0" dirty="0">
                <a:solidFill>
                  <a:schemeClr val="tx1"/>
                </a:solidFill>
                <a:latin typeface="Calibri" panose="020F0502020204030204" pitchFamily="34" charset="0"/>
              </a:rPr>
              <a:t> betreffen</a:t>
            </a:r>
          </a:p>
        </p:txBody>
      </p:sp>
      <p:sp>
        <p:nvSpPr>
          <p:cNvPr id="6" name="Textfeld 5">
            <a:extLst>
              <a:ext uri="{FF2B5EF4-FFF2-40B4-BE49-F238E27FC236}">
                <a16:creationId xmlns:a16="http://schemas.microsoft.com/office/drawing/2014/main" id="{D4A68684-0156-421B-5532-65522C3A3CFB}"/>
              </a:ext>
            </a:extLst>
          </p:cNvPr>
          <p:cNvSpPr txBox="1">
            <a:spLocks noChangeArrowheads="1"/>
          </p:cNvSpPr>
          <p:nvPr/>
        </p:nvSpPr>
        <p:spPr bwMode="auto">
          <a:xfrm>
            <a:off x="2564194" y="4442900"/>
            <a:ext cx="2029085" cy="14773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800" b="1">
                <a:solidFill>
                  <a:srgbClr val="333333"/>
                </a:solidFill>
                <a:latin typeface="Syntax LT Std"/>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de-AT" altLang="de-DE" sz="1800" dirty="0">
                <a:solidFill>
                  <a:schemeClr val="accent1">
                    <a:lumMod val="75000"/>
                  </a:schemeClr>
                </a:solidFill>
                <a:latin typeface="Calibri" panose="020F0502020204030204" pitchFamily="34" charset="0"/>
              </a:rPr>
              <a:t>Planungen</a:t>
            </a:r>
            <a:r>
              <a:rPr lang="de-AT" altLang="de-DE" sz="1800" b="0" dirty="0">
                <a:solidFill>
                  <a:schemeClr val="tx1"/>
                </a:solidFill>
                <a:latin typeface="Calibri" panose="020F0502020204030204" pitchFamily="34" charset="0"/>
              </a:rPr>
              <a:t>,</a:t>
            </a:r>
            <a:br>
              <a:rPr lang="de-AT" altLang="de-DE" sz="1800" b="0" dirty="0">
                <a:solidFill>
                  <a:schemeClr val="tx1"/>
                </a:solidFill>
                <a:latin typeface="Calibri" panose="020F0502020204030204" pitchFamily="34" charset="0"/>
              </a:rPr>
            </a:br>
            <a:r>
              <a:rPr lang="de-AT" altLang="de-DE" sz="1800" b="0" dirty="0">
                <a:solidFill>
                  <a:schemeClr val="tx1"/>
                </a:solidFill>
                <a:latin typeface="Calibri" panose="020F0502020204030204" pitchFamily="34" charset="0"/>
              </a:rPr>
              <a:t>die </a:t>
            </a:r>
            <a:r>
              <a:rPr lang="de-AT" altLang="de-DE" sz="1800" dirty="0">
                <a:solidFill>
                  <a:schemeClr val="accent1">
                    <a:lumMod val="75000"/>
                  </a:schemeClr>
                </a:solidFill>
                <a:latin typeface="Calibri" panose="020F0502020204030204" pitchFamily="34" charset="0"/>
              </a:rPr>
              <a:t>über</a:t>
            </a:r>
            <a:r>
              <a:rPr lang="de-AT" altLang="de-DE" sz="1800" b="0" dirty="0">
                <a:solidFill>
                  <a:schemeClr val="tx1"/>
                </a:solidFill>
                <a:latin typeface="Calibri" panose="020F0502020204030204" pitchFamily="34" charset="0"/>
              </a:rPr>
              <a:t> </a:t>
            </a:r>
            <a:r>
              <a:rPr lang="de-AT" altLang="de-DE" sz="1800" dirty="0">
                <a:solidFill>
                  <a:schemeClr val="accent1">
                    <a:lumMod val="75000"/>
                  </a:schemeClr>
                </a:solidFill>
                <a:latin typeface="Calibri" panose="020F0502020204030204" pitchFamily="34" charset="0"/>
              </a:rPr>
              <a:t>Gemeindegrenzen</a:t>
            </a:r>
            <a:r>
              <a:rPr lang="de-AT" altLang="de-DE" sz="1800" b="0" dirty="0">
                <a:solidFill>
                  <a:schemeClr val="tx1"/>
                </a:solidFill>
                <a:latin typeface="Calibri" panose="020F0502020204030204" pitchFamily="34" charset="0"/>
              </a:rPr>
              <a:t> hinausgehen, </a:t>
            </a:r>
            <a:r>
              <a:rPr lang="de-AT" altLang="de-DE" sz="1800" dirty="0">
                <a:solidFill>
                  <a:schemeClr val="accent1">
                    <a:lumMod val="75000"/>
                  </a:schemeClr>
                </a:solidFill>
                <a:latin typeface="Calibri" panose="020F0502020204030204" pitchFamily="34" charset="0"/>
              </a:rPr>
              <a:t>Kontrolle</a:t>
            </a:r>
            <a:endParaRPr lang="de-AT" altLang="de-DE" sz="1800" b="0" dirty="0">
              <a:solidFill>
                <a:schemeClr val="tx1"/>
              </a:solidFill>
              <a:latin typeface="Calibri" panose="020F0502020204030204" pitchFamily="34" charset="0"/>
            </a:endParaRPr>
          </a:p>
        </p:txBody>
      </p:sp>
      <p:sp>
        <p:nvSpPr>
          <p:cNvPr id="7" name="Pfeil nach unten 28">
            <a:extLst>
              <a:ext uri="{FF2B5EF4-FFF2-40B4-BE49-F238E27FC236}">
                <a16:creationId xmlns:a16="http://schemas.microsoft.com/office/drawing/2014/main" id="{968062AC-B370-67E9-8717-62B94F04AC6C}"/>
              </a:ext>
            </a:extLst>
          </p:cNvPr>
          <p:cNvSpPr/>
          <p:nvPr/>
        </p:nvSpPr>
        <p:spPr>
          <a:xfrm rot="1697925">
            <a:off x="3656686" y="3521655"/>
            <a:ext cx="296543" cy="644075"/>
          </a:xfrm>
          <a:prstGeom prst="downArrow">
            <a:avLst/>
          </a:prstGeom>
          <a:solidFill>
            <a:schemeClr val="accent1">
              <a:lumMod val="75000"/>
            </a:schemeClr>
          </a:solidFill>
        </p:spPr>
        <p:style>
          <a:lnRef idx="2">
            <a:schemeClr val="dk1">
              <a:shade val="50000"/>
            </a:schemeClr>
          </a:lnRef>
          <a:fillRef idx="1">
            <a:schemeClr val="dk1"/>
          </a:fillRef>
          <a:effectRef idx="0">
            <a:schemeClr val="dk1"/>
          </a:effectRef>
          <a:fontRef idx="minor">
            <a:schemeClr val="lt1"/>
          </a:fontRef>
        </p:style>
        <p:txBody>
          <a:bodyPr anchor="ctr"/>
          <a:lstStyle/>
          <a:p>
            <a:pPr algn="ctr" eaLnBrk="1" hangingPunct="1">
              <a:defRPr/>
            </a:pPr>
            <a:endParaRPr lang="de-AT"/>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075"/>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2"/>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20">
                                            <p:txEl>
                                              <p:pRg st="0" end="0"/>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20">
                                            <p:txEl>
                                              <p:pRg st="1" end="1"/>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20">
                                            <p:txEl>
                                              <p:pRg st="2" end="2"/>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26"/>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nodeType="clickEffect">
                                  <p:stCondLst>
                                    <p:cond delay="0"/>
                                  </p:stCondLst>
                                  <p:childTnLst>
                                    <p:set>
                                      <p:cBhvr>
                                        <p:cTn id="26" dur="1" fill="hold">
                                          <p:stCondLst>
                                            <p:cond delay="0"/>
                                          </p:stCondLst>
                                        </p:cTn>
                                        <p:tgtEl>
                                          <p:spTgt spid="8">
                                            <p:txEl>
                                              <p:pRg st="0" end="0"/>
                                            </p:txEl>
                                          </p:spTgt>
                                        </p:tgtEl>
                                        <p:attrNameLst>
                                          <p:attrName>style.visibility</p:attrName>
                                        </p:attrNameLst>
                                      </p:cBhvr>
                                      <p:to>
                                        <p:strVal val="visible"/>
                                      </p:to>
                                    </p:set>
                                  </p:childTnLst>
                                </p:cTn>
                              </p:par>
                            </p:childTnLst>
                          </p:cTn>
                        </p:par>
                      </p:childTnLst>
                    </p:cTn>
                  </p:par>
                  <p:par>
                    <p:cTn id="27" fill="hold" nodeType="clickPar">
                      <p:stCondLst>
                        <p:cond delay="indefinite"/>
                      </p:stCondLst>
                      <p:childTnLst>
                        <p:par>
                          <p:cTn id="28" fill="hold" nodeType="withGroup">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1"/>
                                        </p:tgtEl>
                                        <p:attrNameLst>
                                          <p:attrName>style.visibility</p:attrName>
                                        </p:attrNameLst>
                                      </p:cBhvr>
                                      <p:to>
                                        <p:strVal val="visible"/>
                                      </p:to>
                                    </p:set>
                                  </p:childTnLst>
                                </p:cTn>
                              </p:par>
                            </p:childTnLst>
                          </p:cTn>
                        </p:par>
                      </p:childTnLst>
                    </p:cTn>
                  </p:par>
                  <p:par>
                    <p:cTn id="31" fill="hold" nodeType="clickPar">
                      <p:stCondLst>
                        <p:cond delay="indefinite"/>
                      </p:stCondLst>
                      <p:childTnLst>
                        <p:par>
                          <p:cTn id="32" fill="hold" nodeType="withGroup">
                            <p:stCondLst>
                              <p:cond delay="0"/>
                            </p:stCondLst>
                            <p:childTnLst>
                              <p:par>
                                <p:cTn id="33" presetID="1" presetClass="entr" presetSubtype="0" fill="hold" nodeType="clickEffect">
                                  <p:stCondLst>
                                    <p:cond delay="0"/>
                                  </p:stCondLst>
                                  <p:childTnLst>
                                    <p:set>
                                      <p:cBhvr>
                                        <p:cTn id="34" dur="1" fill="hold">
                                          <p:stCondLst>
                                            <p:cond delay="0"/>
                                          </p:stCondLst>
                                        </p:cTn>
                                        <p:tgtEl>
                                          <p:spTgt spid="19">
                                            <p:txEl>
                                              <p:pRg st="0" end="0"/>
                                            </p:txEl>
                                          </p:spTgt>
                                        </p:tgtEl>
                                        <p:attrNameLst>
                                          <p:attrName>style.visibility</p:attrName>
                                        </p:attrNameLst>
                                      </p:cBhvr>
                                      <p:to>
                                        <p:strVal val="visible"/>
                                      </p:to>
                                    </p:set>
                                  </p:childTnLst>
                                </p:cTn>
                              </p:par>
                            </p:childTnLst>
                          </p:cTn>
                        </p:par>
                      </p:childTnLst>
                    </p:cTn>
                  </p:par>
                  <p:par>
                    <p:cTn id="35" fill="hold" nodeType="clickPar">
                      <p:stCondLst>
                        <p:cond delay="indefinite"/>
                      </p:stCondLst>
                      <p:childTnLst>
                        <p:par>
                          <p:cTn id="36" fill="hold" nodeType="withGroup">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2"/>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5">
                                            <p:txEl>
                                              <p:pRg st="0" end="0"/>
                                            </p:txEl>
                                          </p:spTgt>
                                        </p:tgtEl>
                                        <p:attrNameLst>
                                          <p:attrName>style.visibility</p:attrName>
                                        </p:attrNameLst>
                                      </p:cBhvr>
                                      <p:to>
                                        <p:strVal val="visible"/>
                                      </p:to>
                                    </p:set>
                                  </p:childTnLst>
                                </p:cTn>
                              </p:par>
                              <p:par>
                                <p:cTn id="43" presetID="1" presetClass="entr" presetSubtype="0" fill="hold" nodeType="withEffect">
                                  <p:stCondLst>
                                    <p:cond delay="0"/>
                                  </p:stCondLst>
                                  <p:childTnLst>
                                    <p:set>
                                      <p:cBhvr>
                                        <p:cTn id="44"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45" fill="hold">
                      <p:stCondLst>
                        <p:cond delay="indefinite"/>
                      </p:stCondLst>
                      <p:childTnLst>
                        <p:par>
                          <p:cTn id="46" fill="hold">
                            <p:stCondLst>
                              <p:cond delay="0"/>
                            </p:stCondLst>
                            <p:childTnLst>
                              <p:par>
                                <p:cTn id="47" presetID="1" presetClass="entr" presetSubtype="0" fill="hold" grpId="0" nodeType="clickEffect">
                                  <p:stCondLst>
                                    <p:cond delay="0"/>
                                  </p:stCondLst>
                                  <p:childTnLst>
                                    <p:set>
                                      <p:cBhvr>
                                        <p:cTn id="48" dur="1" fill="hold">
                                          <p:stCondLst>
                                            <p:cond delay="0"/>
                                          </p:stCondLst>
                                        </p:cTn>
                                        <p:tgtEl>
                                          <p:spTgt spid="7"/>
                                        </p:tgtEl>
                                        <p:attrNameLst>
                                          <p:attrName>style.visibility</p:attrName>
                                        </p:attrNameLst>
                                      </p:cBhvr>
                                      <p:to>
                                        <p:strVal val="visible"/>
                                      </p:to>
                                    </p:set>
                                  </p:childTnLst>
                                </p:cTn>
                              </p:par>
                            </p:childTnLst>
                          </p:cTn>
                        </p:par>
                      </p:childTnLst>
                    </p:cTn>
                  </p:par>
                  <p:par>
                    <p:cTn id="49" fill="hold">
                      <p:stCondLst>
                        <p:cond delay="indefinite"/>
                      </p:stCondLst>
                      <p:childTnLst>
                        <p:par>
                          <p:cTn id="50" fill="hold">
                            <p:stCondLst>
                              <p:cond delay="0"/>
                            </p:stCondLst>
                            <p:childTnLst>
                              <p:par>
                                <p:cTn id="51" presetID="1" presetClass="entr" presetSubtype="0" fill="hold" nodeType="clickEffect">
                                  <p:stCondLst>
                                    <p:cond delay="0"/>
                                  </p:stCondLst>
                                  <p:childTnLst>
                                    <p:set>
                                      <p:cBhvr>
                                        <p:cTn id="52"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par>
                    <p:cTn id="53" fill="hold">
                      <p:stCondLst>
                        <p:cond delay="indefinite"/>
                      </p:stCondLst>
                      <p:childTnLst>
                        <p:par>
                          <p:cTn id="54" fill="hold">
                            <p:stCondLst>
                              <p:cond delay="0"/>
                            </p:stCondLst>
                            <p:childTnLst>
                              <p:par>
                                <p:cTn id="55" presetID="1" presetClass="entr" presetSubtype="0" fill="hold" grpId="0" nodeType="clickEffect">
                                  <p:stCondLst>
                                    <p:cond delay="0"/>
                                  </p:stCondLst>
                                  <p:childTnLst>
                                    <p:set>
                                      <p:cBhvr>
                                        <p:cTn id="56" dur="1" fill="hold">
                                          <p:stCondLst>
                                            <p:cond delay="0"/>
                                          </p:stCondLst>
                                        </p:cTn>
                                        <p:tgtEl>
                                          <p:spTgt spid="30"/>
                                        </p:tgtEl>
                                        <p:attrNameLst>
                                          <p:attrName>style.visibility</p:attrName>
                                        </p:attrNameLst>
                                      </p:cBhvr>
                                      <p:to>
                                        <p:strVal val="visible"/>
                                      </p:to>
                                    </p:set>
                                  </p:childTnLst>
                                </p:cTn>
                              </p:par>
                            </p:childTnLst>
                          </p:cTn>
                        </p:par>
                      </p:childTnLst>
                    </p:cTn>
                  </p:par>
                  <p:par>
                    <p:cTn id="57" fill="hold">
                      <p:stCondLst>
                        <p:cond delay="indefinite"/>
                      </p:stCondLst>
                      <p:childTnLst>
                        <p:par>
                          <p:cTn id="58" fill="hold">
                            <p:stCondLst>
                              <p:cond delay="0"/>
                            </p:stCondLst>
                            <p:childTnLst>
                              <p:par>
                                <p:cTn id="59" presetID="1" presetClass="entr" presetSubtype="0" fill="hold" nodeType="clickEffect">
                                  <p:stCondLst>
                                    <p:cond delay="0"/>
                                  </p:stCondLst>
                                  <p:childTnLst>
                                    <p:set>
                                      <p:cBhvr>
                                        <p:cTn id="60" dur="1" fill="hold">
                                          <p:stCondLst>
                                            <p:cond delay="0"/>
                                          </p:stCondLst>
                                        </p:cTn>
                                        <p:tgtEl>
                                          <p:spTgt spid="21">
                                            <p:txEl>
                                              <p:pRg st="0" end="0"/>
                                            </p:txEl>
                                          </p:spTgt>
                                        </p:tgtEl>
                                        <p:attrNameLst>
                                          <p:attrName>style.visibility</p:attrName>
                                        </p:attrNameLst>
                                      </p:cBhvr>
                                      <p:to>
                                        <p:strVal val="visible"/>
                                      </p:to>
                                    </p:set>
                                  </p:childTnLst>
                                </p:cTn>
                              </p:par>
                              <p:par>
                                <p:cTn id="61" presetID="1" presetClass="entr" presetSubtype="0" fill="hold" nodeType="withEffect">
                                  <p:stCondLst>
                                    <p:cond delay="0"/>
                                  </p:stCondLst>
                                  <p:childTnLst>
                                    <p:set>
                                      <p:cBhvr>
                                        <p:cTn id="62" dur="1" fill="hold">
                                          <p:stCondLst>
                                            <p:cond delay="0"/>
                                          </p:stCondLst>
                                        </p:cTn>
                                        <p:tgtEl>
                                          <p:spTgt spid="21">
                                            <p:txEl>
                                              <p:pRg st="1" end="1"/>
                                            </p:txEl>
                                          </p:spTgt>
                                        </p:tgtEl>
                                        <p:attrNameLst>
                                          <p:attrName>style.visibility</p:attrName>
                                        </p:attrNameLst>
                                      </p:cBhvr>
                                      <p:to>
                                        <p:strVal val="visible"/>
                                      </p:to>
                                    </p:set>
                                  </p:childTnLst>
                                </p:cTn>
                              </p:par>
                            </p:childTnLst>
                          </p:cTn>
                        </p:par>
                      </p:childTnLst>
                    </p:cTn>
                  </p:par>
                  <p:par>
                    <p:cTn id="63" fill="hold">
                      <p:stCondLst>
                        <p:cond delay="indefinite"/>
                      </p:stCondLst>
                      <p:childTnLst>
                        <p:par>
                          <p:cTn id="64" fill="hold">
                            <p:stCondLst>
                              <p:cond delay="0"/>
                            </p:stCondLst>
                            <p:childTnLst>
                              <p:par>
                                <p:cTn id="65" presetID="1" presetClass="entr" presetSubtype="0" fill="hold" grpId="0" nodeType="clickEffect">
                                  <p:stCondLst>
                                    <p:cond delay="0"/>
                                  </p:stCondLst>
                                  <p:childTnLst>
                                    <p:set>
                                      <p:cBhvr>
                                        <p:cTn id="66" dur="1" fill="hold">
                                          <p:stCondLst>
                                            <p:cond delay="0"/>
                                          </p:stCondLst>
                                        </p:cTn>
                                        <p:tgtEl>
                                          <p:spTgt spid="27"/>
                                        </p:tgtEl>
                                        <p:attrNameLst>
                                          <p:attrName>style.visibility</p:attrName>
                                        </p:attrNameLst>
                                      </p:cBhvr>
                                      <p:to>
                                        <p:strVal val="visible"/>
                                      </p:to>
                                    </p:set>
                                  </p:childTnLst>
                                </p:cTn>
                              </p:par>
                            </p:childTnLst>
                          </p:cTn>
                        </p:par>
                      </p:childTnLst>
                    </p:cTn>
                  </p:par>
                  <p:par>
                    <p:cTn id="67" fill="hold">
                      <p:stCondLst>
                        <p:cond delay="indefinite"/>
                      </p:stCondLst>
                      <p:childTnLst>
                        <p:par>
                          <p:cTn id="68" fill="hold">
                            <p:stCondLst>
                              <p:cond delay="0"/>
                            </p:stCondLst>
                            <p:childTnLst>
                              <p:par>
                                <p:cTn id="69" presetID="1" presetClass="entr" presetSubtype="0" fill="hold" nodeType="clickEffect">
                                  <p:stCondLst>
                                    <p:cond delay="0"/>
                                  </p:stCondLst>
                                  <p:childTnLst>
                                    <p:set>
                                      <p:cBhvr>
                                        <p:cTn id="70" dur="1" fill="hold">
                                          <p:stCondLst>
                                            <p:cond delay="0"/>
                                          </p:stCondLst>
                                        </p:cTn>
                                        <p:tgtEl>
                                          <p:spTgt spid="23">
                                            <p:txEl>
                                              <p:pRg st="0" end="0"/>
                                            </p:txEl>
                                          </p:spTgt>
                                        </p:tgtEl>
                                        <p:attrNameLst>
                                          <p:attrName>style.visibility</p:attrName>
                                        </p:attrNameLst>
                                      </p:cBhvr>
                                      <p:to>
                                        <p:strVal val="visible"/>
                                      </p:to>
                                    </p:set>
                                  </p:childTnLst>
                                </p:cTn>
                              </p:par>
                              <p:par>
                                <p:cTn id="71" presetID="1" presetClass="entr" presetSubtype="0" fill="hold" nodeType="withEffect">
                                  <p:stCondLst>
                                    <p:cond delay="0"/>
                                  </p:stCondLst>
                                  <p:childTnLst>
                                    <p:set>
                                      <p:cBhvr>
                                        <p:cTn id="72" dur="1" fill="hold">
                                          <p:stCondLst>
                                            <p:cond delay="0"/>
                                          </p:stCondLst>
                                        </p:cTn>
                                        <p:tgtEl>
                                          <p:spTgt spid="23">
                                            <p:txEl>
                                              <p:pRg st="1" end="1"/>
                                            </p:txEl>
                                          </p:spTgt>
                                        </p:tgtEl>
                                        <p:attrNameLst>
                                          <p:attrName>style.visibility</p:attrName>
                                        </p:attrNameLst>
                                      </p:cBhvr>
                                      <p:to>
                                        <p:strVal val="visible"/>
                                      </p:to>
                                    </p:set>
                                  </p:childTnLst>
                                </p:cTn>
                              </p:par>
                            </p:childTnLst>
                          </p:cTn>
                        </p:par>
                      </p:childTnLst>
                    </p:cTn>
                  </p:par>
                  <p:par>
                    <p:cTn id="73" fill="hold">
                      <p:stCondLst>
                        <p:cond delay="indefinite"/>
                      </p:stCondLst>
                      <p:childTnLst>
                        <p:par>
                          <p:cTn id="74" fill="hold">
                            <p:stCondLst>
                              <p:cond delay="0"/>
                            </p:stCondLst>
                            <p:childTnLst>
                              <p:par>
                                <p:cTn id="75" presetID="1" presetClass="entr" presetSubtype="0" fill="hold" grpId="0" nodeType="clickEffect">
                                  <p:stCondLst>
                                    <p:cond delay="0"/>
                                  </p:stCondLst>
                                  <p:childTnLst>
                                    <p:set>
                                      <p:cBhvr>
                                        <p:cTn id="76" dur="1" fill="hold">
                                          <p:stCondLst>
                                            <p:cond delay="0"/>
                                          </p:stCondLst>
                                        </p:cTn>
                                        <p:tgtEl>
                                          <p:spTgt spid="29"/>
                                        </p:tgtEl>
                                        <p:attrNameLst>
                                          <p:attrName>style.visibility</p:attrName>
                                        </p:attrNameLst>
                                      </p:cBhvr>
                                      <p:to>
                                        <p:strVal val="visible"/>
                                      </p:to>
                                    </p:set>
                                  </p:childTnLst>
                                </p:cTn>
                              </p:par>
                            </p:childTnLst>
                          </p:cTn>
                        </p:par>
                      </p:childTnLst>
                    </p:cTn>
                  </p:par>
                  <p:par>
                    <p:cTn id="77" fill="hold">
                      <p:stCondLst>
                        <p:cond delay="indefinite"/>
                      </p:stCondLst>
                      <p:childTnLst>
                        <p:par>
                          <p:cTn id="78" fill="hold">
                            <p:stCondLst>
                              <p:cond delay="0"/>
                            </p:stCondLst>
                            <p:childTnLst>
                              <p:par>
                                <p:cTn id="79" presetID="1" presetClass="entr" presetSubtype="0" fill="hold" nodeType="clickEffect">
                                  <p:stCondLst>
                                    <p:cond delay="0"/>
                                  </p:stCondLst>
                                  <p:childTnLst>
                                    <p:set>
                                      <p:cBhvr>
                                        <p:cTn id="80" dur="1" fill="hold">
                                          <p:stCondLst>
                                            <p:cond delay="0"/>
                                          </p:stCondLst>
                                        </p:cTn>
                                        <p:tgtEl>
                                          <p:spTgt spid="22">
                                            <p:txEl>
                                              <p:pRg st="0" end="0"/>
                                            </p:txEl>
                                          </p:spTgt>
                                        </p:tgtEl>
                                        <p:attrNameLst>
                                          <p:attrName>style.visibility</p:attrName>
                                        </p:attrNameLst>
                                      </p:cBhvr>
                                      <p:to>
                                        <p:strVal val="visible"/>
                                      </p:to>
                                    </p:set>
                                  </p:childTnLst>
                                </p:cTn>
                              </p:par>
                              <p:par>
                                <p:cTn id="81" presetID="1" presetClass="entr" presetSubtype="0" fill="hold" nodeType="withEffect">
                                  <p:stCondLst>
                                    <p:cond delay="0"/>
                                  </p:stCondLst>
                                  <p:childTnLst>
                                    <p:set>
                                      <p:cBhvr>
                                        <p:cTn id="82" dur="1" fill="hold">
                                          <p:stCondLst>
                                            <p:cond delay="0"/>
                                          </p:stCondLst>
                                        </p:cTn>
                                        <p:tgtEl>
                                          <p:spTgt spid="22">
                                            <p:txEl>
                                              <p:pRg st="1" end="1"/>
                                            </p:txEl>
                                          </p:spTgt>
                                        </p:tgtEl>
                                        <p:attrNameLst>
                                          <p:attrName>style.visibility</p:attrName>
                                        </p:attrNameLst>
                                      </p:cBhvr>
                                      <p:to>
                                        <p:strVal val="visible"/>
                                      </p:to>
                                    </p:set>
                                  </p:childTnLst>
                                </p:cTn>
                              </p:par>
                            </p:childTnLst>
                          </p:cTn>
                        </p:par>
                      </p:childTnLst>
                    </p:cTn>
                  </p:par>
                  <p:par>
                    <p:cTn id="83" fill="hold">
                      <p:stCondLst>
                        <p:cond delay="indefinite"/>
                      </p:stCondLst>
                      <p:childTnLst>
                        <p:par>
                          <p:cTn id="84" fill="hold">
                            <p:stCondLst>
                              <p:cond delay="0"/>
                            </p:stCondLst>
                            <p:childTnLst>
                              <p:par>
                                <p:cTn id="85" presetID="1" presetClass="entr" presetSubtype="0" fill="hold" grpId="0" nodeType="clickEffect">
                                  <p:stCondLst>
                                    <p:cond delay="0"/>
                                  </p:stCondLst>
                                  <p:childTnLst>
                                    <p:set>
                                      <p:cBhvr>
                                        <p:cTn id="86" dur="1" fill="hold">
                                          <p:stCondLst>
                                            <p:cond delay="0"/>
                                          </p:stCondLst>
                                        </p:cTn>
                                        <p:tgtEl>
                                          <p:spTgt spid="28"/>
                                        </p:tgtEl>
                                        <p:attrNameLst>
                                          <p:attrName>style.visibility</p:attrName>
                                        </p:attrNameLst>
                                      </p:cBhvr>
                                      <p:to>
                                        <p:strVal val="visible"/>
                                      </p:to>
                                    </p:set>
                                  </p:childTnLst>
                                </p:cTn>
                              </p:par>
                            </p:childTnLst>
                          </p:cTn>
                        </p:par>
                      </p:childTnLst>
                    </p:cTn>
                  </p:par>
                  <p:par>
                    <p:cTn id="87" fill="hold">
                      <p:stCondLst>
                        <p:cond delay="indefinite"/>
                      </p:stCondLst>
                      <p:childTnLst>
                        <p:par>
                          <p:cTn id="88" fill="hold">
                            <p:stCondLst>
                              <p:cond delay="0"/>
                            </p:stCondLst>
                            <p:childTnLst>
                              <p:par>
                                <p:cTn id="89" presetID="1" presetClass="entr" presetSubtype="0" fill="hold" nodeType="clickEffect">
                                  <p:stCondLst>
                                    <p:cond delay="0"/>
                                  </p:stCondLst>
                                  <p:childTnLst>
                                    <p:set>
                                      <p:cBhvr>
                                        <p:cTn id="90" dur="1" fill="hold">
                                          <p:stCondLst>
                                            <p:cond delay="0"/>
                                          </p:stCondLst>
                                        </p:cTn>
                                        <p:tgtEl>
                                          <p:spTgt spid="24">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5" grpId="0"/>
      <p:bldP spid="26" grpId="0" animBg="1"/>
      <p:bldP spid="27" grpId="0" animBg="1"/>
      <p:bldP spid="28" grpId="0" animBg="1"/>
      <p:bldP spid="29" grpId="0" animBg="1"/>
      <p:bldP spid="30" grpId="0" animBg="1"/>
      <p:bldP spid="31" grpId="0" animBg="1"/>
      <p:bldP spid="32" grpId="0" animBg="1"/>
      <p:bldP spid="2" grpId="0" animBg="1"/>
      <p:bldP spid="7"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6">
            <a:extLst>
              <a:ext uri="{FF2B5EF4-FFF2-40B4-BE49-F238E27FC236}">
                <a16:creationId xmlns:a16="http://schemas.microsoft.com/office/drawing/2014/main" id="{5293D7A8-4CDE-4294-0093-BC6F8EBEB885}"/>
              </a:ext>
            </a:extLst>
          </p:cNvPr>
          <p:cNvSpPr>
            <a:spLocks noChangeArrowheads="1"/>
          </p:cNvSpPr>
          <p:nvPr/>
        </p:nvSpPr>
        <p:spPr bwMode="auto">
          <a:xfrm>
            <a:off x="4427538" y="692150"/>
            <a:ext cx="4465637" cy="5473700"/>
          </a:xfrm>
          <a:prstGeom prst="rect">
            <a:avLst/>
          </a:prstGeom>
          <a:noFill/>
          <a:ln>
            <a:noFill/>
          </a:ln>
        </p:spPr>
        <p:txBody>
          <a:bodyPr/>
          <a:lstStyle>
            <a:lvl1pPr eaLnBrk="0" hangingPunct="0">
              <a:defRPr sz="4200">
                <a:solidFill>
                  <a:srgbClr val="000000"/>
                </a:solidFill>
                <a:latin typeface="Arial" pitchFamily="34" charset="0"/>
              </a:defRPr>
            </a:lvl1pPr>
            <a:lvl2pPr marL="742950" indent="-285750" eaLnBrk="0" hangingPunct="0">
              <a:defRPr sz="4200">
                <a:solidFill>
                  <a:srgbClr val="000000"/>
                </a:solidFill>
                <a:latin typeface="Arial" pitchFamily="34" charset="0"/>
              </a:defRPr>
            </a:lvl2pPr>
            <a:lvl3pPr marL="1143000" indent="-228600" eaLnBrk="0" hangingPunct="0">
              <a:defRPr sz="4200">
                <a:solidFill>
                  <a:srgbClr val="000000"/>
                </a:solidFill>
                <a:latin typeface="Arial" pitchFamily="34" charset="0"/>
              </a:defRPr>
            </a:lvl3pPr>
            <a:lvl4pPr marL="1600200" indent="-228600" eaLnBrk="0" hangingPunct="0">
              <a:defRPr sz="4200">
                <a:solidFill>
                  <a:srgbClr val="000000"/>
                </a:solidFill>
                <a:latin typeface="Arial" pitchFamily="34" charset="0"/>
              </a:defRPr>
            </a:lvl4pPr>
            <a:lvl5pPr marL="2057400" indent="-228600" eaLnBrk="0" hangingPunct="0">
              <a:defRPr sz="4200">
                <a:solidFill>
                  <a:srgbClr val="000000"/>
                </a:solidFill>
                <a:latin typeface="Arial" pitchFamily="34" charset="0"/>
              </a:defRPr>
            </a:lvl5pPr>
            <a:lvl6pPr marL="2514600" indent="-228600" eaLnBrk="0" fontAlgn="base" hangingPunct="0">
              <a:spcBef>
                <a:spcPct val="0"/>
              </a:spcBef>
              <a:spcAft>
                <a:spcPct val="0"/>
              </a:spcAft>
              <a:defRPr sz="4200">
                <a:solidFill>
                  <a:srgbClr val="000000"/>
                </a:solidFill>
                <a:latin typeface="Arial" pitchFamily="34" charset="0"/>
              </a:defRPr>
            </a:lvl6pPr>
            <a:lvl7pPr marL="2971800" indent="-228600" eaLnBrk="0" fontAlgn="base" hangingPunct="0">
              <a:spcBef>
                <a:spcPct val="0"/>
              </a:spcBef>
              <a:spcAft>
                <a:spcPct val="0"/>
              </a:spcAft>
              <a:defRPr sz="4200">
                <a:solidFill>
                  <a:srgbClr val="000000"/>
                </a:solidFill>
                <a:latin typeface="Arial" pitchFamily="34" charset="0"/>
              </a:defRPr>
            </a:lvl7pPr>
            <a:lvl8pPr marL="3429000" indent="-228600" eaLnBrk="0" fontAlgn="base" hangingPunct="0">
              <a:spcBef>
                <a:spcPct val="0"/>
              </a:spcBef>
              <a:spcAft>
                <a:spcPct val="0"/>
              </a:spcAft>
              <a:defRPr sz="4200">
                <a:solidFill>
                  <a:srgbClr val="000000"/>
                </a:solidFill>
                <a:latin typeface="Arial" pitchFamily="34" charset="0"/>
              </a:defRPr>
            </a:lvl8pPr>
            <a:lvl9pPr marL="3886200" indent="-228600" eaLnBrk="0" fontAlgn="base" hangingPunct="0">
              <a:spcBef>
                <a:spcPct val="0"/>
              </a:spcBef>
              <a:spcAft>
                <a:spcPct val="0"/>
              </a:spcAft>
              <a:defRPr sz="4200">
                <a:solidFill>
                  <a:srgbClr val="000000"/>
                </a:solidFill>
                <a:latin typeface="Arial" pitchFamily="34" charset="0"/>
              </a:defRPr>
            </a:lvl9pPr>
          </a:lstStyle>
          <a:p>
            <a:pPr eaLnBrk="1" fontAlgn="auto" hangingPunct="1">
              <a:lnSpc>
                <a:spcPct val="80000"/>
              </a:lnSpc>
              <a:spcBef>
                <a:spcPct val="20000"/>
              </a:spcBef>
              <a:spcAft>
                <a:spcPts val="0"/>
              </a:spcAft>
              <a:buClr>
                <a:srgbClr val="FFFFFF"/>
              </a:buClr>
              <a:buFont typeface="Wingdings" pitchFamily="2" charset="2"/>
              <a:buNone/>
              <a:defRPr/>
            </a:pPr>
            <a:r>
              <a:rPr lang="de-DE" altLang="de-DE" sz="1200" kern="0" dirty="0"/>
              <a:t> </a:t>
            </a:r>
            <a:endParaRPr lang="de-DE" altLang="de-DE" sz="1200" b="1" kern="0" dirty="0"/>
          </a:p>
          <a:p>
            <a:pPr eaLnBrk="1" fontAlgn="auto" hangingPunct="1">
              <a:spcBef>
                <a:spcPts val="0"/>
              </a:spcBef>
              <a:spcAft>
                <a:spcPts val="0"/>
              </a:spcAft>
              <a:defRPr/>
            </a:pPr>
            <a:r>
              <a:rPr lang="de-DE" altLang="de-DE" sz="1200" b="1" kern="0" dirty="0"/>
              <a:t>Impressum</a:t>
            </a:r>
          </a:p>
          <a:p>
            <a:pPr eaLnBrk="1" fontAlgn="auto" hangingPunct="1">
              <a:spcBef>
                <a:spcPts val="0"/>
              </a:spcBef>
              <a:spcAft>
                <a:spcPts val="0"/>
              </a:spcAft>
              <a:defRPr/>
            </a:pPr>
            <a:r>
              <a:rPr lang="de-DE" altLang="de-DE" sz="1200" kern="0" dirty="0"/>
              <a:t>© Österreichischer Bundesverlag Schulbuch GmbH &amp; Co. KG, Wien 2025</a:t>
            </a:r>
          </a:p>
          <a:p>
            <a:pPr eaLnBrk="1" fontAlgn="auto" hangingPunct="1">
              <a:spcBef>
                <a:spcPts val="0"/>
              </a:spcBef>
              <a:spcAft>
                <a:spcPts val="0"/>
              </a:spcAft>
              <a:defRPr/>
            </a:pPr>
            <a:endParaRPr lang="de-DE" altLang="de-DE" sz="1200" kern="0" dirty="0"/>
          </a:p>
          <a:p>
            <a:pPr eaLnBrk="1" fontAlgn="auto" hangingPunct="1">
              <a:spcBef>
                <a:spcPts val="0"/>
              </a:spcBef>
              <a:spcAft>
                <a:spcPts val="0"/>
              </a:spcAft>
              <a:defRPr/>
            </a:pPr>
            <a:r>
              <a:rPr lang="de-DE" altLang="de-DE" sz="1200" kern="0" dirty="0"/>
              <a:t>Gestaltung: Julian Wildauer</a:t>
            </a:r>
            <a:br>
              <a:rPr lang="de-DE" altLang="de-DE" sz="1200" kern="0" dirty="0"/>
            </a:br>
            <a:br>
              <a:rPr lang="de-DE" altLang="de-DE" sz="1200" kern="0" dirty="0"/>
            </a:br>
            <a:endParaRPr lang="de-DE" altLang="de-DE" sz="1200" kern="0" dirty="0"/>
          </a:p>
          <a:p>
            <a:pPr eaLnBrk="1" fontAlgn="auto" hangingPunct="1">
              <a:spcBef>
                <a:spcPts val="0"/>
              </a:spcBef>
              <a:spcAft>
                <a:spcPts val="0"/>
              </a:spcAft>
              <a:defRPr/>
            </a:pPr>
            <a:r>
              <a:rPr lang="de-DE" altLang="de-DE" sz="1200" kern="0" dirty="0"/>
              <a:t>Alle Rechte vorbehalten.</a:t>
            </a:r>
          </a:p>
          <a:p>
            <a:pPr eaLnBrk="1" fontAlgn="auto" hangingPunct="1">
              <a:spcBef>
                <a:spcPts val="0"/>
              </a:spcBef>
              <a:spcAft>
                <a:spcPts val="0"/>
              </a:spcAft>
              <a:defRPr/>
            </a:pPr>
            <a:r>
              <a:rPr lang="de-DE" altLang="de-DE" sz="1200" kern="0" dirty="0"/>
              <a:t>www.oebv.at</a:t>
            </a:r>
          </a:p>
          <a:p>
            <a:pPr eaLnBrk="1" fontAlgn="auto" hangingPunct="1">
              <a:spcBef>
                <a:spcPts val="0"/>
              </a:spcBef>
              <a:spcAft>
                <a:spcPts val="0"/>
              </a:spcAft>
              <a:defRPr/>
            </a:pPr>
            <a:endParaRPr lang="de-DE" altLang="de-DE" sz="1200" kern="0" dirty="0"/>
          </a:p>
          <a:p>
            <a:pPr eaLnBrk="1" fontAlgn="auto" hangingPunct="1">
              <a:spcBef>
                <a:spcPts val="0"/>
              </a:spcBef>
              <a:spcAft>
                <a:spcPts val="0"/>
              </a:spcAft>
              <a:defRPr/>
            </a:pPr>
            <a:r>
              <a:rPr lang="de-DE" altLang="de-DE" sz="1200" kern="0" dirty="0"/>
              <a:t>Das Werk und seine Teile sind urheberrechtlich geschützt. Der Verlag gewährt das Recht des Downloads und des Einsatzes im Unterricht. Das Herauslösen, Kopieren und Bearbeiten von Daten jeder Art ist untersagt. Das Ausdrucken und Anfertigen von Kopien ist ausschließlich für den eigenen Unterrichts-gebrauch gestattet. Urhebervermerke, Seriennummern sowie sonstige der Programmidentifikation dienende Merkmale dürfen nicht entfernt oder geändert werden. Weder das Werk noch seine Teile dürfen in ein Netzwerk gestellt oder über das Internet weiter verbreitet oder veräußert werden.</a:t>
            </a:r>
          </a:p>
          <a:p>
            <a:pPr eaLnBrk="1" fontAlgn="auto" hangingPunct="1">
              <a:spcBef>
                <a:spcPts val="0"/>
              </a:spcBef>
              <a:spcAft>
                <a:spcPts val="0"/>
              </a:spcAft>
              <a:defRPr/>
            </a:pPr>
            <a:endParaRPr lang="de-DE" altLang="de-DE" sz="1200" kern="0" dirty="0"/>
          </a:p>
          <a:p>
            <a:pPr eaLnBrk="1" fontAlgn="auto" hangingPunct="1">
              <a:spcBef>
                <a:spcPts val="0"/>
              </a:spcBef>
              <a:spcAft>
                <a:spcPts val="0"/>
              </a:spcAft>
              <a:defRPr/>
            </a:pPr>
            <a:r>
              <a:rPr lang="de-DE" altLang="de-DE" sz="1200" kern="0" dirty="0"/>
              <a:t>Jede Nutzung in anderen als den genannten Fällen bedarf der vorherigen schriftlichen Einwilligung des Verlages.</a:t>
            </a:r>
          </a:p>
        </p:txBody>
      </p:sp>
      <p:sp>
        <p:nvSpPr>
          <p:cNvPr id="6" name="Rectangle 6">
            <a:extLst>
              <a:ext uri="{FF2B5EF4-FFF2-40B4-BE49-F238E27FC236}">
                <a16:creationId xmlns:a16="http://schemas.microsoft.com/office/drawing/2014/main" id="{8EF64016-A645-D441-C710-FB7AF6083AE5}"/>
              </a:ext>
            </a:extLst>
          </p:cNvPr>
          <p:cNvSpPr>
            <a:spLocks noChangeArrowheads="1"/>
          </p:cNvSpPr>
          <p:nvPr/>
        </p:nvSpPr>
        <p:spPr bwMode="auto">
          <a:xfrm>
            <a:off x="468313" y="981075"/>
            <a:ext cx="3744912" cy="4752975"/>
          </a:xfrm>
          <a:prstGeom prst="rect">
            <a:avLst/>
          </a:prstGeom>
          <a:noFill/>
          <a:ln w="9525">
            <a:solidFill>
              <a:srgbClr val="FFFFFF"/>
            </a:solidFill>
            <a:miter lim="800000"/>
            <a:headEnd/>
            <a:tailEnd/>
          </a:ln>
        </p:spPr>
        <p:txBody>
          <a:bodyPr/>
          <a:lstStyle>
            <a:lvl1pPr eaLnBrk="0" hangingPunct="0">
              <a:spcBef>
                <a:spcPct val="20000"/>
              </a:spcBef>
              <a:buChar char="•"/>
              <a:defRPr sz="3200">
                <a:solidFill>
                  <a:schemeClr val="tx1"/>
                </a:solidFill>
                <a:latin typeface="PoloST11K-Buch" pitchFamily="34" charset="0"/>
              </a:defRPr>
            </a:lvl1pPr>
            <a:lvl2pPr marL="742950" indent="-285750" eaLnBrk="0" hangingPunct="0">
              <a:spcBef>
                <a:spcPct val="20000"/>
              </a:spcBef>
              <a:buChar char="–"/>
              <a:defRPr sz="1200">
                <a:solidFill>
                  <a:srgbClr val="000000"/>
                </a:solidFill>
                <a:latin typeface="Arial" pitchFamily="34" charset="0"/>
                <a:ea typeface="Times New Roman" pitchFamily="18" charset="0"/>
                <a:cs typeface="Arial" pitchFamily="34" charset="0"/>
              </a:defRPr>
            </a:lvl2pPr>
            <a:lvl3pPr marL="1143000" indent="-228600" eaLnBrk="0" hangingPunct="0">
              <a:spcBef>
                <a:spcPct val="20000"/>
              </a:spcBef>
              <a:buChar char="•"/>
              <a:defRPr sz="2400">
                <a:solidFill>
                  <a:schemeClr val="tx1"/>
                </a:solidFill>
                <a:latin typeface="PoloST11K-Buch" pitchFamily="34" charset="0"/>
                <a:cs typeface="Times New Roman" pitchFamily="18" charset="0"/>
              </a:defRPr>
            </a:lvl3pPr>
            <a:lvl4pPr marL="1600200" indent="-228600" eaLnBrk="0" hangingPunct="0">
              <a:spcBef>
                <a:spcPct val="20000"/>
              </a:spcBef>
              <a:buChar char="–"/>
              <a:defRPr sz="2000">
                <a:solidFill>
                  <a:schemeClr val="tx1"/>
                </a:solidFill>
                <a:latin typeface="PoloST11K-Buch" pitchFamily="34" charset="0"/>
                <a:cs typeface="Times New Roman" pitchFamily="18" charset="0"/>
              </a:defRPr>
            </a:lvl4pPr>
            <a:lvl5pPr marL="2057400" indent="-228600" eaLnBrk="0" hangingPunct="0">
              <a:spcBef>
                <a:spcPct val="20000"/>
              </a:spcBef>
              <a:buChar char="»"/>
              <a:defRPr sz="1200">
                <a:solidFill>
                  <a:srgbClr val="000000"/>
                </a:solidFill>
                <a:latin typeface="Arial" pitchFamily="34" charset="0"/>
                <a:ea typeface="Times New Roman" pitchFamily="18" charset="0"/>
                <a:cs typeface="Arial" pitchFamily="34" charset="0"/>
              </a:defRPr>
            </a:lvl5pPr>
            <a:lvl6pPr marL="2514600" indent="-228600" eaLnBrk="0" fontAlgn="base" hangingPunct="0">
              <a:spcBef>
                <a:spcPct val="20000"/>
              </a:spcBef>
              <a:spcAft>
                <a:spcPct val="0"/>
              </a:spcAft>
              <a:buChar char="»"/>
              <a:defRPr sz="1200">
                <a:solidFill>
                  <a:srgbClr val="000000"/>
                </a:solidFill>
                <a:latin typeface="Arial" pitchFamily="34" charset="0"/>
                <a:ea typeface="Times New Roman" pitchFamily="18" charset="0"/>
                <a:cs typeface="Arial" pitchFamily="34" charset="0"/>
              </a:defRPr>
            </a:lvl6pPr>
            <a:lvl7pPr marL="2971800" indent="-228600" eaLnBrk="0" fontAlgn="base" hangingPunct="0">
              <a:spcBef>
                <a:spcPct val="20000"/>
              </a:spcBef>
              <a:spcAft>
                <a:spcPct val="0"/>
              </a:spcAft>
              <a:buChar char="»"/>
              <a:defRPr sz="1200">
                <a:solidFill>
                  <a:srgbClr val="000000"/>
                </a:solidFill>
                <a:latin typeface="Arial" pitchFamily="34" charset="0"/>
                <a:ea typeface="Times New Roman" pitchFamily="18" charset="0"/>
                <a:cs typeface="Arial" pitchFamily="34" charset="0"/>
              </a:defRPr>
            </a:lvl7pPr>
            <a:lvl8pPr marL="3429000" indent="-228600" eaLnBrk="0" fontAlgn="base" hangingPunct="0">
              <a:spcBef>
                <a:spcPct val="20000"/>
              </a:spcBef>
              <a:spcAft>
                <a:spcPct val="0"/>
              </a:spcAft>
              <a:buChar char="»"/>
              <a:defRPr sz="1200">
                <a:solidFill>
                  <a:srgbClr val="000000"/>
                </a:solidFill>
                <a:latin typeface="Arial" pitchFamily="34" charset="0"/>
                <a:ea typeface="Times New Roman" pitchFamily="18" charset="0"/>
                <a:cs typeface="Arial" pitchFamily="34" charset="0"/>
              </a:defRPr>
            </a:lvl8pPr>
            <a:lvl9pPr marL="3886200" indent="-228600" eaLnBrk="0" fontAlgn="base" hangingPunct="0">
              <a:spcBef>
                <a:spcPct val="20000"/>
              </a:spcBef>
              <a:spcAft>
                <a:spcPct val="0"/>
              </a:spcAft>
              <a:buChar char="»"/>
              <a:defRPr sz="1200">
                <a:solidFill>
                  <a:srgbClr val="000000"/>
                </a:solidFill>
                <a:latin typeface="Arial" pitchFamily="34" charset="0"/>
                <a:ea typeface="Times New Roman" pitchFamily="18" charset="0"/>
                <a:cs typeface="Arial" pitchFamily="34" charset="0"/>
              </a:defRPr>
            </a:lvl9pPr>
          </a:lstStyle>
          <a:p>
            <a:pPr eaLnBrk="1" fontAlgn="auto" hangingPunct="1">
              <a:lnSpc>
                <a:spcPts val="1600"/>
              </a:lnSpc>
              <a:spcBef>
                <a:spcPts val="600"/>
              </a:spcBef>
              <a:spcAft>
                <a:spcPts val="0"/>
              </a:spcAft>
              <a:buFontTx/>
              <a:buNone/>
              <a:defRPr/>
            </a:pPr>
            <a:r>
              <a:rPr lang="de-DE" altLang="de-DE" sz="1200" b="1" kern="0" dirty="0">
                <a:solidFill>
                  <a:srgbClr val="000000"/>
                </a:solidFill>
                <a:latin typeface="Arial" pitchFamily="34" charset="0"/>
              </a:rPr>
              <a:t>Hinweise zum Einsatz</a:t>
            </a:r>
          </a:p>
          <a:p>
            <a:pPr eaLnBrk="1" fontAlgn="auto" hangingPunct="1">
              <a:lnSpc>
                <a:spcPts val="1600"/>
              </a:lnSpc>
              <a:spcBef>
                <a:spcPts val="600"/>
              </a:spcBef>
              <a:spcAft>
                <a:spcPts val="0"/>
              </a:spcAft>
              <a:buClr>
                <a:srgbClr val="000000"/>
              </a:buClr>
              <a:buFontTx/>
              <a:buNone/>
              <a:defRPr/>
            </a:pPr>
            <a:r>
              <a:rPr lang="de-DE" altLang="de-DE" sz="1200" kern="0" dirty="0">
                <a:solidFill>
                  <a:srgbClr val="000000"/>
                </a:solidFill>
                <a:latin typeface="Arial" pitchFamily="34" charset="0"/>
              </a:rPr>
              <a:t>Das Tafelbild bezieht sich auf das Thema „Verkehr und Wohnen – Beispiel: Alpen- und Karpatenvorland“ auf den Seiten 20 und 21 im Schulbuch </a:t>
            </a:r>
            <a:r>
              <a:rPr lang="de-DE" altLang="de-DE" sz="1200" i="1" kern="0" dirty="0">
                <a:solidFill>
                  <a:srgbClr val="000000"/>
                </a:solidFill>
                <a:latin typeface="Arial" pitchFamily="34" charset="0"/>
              </a:rPr>
              <a:t>unterwegs 3</a:t>
            </a:r>
            <a:r>
              <a:rPr lang="de-DE" altLang="de-DE" sz="1200" kern="0" dirty="0">
                <a:solidFill>
                  <a:srgbClr val="000000"/>
                </a:solidFill>
                <a:latin typeface="Arial" pitchFamily="34" charset="0"/>
              </a:rPr>
              <a:t>.</a:t>
            </a:r>
          </a:p>
          <a:p>
            <a:pPr eaLnBrk="1" fontAlgn="auto" hangingPunct="1">
              <a:lnSpc>
                <a:spcPts val="1600"/>
              </a:lnSpc>
              <a:spcBef>
                <a:spcPts val="600"/>
              </a:spcBef>
              <a:spcAft>
                <a:spcPts val="0"/>
              </a:spcAft>
              <a:buClr>
                <a:srgbClr val="000000"/>
              </a:buClr>
              <a:buFontTx/>
              <a:buNone/>
              <a:defRPr/>
            </a:pPr>
            <a:r>
              <a:rPr lang="de-DE" altLang="de-DE" sz="1200" kern="0" dirty="0">
                <a:solidFill>
                  <a:srgbClr val="000000"/>
                </a:solidFill>
                <a:latin typeface="Arial" pitchFamily="34" charset="0"/>
              </a:rPr>
              <a:t>Es kann als Einstieg dienen. </a:t>
            </a:r>
            <a:br>
              <a:rPr lang="de-DE" altLang="de-DE" sz="1100" kern="0" dirty="0">
                <a:solidFill>
                  <a:srgbClr val="000000"/>
                </a:solidFill>
                <a:latin typeface="Arial" pitchFamily="34" charset="0"/>
              </a:rPr>
            </a:br>
            <a:endParaRPr lang="de-DE" altLang="de-DE" sz="1200" kern="0" dirty="0">
              <a:solidFill>
                <a:srgbClr val="000000"/>
              </a:solidFill>
              <a:latin typeface="Arial" pitchFamily="34" charset="0"/>
            </a:endParaRPr>
          </a:p>
          <a:p>
            <a:pPr eaLnBrk="1" fontAlgn="auto" hangingPunct="1">
              <a:lnSpc>
                <a:spcPts val="1600"/>
              </a:lnSpc>
              <a:spcBef>
                <a:spcPts val="600"/>
              </a:spcBef>
              <a:spcAft>
                <a:spcPts val="0"/>
              </a:spcAft>
              <a:buClr>
                <a:srgbClr val="009999"/>
              </a:buClr>
              <a:buFontTx/>
              <a:buNone/>
              <a:defRPr/>
            </a:pPr>
            <a:endParaRPr lang="de-DE" altLang="de-DE" sz="1200" kern="0" dirty="0">
              <a:solidFill>
                <a:srgbClr val="000000"/>
              </a:solidFill>
              <a:latin typeface="Arial" pitchFamily="34" charset="0"/>
            </a:endParaRPr>
          </a:p>
          <a:p>
            <a:pPr eaLnBrk="1" fontAlgn="auto" hangingPunct="1">
              <a:lnSpc>
                <a:spcPts val="1600"/>
              </a:lnSpc>
              <a:spcBef>
                <a:spcPts val="600"/>
              </a:spcBef>
              <a:spcAft>
                <a:spcPts val="0"/>
              </a:spcAft>
              <a:buClr>
                <a:srgbClr val="009999"/>
              </a:buClr>
              <a:buFontTx/>
              <a:buNone/>
              <a:defRPr/>
            </a:pPr>
            <a:r>
              <a:rPr lang="de-DE" altLang="de-DE" sz="1200" kern="0" dirty="0">
                <a:solidFill>
                  <a:srgbClr val="000000"/>
                </a:solidFill>
                <a:latin typeface="Arial" pitchFamily="34" charset="0"/>
              </a:rPr>
              <a:t>Wir wünschen Ihnen einen erfolgreichen Unterricht!</a:t>
            </a:r>
          </a:p>
        </p:txBody>
      </p:sp>
    </p:spTree>
  </p:cSld>
  <p:clrMapOvr>
    <a:masterClrMapping/>
  </p:clrMapOvr>
</p:sld>
</file>

<file path=ppt/theme/theme1.xml><?xml version="1.0" encoding="utf-8"?>
<a:theme xmlns:a="http://schemas.openxmlformats.org/drawingml/2006/main" name="Larissa">
  <a:themeElements>
    <a:clrScheme name="Zusammengesetzt">
      <a:dk1>
        <a:sysClr val="windowText" lastClr="000000"/>
      </a:dk1>
      <a:lt1>
        <a:sysClr val="window" lastClr="FFFFFF"/>
      </a:lt1>
      <a:dk2>
        <a:srgbClr val="5B6973"/>
      </a:dk2>
      <a:lt2>
        <a:srgbClr val="E7ECED"/>
      </a:lt2>
      <a:accent1>
        <a:srgbClr val="98C723"/>
      </a:accent1>
      <a:accent2>
        <a:srgbClr val="59B0B9"/>
      </a:accent2>
      <a:accent3>
        <a:srgbClr val="DEAE00"/>
      </a:accent3>
      <a:accent4>
        <a:srgbClr val="B77BB4"/>
      </a:accent4>
      <a:accent5>
        <a:srgbClr val="E0773C"/>
      </a:accent5>
      <a:accent6>
        <a:srgbClr val="A98D63"/>
      </a:accent6>
      <a:hlink>
        <a:srgbClr val="26CBEC"/>
      </a:hlink>
      <a:folHlink>
        <a:srgbClr val="598C8C"/>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227</Words>
  <Application>Microsoft Office PowerPoint</Application>
  <PresentationFormat>Bildschirmpräsentation (4:3)</PresentationFormat>
  <Paragraphs>32</Paragraphs>
  <Slides>2</Slides>
  <Notes>0</Notes>
  <HiddenSlides>0</HiddenSlides>
  <MMClips>0</MMClips>
  <ScaleCrop>false</ScaleCrop>
  <HeadingPairs>
    <vt:vector size="6" baseType="variant">
      <vt:variant>
        <vt:lpstr>Verwendete Schriftarten</vt:lpstr>
      </vt:variant>
      <vt:variant>
        <vt:i4>4</vt:i4>
      </vt:variant>
      <vt:variant>
        <vt:lpstr>Design</vt:lpstr>
      </vt:variant>
      <vt:variant>
        <vt:i4>1</vt:i4>
      </vt:variant>
      <vt:variant>
        <vt:lpstr>Folientitel</vt:lpstr>
      </vt:variant>
      <vt:variant>
        <vt:i4>2</vt:i4>
      </vt:variant>
    </vt:vector>
  </HeadingPairs>
  <TitlesOfParts>
    <vt:vector size="7" baseType="lpstr">
      <vt:lpstr>Arial</vt:lpstr>
      <vt:lpstr>Calibri</vt:lpstr>
      <vt:lpstr>Syntax LT Std</vt:lpstr>
      <vt:lpstr>Wingdings</vt:lpstr>
      <vt:lpstr>Larissa</vt:lpstr>
      <vt:lpstr>Raumordnung –  sie plant den Raum</vt:lpstr>
      <vt:lpstr>PowerPoint-Präsentation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Aushilfe VS_NMS</dc:creator>
  <cp:lastModifiedBy>Veronika Gregori</cp:lastModifiedBy>
  <cp:revision>217</cp:revision>
  <dcterms:created xsi:type="dcterms:W3CDTF">2013-10-08T07:58:50Z</dcterms:created>
  <dcterms:modified xsi:type="dcterms:W3CDTF">2025-01-14T13:53:35Z</dcterms:modified>
</cp:coreProperties>
</file>