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48EDE-9A87-49AF-BD3A-D91F469290CB}" type="datetimeFigureOut">
              <a:rPr lang="de-AT" smtClean="0"/>
              <a:t>29.09.2025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92F51-1BCF-4B80-A6A4-726796BDA4F6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872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272808" cy="365125"/>
          </a:xfrm>
        </p:spPr>
        <p:txBody>
          <a:bodyPr/>
          <a:lstStyle/>
          <a:p>
            <a:r>
              <a:rPr lang="de-AT" dirty="0"/>
              <a:t>© Österreichischer Bundesverlag Schulbuch GmbH &amp; Co. KG, Wien 2016 | www.oebv.at | Tiger Tom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3829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0627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731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46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158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6470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9522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4852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8409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3556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937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50354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3506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94084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108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70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613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714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4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987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646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025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F42F-B7BE-4FA5-A10D-83A3E52A70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447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/>
              <a:t>© Österreichischer Bundesverlag Schulbuch GmbH &amp; Co. KG, Wien 2016 | www.oebv.at | Tiger Tom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1E7C0-5DA8-4225-8862-96AE291B43F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035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3" name="Picture 2" descr="I:\500-vs_hs\510-volksschule\Tiger_Tom\18_L_CD_ROM\DDS_Tiger_Tom3\04_Bilder\2_Bildsammlung_bunt\digital_tabl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60848"/>
            <a:ext cx="2376264" cy="332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28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4" name="Picture 3" descr="A cartoon of a bluetooth speaker&#10;&#10;Description automatically generated">
            <a:extLst>
              <a:ext uri="{FF2B5EF4-FFF2-40B4-BE49-F238E27FC236}">
                <a16:creationId xmlns:a16="http://schemas.microsoft.com/office/drawing/2014/main" id="{E6E88B83-4032-D4FA-3921-D5B7A37AD3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104432"/>
            <a:ext cx="5453509" cy="33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80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3" name="Picture 2" descr="I:\500-vs_hs\510-volksschule\Tiger_Tom\18_L_CD_ROM\DDS_Tiger_Tom3\04_Bilder\2_Bildsammlung_bunt\footb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04472"/>
            <a:ext cx="2376264" cy="244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40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3" name="Picture 2" descr="I:\500-vs_hs\510-volksschule\Tiger_Tom\18_L_CD_ROM\DDS_Tiger_Tom3\04_Bilder\2_Bildsammlung_bunt\guit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5" y="2091371"/>
            <a:ext cx="2448272" cy="3787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86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3" name="Picture 2" descr="I:\500-vs_hs\510-volksschule\Tiger_Tom\18_L_CD_ROM\DDS_Tiger_Tom3\04_Bilder\2_Bildsammlung_bunt\school\book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199184"/>
            <a:ext cx="3096344" cy="330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21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Wien 2025 | www.oebv.at | Tiger Tom</a:t>
            </a:r>
          </a:p>
          <a:p>
            <a:endParaRPr lang="de-AT" dirty="0"/>
          </a:p>
        </p:txBody>
      </p:sp>
      <p:pic>
        <p:nvPicPr>
          <p:cNvPr id="6146" name="Picture 2" descr="I:\500-vs_hs\510-volksschule\Tiger_Tom\18_L_CD_ROM\DDS_Tiger_Tom3\04_Bilder\2_Bildsammlung_bunt\teddy_b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900722"/>
            <a:ext cx="2610519" cy="367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51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© Österreichischer Bundesverlag Schulbuch GmbH &amp; Co. KG, </a:t>
            </a:r>
            <a:r>
              <a:rPr lang="de-AT"/>
              <a:t>Wien 2025 </a:t>
            </a:r>
            <a:r>
              <a:rPr lang="de-AT" dirty="0"/>
              <a:t>| www.oebv.at | Tiger Tom</a:t>
            </a:r>
          </a:p>
          <a:p>
            <a:endParaRPr lang="de-AT" dirty="0"/>
          </a:p>
        </p:txBody>
      </p:sp>
      <p:pic>
        <p:nvPicPr>
          <p:cNvPr id="7170" name="Picture 2" descr="I:\500-vs_hs\510-volksschule\Tiger_Tom\18_L_CD_ROM\DDS_Tiger_Tom3\04_Bilder\2_Bildsammlung_bunt\c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776" y="2924944"/>
            <a:ext cx="367635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478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Larissa</vt:lpstr>
      <vt:lpstr>Benutzerdefiniertes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Bliem, Silvia</dc:creator>
  <cp:lastModifiedBy>Claudia Dießner</cp:lastModifiedBy>
  <cp:revision>13</cp:revision>
  <cp:lastPrinted>2016-11-02T10:44:11Z</cp:lastPrinted>
  <dcterms:created xsi:type="dcterms:W3CDTF">2016-07-22T08:15:20Z</dcterms:created>
  <dcterms:modified xsi:type="dcterms:W3CDTF">2025-09-29T09:55:12Z</dcterms:modified>
</cp:coreProperties>
</file>