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0"/>
  </p:notesMasterIdLst>
  <p:sldIdLst>
    <p:sldId id="256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9" d="100"/>
          <a:sy n="59" d="100"/>
        </p:scale>
        <p:origin x="1460" y="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presProps" Target="presProps.xml"/><Relationship Id="rId5" Type="http://schemas.openxmlformats.org/officeDocument/2006/relationships/slide" Target="slides/slide3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AT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DC48EDE-9A87-49AF-BD3A-D91F469290CB}" type="datetimeFigureOut">
              <a:rPr lang="de-AT" smtClean="0"/>
              <a:t>29.09.2025</a:t>
            </a:fld>
            <a:endParaRPr lang="de-AT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AT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5D92F51-1BCF-4B80-A6A4-726796BDA4F6}" type="slidenum">
              <a:rPr lang="de-AT" smtClean="0"/>
              <a:t>‹#›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2687251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2" name="Fußzeilenplatzhalter 11"/>
          <p:cNvSpPr>
            <a:spLocks noGrp="1"/>
          </p:cNvSpPr>
          <p:nvPr>
            <p:ph type="ftr" sz="quarter" idx="11"/>
          </p:nvPr>
        </p:nvSpPr>
        <p:spPr>
          <a:xfrm>
            <a:off x="899592" y="6356350"/>
            <a:ext cx="7272808" cy="365125"/>
          </a:xfrm>
        </p:spPr>
        <p:txBody>
          <a:bodyPr/>
          <a:lstStyle/>
          <a:p>
            <a:r>
              <a:rPr lang="de-AT" dirty="0"/>
              <a:t>© Österreichischer Bundesverlag Schulbuch GmbH &amp; Co. KG, Wien 2016 | www.oebv.at | Tiger Tom</a:t>
            </a:r>
          </a:p>
          <a:p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8382984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/>
              <a:t>© Österreichischer Bundesverlag Schulbuch GmbH &amp; Co. KG, Wien 2016 | www.oebv.at | Tiger Tom 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9F42F-B7BE-4FA5-A10D-83A3E52A7081}" type="slidenum">
              <a:rPr lang="de-AT" smtClean="0"/>
              <a:t>‹#›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5062708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/>
              <a:t>© Österreichischer Bundesverlag Schulbuch GmbH &amp; Co. KG, Wien 2016 | www.oebv.at | Tiger Tom 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9F42F-B7BE-4FA5-A10D-83A3E52A7081}" type="slidenum">
              <a:rPr lang="de-AT" smtClean="0"/>
              <a:t>‹#›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5073103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Formatvorlage des Untertitelmasters durch Klicken bearbeiten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/>
              <a:t>© Österreichischer Bundesverlag Schulbuch GmbH &amp; Co. KG, Wien 2016 | www.oebv.at | Tiger Tom 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1E7C0-5DA8-4225-8862-96AE291B43FE}" type="slidenum">
              <a:rPr lang="de-AT" smtClean="0"/>
              <a:t>‹#›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8046158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/>
              <a:t>© Österreichischer Bundesverlag Schulbuch GmbH &amp; Co. KG, Wien 2016 | www.oebv.at | Tiger Tom 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1E7C0-5DA8-4225-8862-96AE291B43FE}" type="slidenum">
              <a:rPr lang="de-AT" smtClean="0"/>
              <a:t>‹#›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8015814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/>
              <a:t>© Österreichischer Bundesverlag Schulbuch GmbH &amp; Co. KG, Wien 2016 | www.oebv.at | Tiger Tom 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1E7C0-5DA8-4225-8862-96AE291B43FE}" type="slidenum">
              <a:rPr lang="de-AT" smtClean="0"/>
              <a:t>‹#›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60647074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/>
              <a:t>© Österreichischer Bundesverlag Schulbuch GmbH &amp; Co. KG, Wien 2016 | www.oebv.at | Tiger Tom 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1E7C0-5DA8-4225-8862-96AE291B43FE}" type="slidenum">
              <a:rPr lang="de-AT" smtClean="0"/>
              <a:t>‹#›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37952201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/>
              <a:t>© Österreichischer Bundesverlag Schulbuch GmbH &amp; Co. KG, Wien 2016 | www.oebv.at | Tiger Tom </a:t>
            </a:r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1E7C0-5DA8-4225-8862-96AE291B43FE}" type="slidenum">
              <a:rPr lang="de-AT" smtClean="0"/>
              <a:t>‹#›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60485203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/>
              <a:t>© Österreichischer Bundesverlag Schulbuch GmbH &amp; Co. KG, Wien 2016 | www.oebv.at | Tiger Tom 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1E7C0-5DA8-4225-8862-96AE291B43FE}" type="slidenum">
              <a:rPr lang="de-AT" smtClean="0"/>
              <a:t>‹#›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92840925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/>
              <a:t>© Österreichischer Bundesverlag Schulbuch GmbH &amp; Co. KG, Wien 2016 | www.oebv.at | Tiger Tom 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1E7C0-5DA8-4225-8862-96AE291B43FE}" type="slidenum">
              <a:rPr lang="de-AT" smtClean="0"/>
              <a:t>‹#›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31355652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/>
              <a:t>© Österreichischer Bundesverlag Schulbuch GmbH &amp; Co. KG, Wien 2016 | www.oebv.at | Tiger Tom 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1E7C0-5DA8-4225-8862-96AE291B43FE}" type="slidenum">
              <a:rPr lang="de-AT" smtClean="0"/>
              <a:t>‹#›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0293719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467544" y="6356350"/>
            <a:ext cx="8208912" cy="365125"/>
          </a:xfrm>
        </p:spPr>
        <p:txBody>
          <a:bodyPr/>
          <a:lstStyle/>
          <a:p>
            <a:r>
              <a:rPr lang="de-AT"/>
              <a:t>© Österreichischer Bundesverlag Schulbuch GmbH &amp; Co. KG, Wien 2016 | www.oebv.at | Tiger Tom 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275035410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AT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/>
              <a:t>© Österreichischer Bundesverlag Schulbuch GmbH &amp; Co. KG, Wien 2016 | www.oebv.at | Tiger Tom 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1E7C0-5DA8-4225-8862-96AE291B43FE}" type="slidenum">
              <a:rPr lang="de-AT" smtClean="0"/>
              <a:t>‹#›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49350600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/>
              <a:t>© Österreichischer Bundesverlag Schulbuch GmbH &amp; Co. KG, Wien 2016 | www.oebv.at | Tiger Tom 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1E7C0-5DA8-4225-8862-96AE291B43FE}" type="slidenum">
              <a:rPr lang="de-AT" smtClean="0"/>
              <a:t>‹#›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38940844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/>
              <a:t>© Österreichischer Bundesverlag Schulbuch GmbH &amp; Co. KG, Wien 2016 | www.oebv.at | Tiger Tom 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1E7C0-5DA8-4225-8862-96AE291B43FE}" type="slidenum">
              <a:rPr lang="de-AT" smtClean="0"/>
              <a:t>‹#›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5310875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/>
              <a:t>© Österreichischer Bundesverlag Schulbuch GmbH &amp; Co. KG, Wien 2016 | www.oebv.at | Tiger Tom 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9F42F-B7BE-4FA5-A10D-83A3E52A7081}" type="slidenum">
              <a:rPr lang="de-AT" smtClean="0"/>
              <a:t>‹#›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4570901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/>
              <a:t>© Österreichischer Bundesverlag Schulbuch GmbH &amp; Co. KG, Wien 2016 | www.oebv.at | Tiger Tom 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9F42F-B7BE-4FA5-A10D-83A3E52A7081}" type="slidenum">
              <a:rPr lang="de-AT" smtClean="0"/>
              <a:t>‹#›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7761374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/>
              <a:t>© Österreichischer Bundesverlag Schulbuch GmbH &amp; Co. KG, Wien 2016 | www.oebv.at | Tiger Tom </a:t>
            </a:r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9F42F-B7BE-4FA5-A10D-83A3E52A7081}" type="slidenum">
              <a:rPr lang="de-AT" smtClean="0"/>
              <a:t>‹#›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2371423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/>
              <a:t>© Österreichischer Bundesverlag Schulbuch GmbH &amp; Co. KG, Wien 2016 | www.oebv.at | Tiger Tom 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9F42F-B7BE-4FA5-A10D-83A3E52A7081}" type="slidenum">
              <a:rPr lang="de-AT" smtClean="0"/>
              <a:t>‹#›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954179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/>
              <a:t>© Österreichischer Bundesverlag Schulbuch GmbH &amp; Co. KG, Wien 2016 | www.oebv.at | Tiger Tom 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9F42F-B7BE-4FA5-A10D-83A3E52A7081}" type="slidenum">
              <a:rPr lang="de-AT" smtClean="0"/>
              <a:t>‹#›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2498705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/>
              <a:t>© Österreichischer Bundesverlag Schulbuch GmbH &amp; Co. KG, Wien 2016 | www.oebv.at | Tiger Tom 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9F42F-B7BE-4FA5-A10D-83A3E52A7081}" type="slidenum">
              <a:rPr lang="de-AT" smtClean="0"/>
              <a:t>‹#›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3264677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AT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/>
              <a:t>© Österreichischer Bundesverlag Schulbuch GmbH &amp; Co. KG, Wien 2016 | www.oebv.at | Tiger Tom 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9F42F-B7BE-4FA5-A10D-83A3E52A7081}" type="slidenum">
              <a:rPr lang="de-AT" smtClean="0"/>
              <a:t>‹#›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7025491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/>
              <a:t>Titelmasterformat durch Klicken bearbeiten</a:t>
            </a:r>
            <a:endParaRPr lang="de-AT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AT"/>
              <a:t>© Österreichischer Bundesverlag Schulbuch GmbH &amp; Co. KG, Wien 2016 | www.oebv.at | Tiger Tom 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E9F42F-B7BE-4FA5-A10D-83A3E52A7081}" type="slidenum">
              <a:rPr lang="de-AT" smtClean="0"/>
              <a:t>‹#›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3944785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AT"/>
              <a:t>© Österreichischer Bundesverlag Schulbuch GmbH &amp; Co. KG, Wien 2016 | www.oebv.at | Tiger Tom 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91E7C0-5DA8-4225-8862-96AE291B43FE}" type="slidenum">
              <a:rPr lang="de-AT" smtClean="0"/>
              <a:t>‹#›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3103535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ußzeilenplatzhalt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 dirty="0"/>
              <a:t>© Österreichischer Bundesverlag Schulbuch GmbH &amp; Co. KG, Wien 2025 | www.oebv.at | Tiger Tom</a:t>
            </a:r>
          </a:p>
          <a:p>
            <a:endParaRPr lang="de-AT" dirty="0"/>
          </a:p>
        </p:txBody>
      </p:sp>
      <p:pic>
        <p:nvPicPr>
          <p:cNvPr id="3" name="Picture 2" descr="I:\500-vs_hs\510-volksschule\Tiger_Tom\18_L_CD_ROM\DDS_Tiger_Tom3\04_Bilder\2_Bildsammlung_bunt\digital_table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2060848"/>
            <a:ext cx="2376264" cy="33221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132876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ußzeilenplatzhalt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 dirty="0"/>
              <a:t>© Österreichischer Bundesverlag Schulbuch GmbH &amp; Co. KG, Wien 2025 | www.oebv.at | Tiger Tom</a:t>
            </a:r>
          </a:p>
          <a:p>
            <a:endParaRPr lang="de-AT" dirty="0"/>
          </a:p>
        </p:txBody>
      </p:sp>
      <p:pic>
        <p:nvPicPr>
          <p:cNvPr id="4" name="Picture 3" descr="A cartoon of a bluetooth speaker&#10;&#10;Description automatically generated">
            <a:extLst>
              <a:ext uri="{FF2B5EF4-FFF2-40B4-BE49-F238E27FC236}">
                <a16:creationId xmlns:a16="http://schemas.microsoft.com/office/drawing/2014/main" id="{E6E88B83-4032-D4FA-3921-D5B7A37AD37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680" y="2104432"/>
            <a:ext cx="5453509" cy="3300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08067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ußzeilenplatzhalt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 dirty="0"/>
              <a:t>© Österreichischer Bundesverlag Schulbuch GmbH &amp; Co. KG, Wien 2025 | www.oebv.at | Tiger Tom</a:t>
            </a:r>
          </a:p>
          <a:p>
            <a:endParaRPr lang="de-AT" dirty="0"/>
          </a:p>
        </p:txBody>
      </p:sp>
      <p:pic>
        <p:nvPicPr>
          <p:cNvPr id="3" name="Picture 2" descr="I:\500-vs_hs\510-volksschule\Tiger_Tom\18_L_CD_ROM\DDS_Tiger_Tom3\04_Bilder\2_Bildsammlung_bunt\footbal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2704472"/>
            <a:ext cx="2376264" cy="2449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484059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ußzeilenplatzhalt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 dirty="0"/>
              <a:t>© Österreichischer Bundesverlag Schulbuch GmbH &amp; Co. KG, Wien 2025 | www.oebv.at | Tiger Tom</a:t>
            </a:r>
          </a:p>
          <a:p>
            <a:endParaRPr lang="de-AT" dirty="0"/>
          </a:p>
        </p:txBody>
      </p:sp>
      <p:pic>
        <p:nvPicPr>
          <p:cNvPr id="3" name="Picture 2" descr="I:\500-vs_hs\510-volksschule\Tiger_Tom\18_L_CD_ROM\DDS_Tiger_Tom3\04_Bilder\2_Bildsammlung_bunt\guitar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5" y="2091371"/>
            <a:ext cx="2448272" cy="37876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428660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ußzeilenplatzhalt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 dirty="0"/>
              <a:t>© Österreichischer Bundesverlag Schulbuch GmbH &amp; Co. KG, Wien 2025 | www.oebv.at | Tiger Tom</a:t>
            </a:r>
          </a:p>
          <a:p>
            <a:endParaRPr lang="de-AT" dirty="0"/>
          </a:p>
        </p:txBody>
      </p:sp>
      <p:pic>
        <p:nvPicPr>
          <p:cNvPr id="3" name="Picture 2" descr="I:\500-vs_hs\510-volksschule\Tiger_Tom\18_L_CD_ROM\DDS_Tiger_Tom3\04_Bilder\2_Bildsammlung_bunt\school\book_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2199184"/>
            <a:ext cx="3096344" cy="3305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522185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ußzeilenplatzhalt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 dirty="0"/>
              <a:t>© Österreichischer Bundesverlag Schulbuch GmbH &amp; Co. KG, Wien 2025 | www.oebv.at | Tiger Tom</a:t>
            </a:r>
          </a:p>
          <a:p>
            <a:endParaRPr lang="de-AT" dirty="0"/>
          </a:p>
        </p:txBody>
      </p:sp>
      <p:pic>
        <p:nvPicPr>
          <p:cNvPr id="6146" name="Picture 2" descr="I:\500-vs_hs\510-volksschule\Tiger_Tom\18_L_CD_ROM\DDS_Tiger_Tom3\04_Bilder\2_Bildsammlung_bunt\teddy_bear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1900722"/>
            <a:ext cx="2610519" cy="3675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445135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ußzeilenplatzhalt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 dirty="0"/>
              <a:t>© Österreichischer Bundesverlag Schulbuch GmbH &amp; Co. KG, </a:t>
            </a:r>
            <a:r>
              <a:rPr lang="de-AT"/>
              <a:t>Wien 2025 </a:t>
            </a:r>
            <a:r>
              <a:rPr lang="de-AT" dirty="0"/>
              <a:t>| www.oebv.at | Tiger Tom</a:t>
            </a:r>
          </a:p>
          <a:p>
            <a:endParaRPr lang="de-AT" dirty="0"/>
          </a:p>
        </p:txBody>
      </p:sp>
      <p:pic>
        <p:nvPicPr>
          <p:cNvPr id="7170" name="Picture 2" descr="I:\500-vs_hs\510-volksschule\Tiger_Tom\18_L_CD_ROM\DDS_Tiger_Tom3\04_Bilder\2_Bildsammlung_bunt\cap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7776" y="2924944"/>
            <a:ext cx="3676358" cy="2016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8547890"/>
      </p:ext>
    </p:extLst>
  </p:cSld>
  <p:clrMapOvr>
    <a:masterClrMapping/>
  </p:clrMapOvr>
</p:sld>
</file>

<file path=ppt/theme/theme1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Benutzerdefiniertes 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147</Words>
  <Application>Microsoft Office PowerPoint</Application>
  <PresentationFormat>On-screen Show (4:3)</PresentationFormat>
  <Paragraphs>7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Calibri</vt:lpstr>
      <vt:lpstr>Larissa</vt:lpstr>
      <vt:lpstr>Benutzerdefiniertes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Bliem, Silvia</dc:creator>
  <cp:lastModifiedBy>Claudia Dießner</cp:lastModifiedBy>
  <cp:revision>13</cp:revision>
  <cp:lastPrinted>2016-11-02T10:44:11Z</cp:lastPrinted>
  <dcterms:created xsi:type="dcterms:W3CDTF">2016-07-22T08:15:20Z</dcterms:created>
  <dcterms:modified xsi:type="dcterms:W3CDTF">2025-09-29T09:55:12Z</dcterms:modified>
</cp:coreProperties>
</file>