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49DBE-BAE9-4E42-9BD5-F234D3C0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B8F564-5EB1-4030-B878-A56C90A6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E89-FE5A-4EB4-948E-746B7E95A513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7C5E7A-0331-4D09-A82A-34CA954C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AF1758-A7E2-42AF-8E5C-CC2BAE6F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4CC1-F019-4725-A24E-6D690C43A7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0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0D749F-1AA9-4AEA-8E02-9571EE05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88FE27-F49B-441A-9ED7-0FC9066AF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EEFB6C-F601-4AF5-A0C4-171745C05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0E89-FE5A-4EB4-948E-746B7E95A513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08515-D98F-4BE6-83C2-D6C22F3FC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621478-658C-4CDD-9B0D-DF7B3AF3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4CC1-F019-4725-A24E-6D690C43A7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5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CB28D4-EB60-4D5A-BDFA-54ACB417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Kinder weltweit – Schulen weltweit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44EC21-72F8-4665-AA34-B8578ADE8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4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7F8A3F-0F3F-4AC7-A78F-6F30E284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3408CA-9B02-409B-9BDD-B51DB90378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57B375-9072-47FB-97CD-74BC86BC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12AAF1-230B-48AD-B880-277DA9E90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DE08B4-18B1-4C19-8F1B-3EF5B005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D78425-C6A7-4A0B-BAD0-BED0AC860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AE81C2-CC64-4A2E-84AE-00DA3B1D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08AA16-1097-4B49-848D-68A174639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CF651A-BC6D-45AF-87DC-FAC7C6FA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4714A2-FE33-4FF0-A2BD-4A2C984C0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B0CE01-AE95-4A19-AA11-777A0F6D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DABFFC-978C-4F40-83D1-16ADE14AC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7B8316-7ACF-4C6F-B26A-27DF97E5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6A11C9-5015-44D0-BDC1-BA942E94DF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0AF706-A5E4-456D-8232-E1FD7820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F9A547-60E6-4410-B305-6764C6E0E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Kinder weltweit – Schulen weltweit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 weltweit – Schulen weltweit</dc:title>
  <dc:creator>Reich, Dr. Marion</dc:creator>
  <cp:lastModifiedBy>Reich, Dr. Marion</cp:lastModifiedBy>
  <cp:revision>1</cp:revision>
  <dcterms:created xsi:type="dcterms:W3CDTF">2019-04-11T13:02:04Z</dcterms:created>
  <dcterms:modified xsi:type="dcterms:W3CDTF">2019-04-11T13:02:04Z</dcterms:modified>
</cp:coreProperties>
</file>