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8" r:id="rId4"/>
    <p:sldId id="306" r:id="rId5"/>
    <p:sldId id="307" r:id="rId6"/>
    <p:sldId id="300" r:id="rId7"/>
    <p:sldId id="309" r:id="rId8"/>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54B90E6-7FEB-C0AA-5257-1981BEC9C71A}"/>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1870DB51-D766-3BBD-FD9C-AEB5F22B2E24}"/>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10244" name="Rectangle 4">
            <a:extLst>
              <a:ext uri="{FF2B5EF4-FFF2-40B4-BE49-F238E27FC236}">
                <a16:creationId xmlns:a16="http://schemas.microsoft.com/office/drawing/2014/main" id="{25D32E16-6B33-9F72-97C4-A3D0F1953991}"/>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705E39E2-941E-2C01-7E6F-E4A8B9A1D7F8}"/>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203F2999-6A34-A337-9E49-0AA2ADE5E67C}"/>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6A473E4F-C02F-7E6D-6197-C42511454702}"/>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D56D1686-182B-45EA-AEB9-887140418327}"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0604A076-78E8-9865-3503-2ECE83A9FE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DB0F0ADB-4F5D-46AE-8D5C-D633C3CC3F3F}" type="slidenum">
              <a:rPr lang="de-DE" altLang="de-DE" sz="1200">
                <a:solidFill>
                  <a:schemeClr val="tx1"/>
                </a:solidFill>
              </a:rPr>
              <a:pPr eaLnBrk="1" hangingPunct="1"/>
              <a:t>1</a:t>
            </a:fld>
            <a:endParaRPr lang="de-DE" altLang="de-DE" sz="1200">
              <a:solidFill>
                <a:schemeClr val="tx1"/>
              </a:solidFill>
            </a:endParaRPr>
          </a:p>
        </p:txBody>
      </p:sp>
      <p:sp>
        <p:nvSpPr>
          <p:cNvPr id="11267" name="Rectangle 2">
            <a:extLst>
              <a:ext uri="{FF2B5EF4-FFF2-40B4-BE49-F238E27FC236}">
                <a16:creationId xmlns:a16="http://schemas.microsoft.com/office/drawing/2014/main" id="{4862CA92-2C52-A700-6090-7C9EA5E50DA0}"/>
              </a:ext>
            </a:extLst>
          </p:cNvPr>
          <p:cNvSpPr>
            <a:spLocks noGrp="1" noRot="1" noChangeArrowheads="1" noTextEdit="1"/>
          </p:cNvSpPr>
          <p:nvPr>
            <p:ph type="sldImg"/>
          </p:nvPr>
        </p:nvSpPr>
        <p:spPr>
          <a:ln/>
        </p:spPr>
      </p:sp>
      <p:sp>
        <p:nvSpPr>
          <p:cNvPr id="11268" name="Rectangle 3">
            <a:extLst>
              <a:ext uri="{FF2B5EF4-FFF2-40B4-BE49-F238E27FC236}">
                <a16:creationId xmlns:a16="http://schemas.microsoft.com/office/drawing/2014/main" id="{7CC6724F-6878-E8F5-65FE-2F29CB17D20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C0177A6-7FA8-2163-7677-234CE721A4E1}"/>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D31ED3E9-E5FB-AE27-5A75-F4F2E1635ED2}"/>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1FC67F4F-1AC9-E01A-2423-08701C20FDEE}"/>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pic>
        <p:nvPicPr>
          <p:cNvPr id="5" name="Picture 2">
            <a:extLst>
              <a:ext uri="{FF2B5EF4-FFF2-40B4-BE49-F238E27FC236}">
                <a16:creationId xmlns:a16="http://schemas.microsoft.com/office/drawing/2014/main" id="{BAD79B08-957E-D6BE-0284-02FFB2AD39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20013" y="5661025"/>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418700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559178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311625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096325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446981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1490872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288658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9141999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6876471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7785535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747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769542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8548749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555782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544948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677680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439004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39212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811993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221533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9954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54380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19278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630AB7AA-3FCB-0523-FE2D-EDF81050DEC3}"/>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319AA48E-4B78-42F8-0ED6-4EC3BEFE9F3E}"/>
              </a:ext>
            </a:extLst>
          </p:cNvPr>
          <p:cNvSpPr>
            <a:spLocks noGrp="1" noChangeArrowheads="1"/>
          </p:cNvSpPr>
          <p:nvPr>
            <p:ph type="title"/>
          </p:nvPr>
        </p:nvSpPr>
        <p:spPr bwMode="auto">
          <a:xfrm>
            <a:off x="468313" y="0"/>
            <a:ext cx="633571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C5220508-185A-C5A0-88F9-45E41751B1C3}"/>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1A6EB358-CB92-1978-5A87-BF0F07004DBD}"/>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1CEDDE48-A79C-1E05-F713-2E1FDF46FFBF}"/>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F4F8A4E7-3F93-9F87-B40C-D4F3FCD22A96}"/>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13556C99-9704-4003-3783-8684AB473EC8}"/>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71E528A-EAE0-2D5C-1369-30CBECC67102}"/>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013D3730-A062-429C-B5DB-56E5FC9449BA}"/>
              </a:ext>
            </a:extLst>
          </p:cNvPr>
          <p:cNvSpPr>
            <a:spLocks noGrp="1" noChangeArrowheads="1"/>
          </p:cNvSpPr>
          <p:nvPr>
            <p:ph type="ctrTitle"/>
          </p:nvPr>
        </p:nvSpPr>
        <p:spPr>
          <a:xfrm>
            <a:off x="471488" y="476250"/>
            <a:ext cx="7772400" cy="792163"/>
          </a:xfrm>
        </p:spPr>
        <p:txBody>
          <a:bodyPr/>
          <a:lstStyle/>
          <a:p>
            <a:pPr eaLnBrk="1" hangingPunct="1"/>
            <a:r>
              <a:rPr lang="de-DE" altLang="de-DE" sz="2600"/>
              <a:t>Der Körperbau </a:t>
            </a:r>
            <a:br>
              <a:rPr lang="de-DE" altLang="de-DE" sz="2600"/>
            </a:br>
            <a:r>
              <a:rPr lang="de-DE" altLang="de-DE" sz="2600"/>
              <a:t>einer Eidechse</a:t>
            </a:r>
          </a:p>
        </p:txBody>
      </p:sp>
      <p:sp>
        <p:nvSpPr>
          <p:cNvPr id="4099" name="Text Box 17">
            <a:extLst>
              <a:ext uri="{FF2B5EF4-FFF2-40B4-BE49-F238E27FC236}">
                <a16:creationId xmlns:a16="http://schemas.microsoft.com/office/drawing/2014/main" id="{18A5B9BB-D1D9-571E-DBED-F02740E40B89}"/>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Font typeface="Wingdings" panose="05000000000000000000" pitchFamily="2" charset="2"/>
              <a:buChar char="§"/>
            </a:pPr>
            <a:r>
              <a:rPr lang="de-DE" altLang="de-DE" sz="2000"/>
              <a:t> </a:t>
            </a:r>
            <a:r>
              <a:rPr lang="de-DE" altLang="de-DE" sz="2000">
                <a:hlinkClick r:id="rId3" action="ppaction://hlinksldjump"/>
              </a:rPr>
              <a:t>schrittweiser Aufbau des Tafelbildes</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4" action="ppaction://hlinksldjump"/>
              </a:rPr>
              <a:t>vollständige Ansicht (Lösung)</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5" action="ppaction://hlinksldjump"/>
              </a:rPr>
              <a:t>zum Ausfüllen</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6" action="ppaction://hlinksldjump"/>
              </a:rPr>
              <a:t>vollständige Ansicht mit Beschriftung</a:t>
            </a:r>
            <a:endParaRPr lang="de-DE" altLang="de-DE" sz="200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BF3D54B-CDF9-A942-6CCF-91669426AFB6}"/>
              </a:ext>
            </a:extLst>
          </p:cNvPr>
          <p:cNvSpPr>
            <a:spLocks noGrp="1" noChangeArrowheads="1"/>
          </p:cNvSpPr>
          <p:nvPr>
            <p:ph type="title"/>
          </p:nvPr>
        </p:nvSpPr>
        <p:spPr/>
        <p:txBody>
          <a:bodyPr/>
          <a:lstStyle/>
          <a:p>
            <a:r>
              <a:rPr lang="de-DE" altLang="de-DE"/>
              <a:t>Der Körperbau einer Eidechse</a:t>
            </a:r>
          </a:p>
        </p:txBody>
      </p:sp>
      <p:grpSp>
        <p:nvGrpSpPr>
          <p:cNvPr id="5123" name="Group 3">
            <a:extLst>
              <a:ext uri="{FF2B5EF4-FFF2-40B4-BE49-F238E27FC236}">
                <a16:creationId xmlns:a16="http://schemas.microsoft.com/office/drawing/2014/main" id="{07160D03-3D90-99AF-51FA-0ED03A51AC1E}"/>
              </a:ext>
            </a:extLst>
          </p:cNvPr>
          <p:cNvGrpSpPr>
            <a:grpSpLocks/>
          </p:cNvGrpSpPr>
          <p:nvPr/>
        </p:nvGrpSpPr>
        <p:grpSpPr bwMode="auto">
          <a:xfrm>
            <a:off x="323850" y="4292600"/>
            <a:ext cx="2520950" cy="366713"/>
            <a:chOff x="204" y="2704"/>
            <a:chExt cx="1588" cy="231"/>
          </a:xfrm>
        </p:grpSpPr>
        <p:sp>
          <p:nvSpPr>
            <p:cNvPr id="5215" name="Rectangle 4">
              <a:extLst>
                <a:ext uri="{FF2B5EF4-FFF2-40B4-BE49-F238E27FC236}">
                  <a16:creationId xmlns:a16="http://schemas.microsoft.com/office/drawing/2014/main" id="{B9B56E85-DFA8-3707-56C9-CEB6880F2C8F}"/>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16" name="Group 5">
              <a:extLst>
                <a:ext uri="{FF2B5EF4-FFF2-40B4-BE49-F238E27FC236}">
                  <a16:creationId xmlns:a16="http://schemas.microsoft.com/office/drawing/2014/main" id="{D218061D-0851-8A35-8CD2-4B13D2AF68CA}"/>
                </a:ext>
              </a:extLst>
            </p:cNvPr>
            <p:cNvGrpSpPr>
              <a:grpSpLocks/>
            </p:cNvGrpSpPr>
            <p:nvPr/>
          </p:nvGrpSpPr>
          <p:grpSpPr bwMode="auto">
            <a:xfrm>
              <a:off x="204" y="2704"/>
              <a:ext cx="227" cy="231"/>
              <a:chOff x="204" y="2704"/>
              <a:chExt cx="227" cy="231"/>
            </a:xfrm>
          </p:grpSpPr>
          <p:sp>
            <p:nvSpPr>
              <p:cNvPr id="5217" name="Oval 6">
                <a:extLst>
                  <a:ext uri="{FF2B5EF4-FFF2-40B4-BE49-F238E27FC236}">
                    <a16:creationId xmlns:a16="http://schemas.microsoft.com/office/drawing/2014/main" id="{6A8E5EE1-CC93-C60A-11C9-A08F1F7A9F9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8" name="Text Box 7">
                <a:extLst>
                  <a:ext uri="{FF2B5EF4-FFF2-40B4-BE49-F238E27FC236}">
                    <a16:creationId xmlns:a16="http://schemas.microsoft.com/office/drawing/2014/main" id="{7161CA52-0E31-82E4-8BEC-9154EB8AD7A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5124" name="Group 8">
            <a:extLst>
              <a:ext uri="{FF2B5EF4-FFF2-40B4-BE49-F238E27FC236}">
                <a16:creationId xmlns:a16="http://schemas.microsoft.com/office/drawing/2014/main" id="{7297DFD1-1DCC-3781-54E4-005F1F282B98}"/>
              </a:ext>
            </a:extLst>
          </p:cNvPr>
          <p:cNvGrpSpPr>
            <a:grpSpLocks/>
          </p:cNvGrpSpPr>
          <p:nvPr/>
        </p:nvGrpSpPr>
        <p:grpSpPr bwMode="auto">
          <a:xfrm>
            <a:off x="323850" y="4797425"/>
            <a:ext cx="2520950" cy="366713"/>
            <a:chOff x="204" y="3022"/>
            <a:chExt cx="1588" cy="231"/>
          </a:xfrm>
        </p:grpSpPr>
        <p:sp>
          <p:nvSpPr>
            <p:cNvPr id="5211" name="Rectangle 9">
              <a:extLst>
                <a:ext uri="{FF2B5EF4-FFF2-40B4-BE49-F238E27FC236}">
                  <a16:creationId xmlns:a16="http://schemas.microsoft.com/office/drawing/2014/main" id="{689251EA-5974-C146-2B7A-32A468471434}"/>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12" name="Group 10">
              <a:extLst>
                <a:ext uri="{FF2B5EF4-FFF2-40B4-BE49-F238E27FC236}">
                  <a16:creationId xmlns:a16="http://schemas.microsoft.com/office/drawing/2014/main" id="{5F26B50E-065B-E156-33A5-3BD94C3796F4}"/>
                </a:ext>
              </a:extLst>
            </p:cNvPr>
            <p:cNvGrpSpPr>
              <a:grpSpLocks/>
            </p:cNvGrpSpPr>
            <p:nvPr/>
          </p:nvGrpSpPr>
          <p:grpSpPr bwMode="auto">
            <a:xfrm>
              <a:off x="204" y="3022"/>
              <a:ext cx="227" cy="231"/>
              <a:chOff x="204" y="3022"/>
              <a:chExt cx="227" cy="231"/>
            </a:xfrm>
          </p:grpSpPr>
          <p:sp>
            <p:nvSpPr>
              <p:cNvPr id="5213" name="Oval 11">
                <a:extLst>
                  <a:ext uri="{FF2B5EF4-FFF2-40B4-BE49-F238E27FC236}">
                    <a16:creationId xmlns:a16="http://schemas.microsoft.com/office/drawing/2014/main" id="{8A9BAC12-EEB3-E46B-643D-3C78CF595D49}"/>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4" name="Text Box 12">
                <a:extLst>
                  <a:ext uri="{FF2B5EF4-FFF2-40B4-BE49-F238E27FC236}">
                    <a16:creationId xmlns:a16="http://schemas.microsoft.com/office/drawing/2014/main" id="{BDF78166-75C5-2502-8D41-14F4D9E64266}"/>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5125" name="Group 13">
            <a:extLst>
              <a:ext uri="{FF2B5EF4-FFF2-40B4-BE49-F238E27FC236}">
                <a16:creationId xmlns:a16="http://schemas.microsoft.com/office/drawing/2014/main" id="{98CBAE81-292B-ECA6-647E-8426E3F36A37}"/>
              </a:ext>
            </a:extLst>
          </p:cNvPr>
          <p:cNvGrpSpPr>
            <a:grpSpLocks/>
          </p:cNvGrpSpPr>
          <p:nvPr/>
        </p:nvGrpSpPr>
        <p:grpSpPr bwMode="auto">
          <a:xfrm>
            <a:off x="323850" y="5300663"/>
            <a:ext cx="2520950" cy="366712"/>
            <a:chOff x="204" y="3339"/>
            <a:chExt cx="1588" cy="231"/>
          </a:xfrm>
        </p:grpSpPr>
        <p:sp>
          <p:nvSpPr>
            <p:cNvPr id="5207" name="Rectangle 14">
              <a:extLst>
                <a:ext uri="{FF2B5EF4-FFF2-40B4-BE49-F238E27FC236}">
                  <a16:creationId xmlns:a16="http://schemas.microsoft.com/office/drawing/2014/main" id="{EEAFA225-2BE9-9C94-63CF-6C10F564FEB2}"/>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8" name="Group 15">
              <a:extLst>
                <a:ext uri="{FF2B5EF4-FFF2-40B4-BE49-F238E27FC236}">
                  <a16:creationId xmlns:a16="http://schemas.microsoft.com/office/drawing/2014/main" id="{6F35DF75-17EE-0267-ECE1-29F34DB00263}"/>
                </a:ext>
              </a:extLst>
            </p:cNvPr>
            <p:cNvGrpSpPr>
              <a:grpSpLocks/>
            </p:cNvGrpSpPr>
            <p:nvPr/>
          </p:nvGrpSpPr>
          <p:grpSpPr bwMode="auto">
            <a:xfrm>
              <a:off x="204" y="3339"/>
              <a:ext cx="227" cy="231"/>
              <a:chOff x="204" y="3339"/>
              <a:chExt cx="227" cy="231"/>
            </a:xfrm>
          </p:grpSpPr>
          <p:sp>
            <p:nvSpPr>
              <p:cNvPr id="5209" name="Oval 16">
                <a:extLst>
                  <a:ext uri="{FF2B5EF4-FFF2-40B4-BE49-F238E27FC236}">
                    <a16:creationId xmlns:a16="http://schemas.microsoft.com/office/drawing/2014/main" id="{9BF3CBDE-9AE3-03EF-3A43-F0FA86D4A7D6}"/>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0" name="Text Box 17">
                <a:extLst>
                  <a:ext uri="{FF2B5EF4-FFF2-40B4-BE49-F238E27FC236}">
                    <a16:creationId xmlns:a16="http://schemas.microsoft.com/office/drawing/2014/main" id="{60D404E3-39CE-AA24-130F-5F039C7EA54B}"/>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5126" name="Group 18">
            <a:extLst>
              <a:ext uri="{FF2B5EF4-FFF2-40B4-BE49-F238E27FC236}">
                <a16:creationId xmlns:a16="http://schemas.microsoft.com/office/drawing/2014/main" id="{A1B4D59D-E443-B605-8896-803A63084D27}"/>
              </a:ext>
            </a:extLst>
          </p:cNvPr>
          <p:cNvGrpSpPr>
            <a:grpSpLocks/>
          </p:cNvGrpSpPr>
          <p:nvPr/>
        </p:nvGrpSpPr>
        <p:grpSpPr bwMode="auto">
          <a:xfrm>
            <a:off x="323850" y="5805488"/>
            <a:ext cx="2520950" cy="366712"/>
            <a:chOff x="204" y="3657"/>
            <a:chExt cx="1588" cy="231"/>
          </a:xfrm>
        </p:grpSpPr>
        <p:sp>
          <p:nvSpPr>
            <p:cNvPr id="5203" name="Rectangle 19">
              <a:extLst>
                <a:ext uri="{FF2B5EF4-FFF2-40B4-BE49-F238E27FC236}">
                  <a16:creationId xmlns:a16="http://schemas.microsoft.com/office/drawing/2014/main" id="{EDDD7543-2BBB-B38D-FD25-77B28F9A4947}"/>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4" name="Group 20">
              <a:extLst>
                <a:ext uri="{FF2B5EF4-FFF2-40B4-BE49-F238E27FC236}">
                  <a16:creationId xmlns:a16="http://schemas.microsoft.com/office/drawing/2014/main" id="{E05352DE-3CDE-2946-F491-9C2621339031}"/>
                </a:ext>
              </a:extLst>
            </p:cNvPr>
            <p:cNvGrpSpPr>
              <a:grpSpLocks/>
            </p:cNvGrpSpPr>
            <p:nvPr/>
          </p:nvGrpSpPr>
          <p:grpSpPr bwMode="auto">
            <a:xfrm>
              <a:off x="204" y="3657"/>
              <a:ext cx="227" cy="231"/>
              <a:chOff x="204" y="3657"/>
              <a:chExt cx="227" cy="231"/>
            </a:xfrm>
          </p:grpSpPr>
          <p:sp>
            <p:nvSpPr>
              <p:cNvPr id="5205" name="Oval 21">
                <a:extLst>
                  <a:ext uri="{FF2B5EF4-FFF2-40B4-BE49-F238E27FC236}">
                    <a16:creationId xmlns:a16="http://schemas.microsoft.com/office/drawing/2014/main" id="{E129D674-A442-B975-FE06-21798CE8419B}"/>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6" name="Text Box 22">
                <a:extLst>
                  <a:ext uri="{FF2B5EF4-FFF2-40B4-BE49-F238E27FC236}">
                    <a16:creationId xmlns:a16="http://schemas.microsoft.com/office/drawing/2014/main" id="{B885678D-AD57-512A-4B39-C47CEC62A64A}"/>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5127" name="Group 23">
            <a:extLst>
              <a:ext uri="{FF2B5EF4-FFF2-40B4-BE49-F238E27FC236}">
                <a16:creationId xmlns:a16="http://schemas.microsoft.com/office/drawing/2014/main" id="{9A5A12F3-2E07-8EB9-0ECF-C4A2B7B6F44F}"/>
              </a:ext>
            </a:extLst>
          </p:cNvPr>
          <p:cNvGrpSpPr>
            <a:grpSpLocks/>
          </p:cNvGrpSpPr>
          <p:nvPr/>
        </p:nvGrpSpPr>
        <p:grpSpPr bwMode="auto">
          <a:xfrm>
            <a:off x="2987675" y="4292600"/>
            <a:ext cx="2520950" cy="366713"/>
            <a:chOff x="1882" y="2704"/>
            <a:chExt cx="1588" cy="231"/>
          </a:xfrm>
        </p:grpSpPr>
        <p:sp>
          <p:nvSpPr>
            <p:cNvPr id="5199" name="Rectangle 24">
              <a:extLst>
                <a:ext uri="{FF2B5EF4-FFF2-40B4-BE49-F238E27FC236}">
                  <a16:creationId xmlns:a16="http://schemas.microsoft.com/office/drawing/2014/main" id="{538B6EA0-E8D9-E326-941F-8D0E03787B7D}"/>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00" name="Group 25">
              <a:extLst>
                <a:ext uri="{FF2B5EF4-FFF2-40B4-BE49-F238E27FC236}">
                  <a16:creationId xmlns:a16="http://schemas.microsoft.com/office/drawing/2014/main" id="{16625C9A-5F2E-8A0A-E233-2BA40706C8D1}"/>
                </a:ext>
              </a:extLst>
            </p:cNvPr>
            <p:cNvGrpSpPr>
              <a:grpSpLocks/>
            </p:cNvGrpSpPr>
            <p:nvPr/>
          </p:nvGrpSpPr>
          <p:grpSpPr bwMode="auto">
            <a:xfrm>
              <a:off x="1882" y="2704"/>
              <a:ext cx="227" cy="231"/>
              <a:chOff x="1882" y="2704"/>
              <a:chExt cx="227" cy="231"/>
            </a:xfrm>
          </p:grpSpPr>
          <p:sp>
            <p:nvSpPr>
              <p:cNvPr id="5201" name="Oval 26">
                <a:extLst>
                  <a:ext uri="{FF2B5EF4-FFF2-40B4-BE49-F238E27FC236}">
                    <a16:creationId xmlns:a16="http://schemas.microsoft.com/office/drawing/2014/main" id="{30C81C86-7DB6-CDE7-17D7-1EF827C00398}"/>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2" name="Text Box 27">
                <a:extLst>
                  <a:ext uri="{FF2B5EF4-FFF2-40B4-BE49-F238E27FC236}">
                    <a16:creationId xmlns:a16="http://schemas.microsoft.com/office/drawing/2014/main" id="{502FF663-621C-B5D0-D0EB-85C3DAD1E027}"/>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5128" name="Group 28">
            <a:extLst>
              <a:ext uri="{FF2B5EF4-FFF2-40B4-BE49-F238E27FC236}">
                <a16:creationId xmlns:a16="http://schemas.microsoft.com/office/drawing/2014/main" id="{E5D22161-E16F-D6EC-B7E8-11FDFA80DCE3}"/>
              </a:ext>
            </a:extLst>
          </p:cNvPr>
          <p:cNvGrpSpPr>
            <a:grpSpLocks/>
          </p:cNvGrpSpPr>
          <p:nvPr/>
        </p:nvGrpSpPr>
        <p:grpSpPr bwMode="auto">
          <a:xfrm>
            <a:off x="2987675" y="4797425"/>
            <a:ext cx="2520950" cy="366713"/>
            <a:chOff x="1882" y="3022"/>
            <a:chExt cx="1588" cy="231"/>
          </a:xfrm>
        </p:grpSpPr>
        <p:sp>
          <p:nvSpPr>
            <p:cNvPr id="5195" name="Rectangle 29">
              <a:extLst>
                <a:ext uri="{FF2B5EF4-FFF2-40B4-BE49-F238E27FC236}">
                  <a16:creationId xmlns:a16="http://schemas.microsoft.com/office/drawing/2014/main" id="{056DDCEF-D7A8-1DC2-1FCA-B707D4853E10}"/>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6" name="Group 30">
              <a:extLst>
                <a:ext uri="{FF2B5EF4-FFF2-40B4-BE49-F238E27FC236}">
                  <a16:creationId xmlns:a16="http://schemas.microsoft.com/office/drawing/2014/main" id="{C9462870-C03D-3681-12A8-A981C6C16383}"/>
                </a:ext>
              </a:extLst>
            </p:cNvPr>
            <p:cNvGrpSpPr>
              <a:grpSpLocks/>
            </p:cNvGrpSpPr>
            <p:nvPr/>
          </p:nvGrpSpPr>
          <p:grpSpPr bwMode="auto">
            <a:xfrm>
              <a:off x="1882" y="3022"/>
              <a:ext cx="227" cy="231"/>
              <a:chOff x="1882" y="3022"/>
              <a:chExt cx="227" cy="231"/>
            </a:xfrm>
          </p:grpSpPr>
          <p:sp>
            <p:nvSpPr>
              <p:cNvPr id="5197" name="Oval 31">
                <a:extLst>
                  <a:ext uri="{FF2B5EF4-FFF2-40B4-BE49-F238E27FC236}">
                    <a16:creationId xmlns:a16="http://schemas.microsoft.com/office/drawing/2014/main" id="{9121F60B-AE6B-AEA5-98C7-98F65E1FBEB1}"/>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8" name="Text Box 32">
                <a:extLst>
                  <a:ext uri="{FF2B5EF4-FFF2-40B4-BE49-F238E27FC236}">
                    <a16:creationId xmlns:a16="http://schemas.microsoft.com/office/drawing/2014/main" id="{BE8208F6-0E40-099D-A6DF-1CD59967666F}"/>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5129" name="Group 33">
            <a:extLst>
              <a:ext uri="{FF2B5EF4-FFF2-40B4-BE49-F238E27FC236}">
                <a16:creationId xmlns:a16="http://schemas.microsoft.com/office/drawing/2014/main" id="{56B5DEC2-227D-1FD2-BDC1-541D25104DFF}"/>
              </a:ext>
            </a:extLst>
          </p:cNvPr>
          <p:cNvGrpSpPr>
            <a:grpSpLocks/>
          </p:cNvGrpSpPr>
          <p:nvPr/>
        </p:nvGrpSpPr>
        <p:grpSpPr bwMode="auto">
          <a:xfrm>
            <a:off x="2987675" y="5300663"/>
            <a:ext cx="2520950" cy="366712"/>
            <a:chOff x="1882" y="3339"/>
            <a:chExt cx="1588" cy="231"/>
          </a:xfrm>
        </p:grpSpPr>
        <p:sp>
          <p:nvSpPr>
            <p:cNvPr id="5191" name="Rectangle 34">
              <a:extLst>
                <a:ext uri="{FF2B5EF4-FFF2-40B4-BE49-F238E27FC236}">
                  <a16:creationId xmlns:a16="http://schemas.microsoft.com/office/drawing/2014/main" id="{26EF419D-B20E-1AF4-8330-9D14D0117A9D}"/>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2" name="Group 35">
              <a:extLst>
                <a:ext uri="{FF2B5EF4-FFF2-40B4-BE49-F238E27FC236}">
                  <a16:creationId xmlns:a16="http://schemas.microsoft.com/office/drawing/2014/main" id="{A302B194-A78F-FDA5-D5F6-541EAB6F9B5B}"/>
                </a:ext>
              </a:extLst>
            </p:cNvPr>
            <p:cNvGrpSpPr>
              <a:grpSpLocks/>
            </p:cNvGrpSpPr>
            <p:nvPr/>
          </p:nvGrpSpPr>
          <p:grpSpPr bwMode="auto">
            <a:xfrm>
              <a:off x="1882" y="3339"/>
              <a:ext cx="227" cy="231"/>
              <a:chOff x="1882" y="3339"/>
              <a:chExt cx="227" cy="231"/>
            </a:xfrm>
          </p:grpSpPr>
          <p:sp>
            <p:nvSpPr>
              <p:cNvPr id="5193" name="Oval 36">
                <a:extLst>
                  <a:ext uri="{FF2B5EF4-FFF2-40B4-BE49-F238E27FC236}">
                    <a16:creationId xmlns:a16="http://schemas.microsoft.com/office/drawing/2014/main" id="{4ECAE175-3B77-0934-C9E8-E5CCD770D30F}"/>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4" name="Text Box 37">
                <a:extLst>
                  <a:ext uri="{FF2B5EF4-FFF2-40B4-BE49-F238E27FC236}">
                    <a16:creationId xmlns:a16="http://schemas.microsoft.com/office/drawing/2014/main" id="{7009C46B-0E36-65CB-2298-DA4005BBA01F}"/>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5130" name="Group 38">
            <a:extLst>
              <a:ext uri="{FF2B5EF4-FFF2-40B4-BE49-F238E27FC236}">
                <a16:creationId xmlns:a16="http://schemas.microsoft.com/office/drawing/2014/main" id="{6BB445CB-40CF-5D45-920D-59AF890DB187}"/>
              </a:ext>
            </a:extLst>
          </p:cNvPr>
          <p:cNvGrpSpPr>
            <a:grpSpLocks/>
          </p:cNvGrpSpPr>
          <p:nvPr/>
        </p:nvGrpSpPr>
        <p:grpSpPr bwMode="auto">
          <a:xfrm>
            <a:off x="2987675" y="5805488"/>
            <a:ext cx="2520950" cy="366712"/>
            <a:chOff x="1882" y="3657"/>
            <a:chExt cx="1588" cy="231"/>
          </a:xfrm>
        </p:grpSpPr>
        <p:sp>
          <p:nvSpPr>
            <p:cNvPr id="5187" name="Rectangle 39">
              <a:extLst>
                <a:ext uri="{FF2B5EF4-FFF2-40B4-BE49-F238E27FC236}">
                  <a16:creationId xmlns:a16="http://schemas.microsoft.com/office/drawing/2014/main" id="{4428DA0E-D185-9C53-54EB-24DBB7F0FAE3}"/>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88" name="Group 40">
              <a:extLst>
                <a:ext uri="{FF2B5EF4-FFF2-40B4-BE49-F238E27FC236}">
                  <a16:creationId xmlns:a16="http://schemas.microsoft.com/office/drawing/2014/main" id="{D33A7F63-48DA-79FE-6D6E-A1731D168EA3}"/>
                </a:ext>
              </a:extLst>
            </p:cNvPr>
            <p:cNvGrpSpPr>
              <a:grpSpLocks/>
            </p:cNvGrpSpPr>
            <p:nvPr/>
          </p:nvGrpSpPr>
          <p:grpSpPr bwMode="auto">
            <a:xfrm>
              <a:off x="1882" y="3657"/>
              <a:ext cx="227" cy="231"/>
              <a:chOff x="1882" y="3657"/>
              <a:chExt cx="227" cy="231"/>
            </a:xfrm>
          </p:grpSpPr>
          <p:sp>
            <p:nvSpPr>
              <p:cNvPr id="5189" name="Oval 41">
                <a:extLst>
                  <a:ext uri="{FF2B5EF4-FFF2-40B4-BE49-F238E27FC236}">
                    <a16:creationId xmlns:a16="http://schemas.microsoft.com/office/drawing/2014/main" id="{3BD4D4D8-D1BD-D12D-83F6-6DC81C8B11C9}"/>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0" name="Text Box 42">
                <a:extLst>
                  <a:ext uri="{FF2B5EF4-FFF2-40B4-BE49-F238E27FC236}">
                    <a16:creationId xmlns:a16="http://schemas.microsoft.com/office/drawing/2014/main" id="{3ADD96ED-3F1D-3905-0D96-4A05DE63EF30}"/>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sp>
        <p:nvSpPr>
          <p:cNvPr id="122923" name="Text Box 43">
            <a:extLst>
              <a:ext uri="{FF2B5EF4-FFF2-40B4-BE49-F238E27FC236}">
                <a16:creationId xmlns:a16="http://schemas.microsoft.com/office/drawing/2014/main" id="{2B07D29E-AA61-4E54-B4D0-5F686D6D5E21}"/>
              </a:ext>
            </a:extLst>
          </p:cNvPr>
          <p:cNvSpPr txBox="1">
            <a:spLocks noChangeArrowheads="1"/>
          </p:cNvSpPr>
          <p:nvPr/>
        </p:nvSpPr>
        <p:spPr bwMode="auto">
          <a:xfrm>
            <a:off x="827088"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Schädel</a:t>
            </a:r>
          </a:p>
        </p:txBody>
      </p:sp>
      <p:sp>
        <p:nvSpPr>
          <p:cNvPr id="122924" name="Text Box 44">
            <a:extLst>
              <a:ext uri="{FF2B5EF4-FFF2-40B4-BE49-F238E27FC236}">
                <a16:creationId xmlns:a16="http://schemas.microsoft.com/office/drawing/2014/main" id="{FE16001A-2B46-A17C-51DE-A4A3528169E2}"/>
              </a:ext>
            </a:extLst>
          </p:cNvPr>
          <p:cNvSpPr txBox="1">
            <a:spLocks noChangeArrowheads="1"/>
          </p:cNvSpPr>
          <p:nvPr/>
        </p:nvSpPr>
        <p:spPr bwMode="auto">
          <a:xfrm>
            <a:off x="827088"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Schulterblatt</a:t>
            </a:r>
          </a:p>
        </p:txBody>
      </p:sp>
      <p:sp>
        <p:nvSpPr>
          <p:cNvPr id="122925" name="Text Box 45">
            <a:extLst>
              <a:ext uri="{FF2B5EF4-FFF2-40B4-BE49-F238E27FC236}">
                <a16:creationId xmlns:a16="http://schemas.microsoft.com/office/drawing/2014/main" id="{FEBC4F93-41FD-F50F-D5A0-86FD72767C78}"/>
              </a:ext>
            </a:extLst>
          </p:cNvPr>
          <p:cNvSpPr txBox="1">
            <a:spLocks noChangeArrowheads="1"/>
          </p:cNvSpPr>
          <p:nvPr/>
        </p:nvSpPr>
        <p:spPr bwMode="auto">
          <a:xfrm>
            <a:off x="827088"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Rippen</a:t>
            </a:r>
          </a:p>
        </p:txBody>
      </p:sp>
      <p:sp>
        <p:nvSpPr>
          <p:cNvPr id="122926" name="Text Box 46">
            <a:extLst>
              <a:ext uri="{FF2B5EF4-FFF2-40B4-BE49-F238E27FC236}">
                <a16:creationId xmlns:a16="http://schemas.microsoft.com/office/drawing/2014/main" id="{7EE1E379-4B8B-7439-745E-D9CF11F56EF1}"/>
              </a:ext>
            </a:extLst>
          </p:cNvPr>
          <p:cNvSpPr txBox="1">
            <a:spLocks noChangeArrowheads="1"/>
          </p:cNvSpPr>
          <p:nvPr/>
        </p:nvSpPr>
        <p:spPr bwMode="auto">
          <a:xfrm>
            <a:off x="827088" y="58054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Wirbelsäule</a:t>
            </a:r>
          </a:p>
        </p:txBody>
      </p:sp>
      <p:sp>
        <p:nvSpPr>
          <p:cNvPr id="122927" name="Text Box 47">
            <a:extLst>
              <a:ext uri="{FF2B5EF4-FFF2-40B4-BE49-F238E27FC236}">
                <a16:creationId xmlns:a16="http://schemas.microsoft.com/office/drawing/2014/main" id="{1519DD96-8F08-45D5-1E59-B793D96C9367}"/>
              </a:ext>
            </a:extLst>
          </p:cNvPr>
          <p:cNvSpPr txBox="1">
            <a:spLocks noChangeArrowheads="1"/>
          </p:cNvSpPr>
          <p:nvPr/>
        </p:nvSpPr>
        <p:spPr bwMode="auto">
          <a:xfrm>
            <a:off x="3492500"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Becken</a:t>
            </a:r>
          </a:p>
        </p:txBody>
      </p:sp>
      <p:sp>
        <p:nvSpPr>
          <p:cNvPr id="122928" name="Text Box 48">
            <a:extLst>
              <a:ext uri="{FF2B5EF4-FFF2-40B4-BE49-F238E27FC236}">
                <a16:creationId xmlns:a16="http://schemas.microsoft.com/office/drawing/2014/main" id="{B66A6632-DF79-6E6B-5BFD-B27B1D25D7FC}"/>
              </a:ext>
            </a:extLst>
          </p:cNvPr>
          <p:cNvSpPr txBox="1">
            <a:spLocks noChangeArrowheads="1"/>
          </p:cNvSpPr>
          <p:nvPr/>
        </p:nvSpPr>
        <p:spPr bwMode="auto">
          <a:xfrm>
            <a:off x="3492500"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Schwanz</a:t>
            </a:r>
          </a:p>
        </p:txBody>
      </p:sp>
      <p:sp>
        <p:nvSpPr>
          <p:cNvPr id="122929" name="Text Box 49">
            <a:extLst>
              <a:ext uri="{FF2B5EF4-FFF2-40B4-BE49-F238E27FC236}">
                <a16:creationId xmlns:a16="http://schemas.microsoft.com/office/drawing/2014/main" id="{FE7BA213-3884-D1DD-2035-4D79C3812206}"/>
              </a:ext>
            </a:extLst>
          </p:cNvPr>
          <p:cNvSpPr txBox="1">
            <a:spLocks noChangeArrowheads="1"/>
          </p:cNvSpPr>
          <p:nvPr/>
        </p:nvSpPr>
        <p:spPr bwMode="auto">
          <a:xfrm>
            <a:off x="3492500" y="5300663"/>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Armskelett</a:t>
            </a:r>
          </a:p>
        </p:txBody>
      </p:sp>
      <p:sp>
        <p:nvSpPr>
          <p:cNvPr id="122930" name="Text Box 50">
            <a:extLst>
              <a:ext uri="{FF2B5EF4-FFF2-40B4-BE49-F238E27FC236}">
                <a16:creationId xmlns:a16="http://schemas.microsoft.com/office/drawing/2014/main" id="{02A0B96D-0C83-FAD1-E1F4-41F2DC9EF22A}"/>
              </a:ext>
            </a:extLst>
          </p:cNvPr>
          <p:cNvSpPr txBox="1">
            <a:spLocks noChangeArrowheads="1"/>
          </p:cNvSpPr>
          <p:nvPr/>
        </p:nvSpPr>
        <p:spPr bwMode="auto">
          <a:xfrm>
            <a:off x="3421063" y="5805488"/>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Beinskelett</a:t>
            </a:r>
          </a:p>
        </p:txBody>
      </p:sp>
      <p:grpSp>
        <p:nvGrpSpPr>
          <p:cNvPr id="5139" name="Group 98">
            <a:extLst>
              <a:ext uri="{FF2B5EF4-FFF2-40B4-BE49-F238E27FC236}">
                <a16:creationId xmlns:a16="http://schemas.microsoft.com/office/drawing/2014/main" id="{641B9A2E-2A1C-3E87-2E48-3C9038E4A89E}"/>
              </a:ext>
            </a:extLst>
          </p:cNvPr>
          <p:cNvGrpSpPr>
            <a:grpSpLocks/>
          </p:cNvGrpSpPr>
          <p:nvPr/>
        </p:nvGrpSpPr>
        <p:grpSpPr bwMode="auto">
          <a:xfrm>
            <a:off x="1331913" y="1052513"/>
            <a:ext cx="5976937" cy="2808287"/>
            <a:chOff x="839" y="663"/>
            <a:chExt cx="3765" cy="1769"/>
          </a:xfrm>
        </p:grpSpPr>
        <p:pic>
          <p:nvPicPr>
            <p:cNvPr id="5140" name="Picture 51" descr="eidechse">
              <a:extLst>
                <a:ext uri="{FF2B5EF4-FFF2-40B4-BE49-F238E27FC236}">
                  <a16:creationId xmlns:a16="http://schemas.microsoft.com/office/drawing/2014/main" id="{BA0BC283-79B2-23E7-4E91-5641D2F9D0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 y="663"/>
              <a:ext cx="3402" cy="1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41" name="Group 90">
              <a:extLst>
                <a:ext uri="{FF2B5EF4-FFF2-40B4-BE49-F238E27FC236}">
                  <a16:creationId xmlns:a16="http://schemas.microsoft.com/office/drawing/2014/main" id="{59464DB8-42DE-5268-96B2-0C2A34F11934}"/>
                </a:ext>
              </a:extLst>
            </p:cNvPr>
            <p:cNvGrpSpPr>
              <a:grpSpLocks/>
            </p:cNvGrpSpPr>
            <p:nvPr/>
          </p:nvGrpSpPr>
          <p:grpSpPr bwMode="auto">
            <a:xfrm>
              <a:off x="4150" y="935"/>
              <a:ext cx="454" cy="363"/>
              <a:chOff x="4150" y="935"/>
              <a:chExt cx="454" cy="363"/>
            </a:xfrm>
          </p:grpSpPr>
          <p:grpSp>
            <p:nvGrpSpPr>
              <p:cNvPr id="5183" name="Group 64">
                <a:extLst>
                  <a:ext uri="{FF2B5EF4-FFF2-40B4-BE49-F238E27FC236}">
                    <a16:creationId xmlns:a16="http://schemas.microsoft.com/office/drawing/2014/main" id="{CAE6C4B5-CD7B-8BF0-8AC2-09718CE6DDA2}"/>
                  </a:ext>
                </a:extLst>
              </p:cNvPr>
              <p:cNvGrpSpPr>
                <a:grpSpLocks/>
              </p:cNvGrpSpPr>
              <p:nvPr/>
            </p:nvGrpSpPr>
            <p:grpSpPr bwMode="auto">
              <a:xfrm>
                <a:off x="4377" y="935"/>
                <a:ext cx="227" cy="231"/>
                <a:chOff x="703" y="614"/>
                <a:chExt cx="227" cy="231"/>
              </a:xfrm>
            </p:grpSpPr>
            <p:sp>
              <p:nvSpPr>
                <p:cNvPr id="5185" name="Oval 65">
                  <a:extLst>
                    <a:ext uri="{FF2B5EF4-FFF2-40B4-BE49-F238E27FC236}">
                      <a16:creationId xmlns:a16="http://schemas.microsoft.com/office/drawing/2014/main" id="{824AF7D3-EB85-B720-5D1C-D6126B10B5CC}"/>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6" name="Text Box 66">
                  <a:extLst>
                    <a:ext uri="{FF2B5EF4-FFF2-40B4-BE49-F238E27FC236}">
                      <a16:creationId xmlns:a16="http://schemas.microsoft.com/office/drawing/2014/main" id="{A567A204-7F38-A3B2-221E-E0F107EED18A}"/>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5184" name="Line 76">
                <a:extLst>
                  <a:ext uri="{FF2B5EF4-FFF2-40B4-BE49-F238E27FC236}">
                    <a16:creationId xmlns:a16="http://schemas.microsoft.com/office/drawing/2014/main" id="{0282EDA4-B49A-8C2E-75C1-E72ADBAFD473}"/>
                  </a:ext>
                </a:extLst>
              </p:cNvPr>
              <p:cNvSpPr>
                <a:spLocks noChangeShapeType="1"/>
              </p:cNvSpPr>
              <p:nvPr/>
            </p:nvSpPr>
            <p:spPr bwMode="auto">
              <a:xfrm flipH="1">
                <a:off x="4150" y="1071"/>
                <a:ext cx="227"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2" name="Group 91">
              <a:extLst>
                <a:ext uri="{FF2B5EF4-FFF2-40B4-BE49-F238E27FC236}">
                  <a16:creationId xmlns:a16="http://schemas.microsoft.com/office/drawing/2014/main" id="{A85C5357-200A-FBC7-B355-A8E7E517E728}"/>
                </a:ext>
              </a:extLst>
            </p:cNvPr>
            <p:cNvGrpSpPr>
              <a:grpSpLocks/>
            </p:cNvGrpSpPr>
            <p:nvPr/>
          </p:nvGrpSpPr>
          <p:grpSpPr bwMode="auto">
            <a:xfrm>
              <a:off x="3560" y="981"/>
              <a:ext cx="227" cy="431"/>
              <a:chOff x="3560" y="981"/>
              <a:chExt cx="227" cy="431"/>
            </a:xfrm>
          </p:grpSpPr>
          <p:grpSp>
            <p:nvGrpSpPr>
              <p:cNvPr id="5179" name="Group 61">
                <a:extLst>
                  <a:ext uri="{FF2B5EF4-FFF2-40B4-BE49-F238E27FC236}">
                    <a16:creationId xmlns:a16="http://schemas.microsoft.com/office/drawing/2014/main" id="{FE7E8351-3C42-F082-254D-B7C7DFDC9430}"/>
                  </a:ext>
                </a:extLst>
              </p:cNvPr>
              <p:cNvGrpSpPr>
                <a:grpSpLocks/>
              </p:cNvGrpSpPr>
              <p:nvPr/>
            </p:nvGrpSpPr>
            <p:grpSpPr bwMode="auto">
              <a:xfrm>
                <a:off x="3560" y="981"/>
                <a:ext cx="227" cy="231"/>
                <a:chOff x="2064" y="618"/>
                <a:chExt cx="227" cy="231"/>
              </a:xfrm>
            </p:grpSpPr>
            <p:sp>
              <p:nvSpPr>
                <p:cNvPr id="5181" name="Oval 62">
                  <a:extLst>
                    <a:ext uri="{FF2B5EF4-FFF2-40B4-BE49-F238E27FC236}">
                      <a16:creationId xmlns:a16="http://schemas.microsoft.com/office/drawing/2014/main" id="{6C69B8A8-A9F4-BB2F-B0BA-E1F8FE4E0504}"/>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2" name="Text Box 63">
                  <a:extLst>
                    <a:ext uri="{FF2B5EF4-FFF2-40B4-BE49-F238E27FC236}">
                      <a16:creationId xmlns:a16="http://schemas.microsoft.com/office/drawing/2014/main" id="{6A3708FF-EB03-A175-AF7C-0B0D3400FCFC}"/>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5180" name="Line 77">
                <a:extLst>
                  <a:ext uri="{FF2B5EF4-FFF2-40B4-BE49-F238E27FC236}">
                    <a16:creationId xmlns:a16="http://schemas.microsoft.com/office/drawing/2014/main" id="{B5065D77-E8B6-FA5D-D285-7C0B8B3A2474}"/>
                  </a:ext>
                </a:extLst>
              </p:cNvPr>
              <p:cNvSpPr>
                <a:spLocks noChangeShapeType="1"/>
              </p:cNvSpPr>
              <p:nvPr/>
            </p:nvSpPr>
            <p:spPr bwMode="auto">
              <a:xfrm flipH="1">
                <a:off x="3560" y="1185"/>
                <a:ext cx="46"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3" name="Group 92">
              <a:extLst>
                <a:ext uri="{FF2B5EF4-FFF2-40B4-BE49-F238E27FC236}">
                  <a16:creationId xmlns:a16="http://schemas.microsoft.com/office/drawing/2014/main" id="{5E4AD2E0-A7E9-44F2-9EA6-1AB3A66D114D}"/>
                </a:ext>
              </a:extLst>
            </p:cNvPr>
            <p:cNvGrpSpPr>
              <a:grpSpLocks/>
            </p:cNvGrpSpPr>
            <p:nvPr/>
          </p:nvGrpSpPr>
          <p:grpSpPr bwMode="auto">
            <a:xfrm>
              <a:off x="2925" y="935"/>
              <a:ext cx="227" cy="522"/>
              <a:chOff x="2925" y="935"/>
              <a:chExt cx="227" cy="522"/>
            </a:xfrm>
          </p:grpSpPr>
          <p:grpSp>
            <p:nvGrpSpPr>
              <p:cNvPr id="5175" name="Group 55">
                <a:extLst>
                  <a:ext uri="{FF2B5EF4-FFF2-40B4-BE49-F238E27FC236}">
                    <a16:creationId xmlns:a16="http://schemas.microsoft.com/office/drawing/2014/main" id="{C190FD82-DD29-4E65-A3CA-920B44011BF5}"/>
                  </a:ext>
                </a:extLst>
              </p:cNvPr>
              <p:cNvGrpSpPr>
                <a:grpSpLocks/>
              </p:cNvGrpSpPr>
              <p:nvPr/>
            </p:nvGrpSpPr>
            <p:grpSpPr bwMode="auto">
              <a:xfrm>
                <a:off x="2925" y="935"/>
                <a:ext cx="227" cy="231"/>
                <a:chOff x="2653" y="618"/>
                <a:chExt cx="227" cy="231"/>
              </a:xfrm>
            </p:grpSpPr>
            <p:sp>
              <p:nvSpPr>
                <p:cNvPr id="5177" name="Oval 56">
                  <a:extLst>
                    <a:ext uri="{FF2B5EF4-FFF2-40B4-BE49-F238E27FC236}">
                      <a16:creationId xmlns:a16="http://schemas.microsoft.com/office/drawing/2014/main" id="{2D2F1640-9CB2-80B2-48EA-FAAA05618992}"/>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8" name="Text Box 57">
                  <a:extLst>
                    <a:ext uri="{FF2B5EF4-FFF2-40B4-BE49-F238E27FC236}">
                      <a16:creationId xmlns:a16="http://schemas.microsoft.com/office/drawing/2014/main" id="{6F899316-30BB-D67A-40D7-6F0C2FF6BF2A}"/>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5176" name="Line 78">
                <a:extLst>
                  <a:ext uri="{FF2B5EF4-FFF2-40B4-BE49-F238E27FC236}">
                    <a16:creationId xmlns:a16="http://schemas.microsoft.com/office/drawing/2014/main" id="{4D916D20-4DD7-8129-7ABD-18E3193727F3}"/>
                  </a:ext>
                </a:extLst>
              </p:cNvPr>
              <p:cNvSpPr>
                <a:spLocks noChangeShapeType="1"/>
              </p:cNvSpPr>
              <p:nvPr/>
            </p:nvSpPr>
            <p:spPr bwMode="auto">
              <a:xfrm flipH="1">
                <a:off x="2925" y="1162"/>
                <a:ext cx="91" cy="2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4" name="Group 93">
              <a:extLst>
                <a:ext uri="{FF2B5EF4-FFF2-40B4-BE49-F238E27FC236}">
                  <a16:creationId xmlns:a16="http://schemas.microsoft.com/office/drawing/2014/main" id="{385813E3-0443-E60A-D687-DD5B96C7BE4D}"/>
                </a:ext>
              </a:extLst>
            </p:cNvPr>
            <p:cNvGrpSpPr>
              <a:grpSpLocks/>
            </p:cNvGrpSpPr>
            <p:nvPr/>
          </p:nvGrpSpPr>
          <p:grpSpPr bwMode="auto">
            <a:xfrm>
              <a:off x="2562" y="981"/>
              <a:ext cx="227" cy="589"/>
              <a:chOff x="2562" y="981"/>
              <a:chExt cx="227" cy="589"/>
            </a:xfrm>
          </p:grpSpPr>
          <p:grpSp>
            <p:nvGrpSpPr>
              <p:cNvPr id="5171" name="Group 52">
                <a:extLst>
                  <a:ext uri="{FF2B5EF4-FFF2-40B4-BE49-F238E27FC236}">
                    <a16:creationId xmlns:a16="http://schemas.microsoft.com/office/drawing/2014/main" id="{2AAD598E-7A8E-EE14-A774-E70E7C094F81}"/>
                  </a:ext>
                </a:extLst>
              </p:cNvPr>
              <p:cNvGrpSpPr>
                <a:grpSpLocks/>
              </p:cNvGrpSpPr>
              <p:nvPr/>
            </p:nvGrpSpPr>
            <p:grpSpPr bwMode="auto">
              <a:xfrm>
                <a:off x="2562" y="981"/>
                <a:ext cx="227" cy="231"/>
                <a:chOff x="3379" y="618"/>
                <a:chExt cx="227" cy="231"/>
              </a:xfrm>
            </p:grpSpPr>
            <p:sp>
              <p:nvSpPr>
                <p:cNvPr id="5173" name="Oval 53">
                  <a:extLst>
                    <a:ext uri="{FF2B5EF4-FFF2-40B4-BE49-F238E27FC236}">
                      <a16:creationId xmlns:a16="http://schemas.microsoft.com/office/drawing/2014/main" id="{A6B3DB9D-83BF-73F0-A9A2-1BA03D18AEF4}"/>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4" name="Text Box 54">
                  <a:extLst>
                    <a:ext uri="{FF2B5EF4-FFF2-40B4-BE49-F238E27FC236}">
                      <a16:creationId xmlns:a16="http://schemas.microsoft.com/office/drawing/2014/main" id="{5B1C55D8-BAB5-DEFD-33EC-7F4AFC29579A}"/>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5172" name="Line 79">
                <a:extLst>
                  <a:ext uri="{FF2B5EF4-FFF2-40B4-BE49-F238E27FC236}">
                    <a16:creationId xmlns:a16="http://schemas.microsoft.com/office/drawing/2014/main" id="{E6D7F916-D10B-E136-61DA-47A819ACCFFD}"/>
                  </a:ext>
                </a:extLst>
              </p:cNvPr>
              <p:cNvSpPr>
                <a:spLocks noChangeShapeType="1"/>
              </p:cNvSpPr>
              <p:nvPr/>
            </p:nvSpPr>
            <p:spPr bwMode="auto">
              <a:xfrm>
                <a:off x="2699" y="1207"/>
                <a:ext cx="90"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5" name="Group 94">
              <a:extLst>
                <a:ext uri="{FF2B5EF4-FFF2-40B4-BE49-F238E27FC236}">
                  <a16:creationId xmlns:a16="http://schemas.microsoft.com/office/drawing/2014/main" id="{599ECAE1-6692-9DC0-B0FD-30D319B08BEF}"/>
                </a:ext>
              </a:extLst>
            </p:cNvPr>
            <p:cNvGrpSpPr>
              <a:grpSpLocks/>
            </p:cNvGrpSpPr>
            <p:nvPr/>
          </p:nvGrpSpPr>
          <p:grpSpPr bwMode="auto">
            <a:xfrm>
              <a:off x="1837" y="1249"/>
              <a:ext cx="544" cy="231"/>
              <a:chOff x="1837" y="1249"/>
              <a:chExt cx="544" cy="231"/>
            </a:xfrm>
          </p:grpSpPr>
          <p:grpSp>
            <p:nvGrpSpPr>
              <p:cNvPr id="5167" name="Group 58">
                <a:extLst>
                  <a:ext uri="{FF2B5EF4-FFF2-40B4-BE49-F238E27FC236}">
                    <a16:creationId xmlns:a16="http://schemas.microsoft.com/office/drawing/2014/main" id="{0B92EB36-4F42-CCEB-DCAB-06583DD77F93}"/>
                  </a:ext>
                </a:extLst>
              </p:cNvPr>
              <p:cNvGrpSpPr>
                <a:grpSpLocks/>
              </p:cNvGrpSpPr>
              <p:nvPr/>
            </p:nvGrpSpPr>
            <p:grpSpPr bwMode="auto">
              <a:xfrm>
                <a:off x="1837" y="1249"/>
                <a:ext cx="227" cy="231"/>
                <a:chOff x="3923" y="935"/>
                <a:chExt cx="227" cy="231"/>
              </a:xfrm>
            </p:grpSpPr>
            <p:sp>
              <p:nvSpPr>
                <p:cNvPr id="5169" name="Oval 59">
                  <a:extLst>
                    <a:ext uri="{FF2B5EF4-FFF2-40B4-BE49-F238E27FC236}">
                      <a16:creationId xmlns:a16="http://schemas.microsoft.com/office/drawing/2014/main" id="{324BF79E-3B52-5DFD-7871-7E60CDAC2A15}"/>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0" name="Text Box 60">
                  <a:extLst>
                    <a:ext uri="{FF2B5EF4-FFF2-40B4-BE49-F238E27FC236}">
                      <a16:creationId xmlns:a16="http://schemas.microsoft.com/office/drawing/2014/main" id="{E75BF471-BFA6-EC25-AFA0-7C3BB8C850CA}"/>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5168" name="Line 80">
                <a:extLst>
                  <a:ext uri="{FF2B5EF4-FFF2-40B4-BE49-F238E27FC236}">
                    <a16:creationId xmlns:a16="http://schemas.microsoft.com/office/drawing/2014/main" id="{FE500FC0-7FF0-B568-B5F1-B5564FFD1AC9}"/>
                  </a:ext>
                </a:extLst>
              </p:cNvPr>
              <p:cNvSpPr>
                <a:spLocks noChangeShapeType="1"/>
              </p:cNvSpPr>
              <p:nvPr/>
            </p:nvSpPr>
            <p:spPr bwMode="auto">
              <a:xfrm>
                <a:off x="2064" y="1389"/>
                <a:ext cx="317"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6" name="Group 95">
              <a:extLst>
                <a:ext uri="{FF2B5EF4-FFF2-40B4-BE49-F238E27FC236}">
                  <a16:creationId xmlns:a16="http://schemas.microsoft.com/office/drawing/2014/main" id="{6B420959-9A59-812F-35EA-B286EB0C8D83}"/>
                </a:ext>
              </a:extLst>
            </p:cNvPr>
            <p:cNvGrpSpPr>
              <a:grpSpLocks/>
            </p:cNvGrpSpPr>
            <p:nvPr/>
          </p:nvGrpSpPr>
          <p:grpSpPr bwMode="auto">
            <a:xfrm>
              <a:off x="839" y="1298"/>
              <a:ext cx="408" cy="231"/>
              <a:chOff x="839" y="1298"/>
              <a:chExt cx="408" cy="231"/>
            </a:xfrm>
          </p:grpSpPr>
          <p:grpSp>
            <p:nvGrpSpPr>
              <p:cNvPr id="5163" name="Group 70">
                <a:extLst>
                  <a:ext uri="{FF2B5EF4-FFF2-40B4-BE49-F238E27FC236}">
                    <a16:creationId xmlns:a16="http://schemas.microsoft.com/office/drawing/2014/main" id="{BF1BCFF4-68B7-7AE3-92F0-BF344B2820CC}"/>
                  </a:ext>
                </a:extLst>
              </p:cNvPr>
              <p:cNvGrpSpPr>
                <a:grpSpLocks/>
              </p:cNvGrpSpPr>
              <p:nvPr/>
            </p:nvGrpSpPr>
            <p:grpSpPr bwMode="auto">
              <a:xfrm>
                <a:off x="839" y="1298"/>
                <a:ext cx="227" cy="231"/>
                <a:chOff x="4286" y="1435"/>
                <a:chExt cx="227" cy="231"/>
              </a:xfrm>
            </p:grpSpPr>
            <p:sp>
              <p:nvSpPr>
                <p:cNvPr id="5165" name="Oval 71">
                  <a:extLst>
                    <a:ext uri="{FF2B5EF4-FFF2-40B4-BE49-F238E27FC236}">
                      <a16:creationId xmlns:a16="http://schemas.microsoft.com/office/drawing/2014/main" id="{E61DB816-D85C-1873-8C4F-1237991171E4}"/>
                    </a:ext>
                  </a:extLst>
                </p:cNvPr>
                <p:cNvSpPr>
                  <a:spLocks noChangeArrowheads="1"/>
                </p:cNvSpPr>
                <p:nvPr/>
              </p:nvSpPr>
              <p:spPr bwMode="auto">
                <a:xfrm>
                  <a:off x="4286"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6" name="Text Box 72">
                  <a:extLst>
                    <a:ext uri="{FF2B5EF4-FFF2-40B4-BE49-F238E27FC236}">
                      <a16:creationId xmlns:a16="http://schemas.microsoft.com/office/drawing/2014/main" id="{C5D429A3-A942-31CF-68BF-296E0D0C1E0C}"/>
                    </a:ext>
                  </a:extLst>
                </p:cNvPr>
                <p:cNvSpPr txBox="1">
                  <a:spLocks noChangeArrowheads="1"/>
                </p:cNvSpPr>
                <p:nvPr/>
              </p:nvSpPr>
              <p:spPr bwMode="auto">
                <a:xfrm>
                  <a:off x="4286"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5164" name="Line 81">
                <a:extLst>
                  <a:ext uri="{FF2B5EF4-FFF2-40B4-BE49-F238E27FC236}">
                    <a16:creationId xmlns:a16="http://schemas.microsoft.com/office/drawing/2014/main" id="{C924561F-6E7B-A3CE-69A4-7818696B59F0}"/>
                  </a:ext>
                </a:extLst>
              </p:cNvPr>
              <p:cNvSpPr>
                <a:spLocks noChangeShapeType="1"/>
              </p:cNvSpPr>
              <p:nvPr/>
            </p:nvSpPr>
            <p:spPr bwMode="auto">
              <a:xfrm>
                <a:off x="1066" y="1457"/>
                <a:ext cx="18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7" name="Group 97">
              <a:extLst>
                <a:ext uri="{FF2B5EF4-FFF2-40B4-BE49-F238E27FC236}">
                  <a16:creationId xmlns:a16="http://schemas.microsoft.com/office/drawing/2014/main" id="{C171F210-AAB9-EBBB-7CF4-10B1C40C2F75}"/>
                </a:ext>
              </a:extLst>
            </p:cNvPr>
            <p:cNvGrpSpPr>
              <a:grpSpLocks/>
            </p:cNvGrpSpPr>
            <p:nvPr/>
          </p:nvGrpSpPr>
          <p:grpSpPr bwMode="auto">
            <a:xfrm>
              <a:off x="3787" y="1706"/>
              <a:ext cx="499" cy="681"/>
              <a:chOff x="3787" y="1706"/>
              <a:chExt cx="499" cy="681"/>
            </a:xfrm>
          </p:grpSpPr>
          <p:grpSp>
            <p:nvGrpSpPr>
              <p:cNvPr id="5156" name="Group 67">
                <a:extLst>
                  <a:ext uri="{FF2B5EF4-FFF2-40B4-BE49-F238E27FC236}">
                    <a16:creationId xmlns:a16="http://schemas.microsoft.com/office/drawing/2014/main" id="{9044B5F1-E67F-A779-1FF5-D375DD18D55F}"/>
                  </a:ext>
                </a:extLst>
              </p:cNvPr>
              <p:cNvGrpSpPr>
                <a:grpSpLocks/>
              </p:cNvGrpSpPr>
              <p:nvPr/>
            </p:nvGrpSpPr>
            <p:grpSpPr bwMode="auto">
              <a:xfrm>
                <a:off x="4059" y="1842"/>
                <a:ext cx="227" cy="231"/>
                <a:chOff x="3787" y="1521"/>
                <a:chExt cx="227" cy="231"/>
              </a:xfrm>
            </p:grpSpPr>
            <p:sp>
              <p:nvSpPr>
                <p:cNvPr id="5161" name="Oval 68">
                  <a:extLst>
                    <a:ext uri="{FF2B5EF4-FFF2-40B4-BE49-F238E27FC236}">
                      <a16:creationId xmlns:a16="http://schemas.microsoft.com/office/drawing/2014/main" id="{8F83EF17-1606-7905-4748-D090D4938251}"/>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2" name="Text Box 69">
                  <a:extLst>
                    <a:ext uri="{FF2B5EF4-FFF2-40B4-BE49-F238E27FC236}">
                      <a16:creationId xmlns:a16="http://schemas.microsoft.com/office/drawing/2014/main" id="{9ACA2874-E760-55A1-2D42-3A879D731C69}"/>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sp>
            <p:nvSpPr>
              <p:cNvPr id="5157" name="Line 82">
                <a:extLst>
                  <a:ext uri="{FF2B5EF4-FFF2-40B4-BE49-F238E27FC236}">
                    <a16:creationId xmlns:a16="http://schemas.microsoft.com/office/drawing/2014/main" id="{10BDE8ED-F256-7911-521F-6F09525ABD42}"/>
                  </a:ext>
                </a:extLst>
              </p:cNvPr>
              <p:cNvSpPr>
                <a:spLocks noChangeShapeType="1"/>
              </p:cNvSpPr>
              <p:nvPr/>
            </p:nvSpPr>
            <p:spPr bwMode="auto">
              <a:xfrm>
                <a:off x="3787" y="1706"/>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8" name="Line 83">
                <a:extLst>
                  <a:ext uri="{FF2B5EF4-FFF2-40B4-BE49-F238E27FC236}">
                    <a16:creationId xmlns:a16="http://schemas.microsoft.com/office/drawing/2014/main" id="{3901F76F-C7EF-DA8F-24B9-70D525DF7566}"/>
                  </a:ext>
                </a:extLst>
              </p:cNvPr>
              <p:cNvSpPr>
                <a:spLocks noChangeShapeType="1"/>
              </p:cNvSpPr>
              <p:nvPr/>
            </p:nvSpPr>
            <p:spPr bwMode="auto">
              <a:xfrm>
                <a:off x="3923" y="1706"/>
                <a:ext cx="0" cy="6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9" name="Line 84">
                <a:extLst>
                  <a:ext uri="{FF2B5EF4-FFF2-40B4-BE49-F238E27FC236}">
                    <a16:creationId xmlns:a16="http://schemas.microsoft.com/office/drawing/2014/main" id="{BDD92E64-C161-5E26-C638-F856B86D76A1}"/>
                  </a:ext>
                </a:extLst>
              </p:cNvPr>
              <p:cNvSpPr>
                <a:spLocks noChangeShapeType="1"/>
              </p:cNvSpPr>
              <p:nvPr/>
            </p:nvSpPr>
            <p:spPr bwMode="auto">
              <a:xfrm>
                <a:off x="3787" y="2387"/>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0" name="Line 85">
                <a:extLst>
                  <a:ext uri="{FF2B5EF4-FFF2-40B4-BE49-F238E27FC236}">
                    <a16:creationId xmlns:a16="http://schemas.microsoft.com/office/drawing/2014/main" id="{5A4B2A1F-20E3-18A5-314F-D8687D84B07C}"/>
                  </a:ext>
                </a:extLst>
              </p:cNvPr>
              <p:cNvSpPr>
                <a:spLocks noChangeShapeType="1"/>
              </p:cNvSpPr>
              <p:nvPr/>
            </p:nvSpPr>
            <p:spPr bwMode="auto">
              <a:xfrm>
                <a:off x="3923" y="197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8" name="Group 96">
              <a:extLst>
                <a:ext uri="{FF2B5EF4-FFF2-40B4-BE49-F238E27FC236}">
                  <a16:creationId xmlns:a16="http://schemas.microsoft.com/office/drawing/2014/main" id="{10422F6A-866A-4684-04FB-7A939D77E726}"/>
                </a:ext>
              </a:extLst>
            </p:cNvPr>
            <p:cNvGrpSpPr>
              <a:grpSpLocks/>
            </p:cNvGrpSpPr>
            <p:nvPr/>
          </p:nvGrpSpPr>
          <p:grpSpPr bwMode="auto">
            <a:xfrm>
              <a:off x="1610" y="1752"/>
              <a:ext cx="771" cy="680"/>
              <a:chOff x="1610" y="1752"/>
              <a:chExt cx="771" cy="680"/>
            </a:xfrm>
          </p:grpSpPr>
          <p:grpSp>
            <p:nvGrpSpPr>
              <p:cNvPr id="5149" name="Group 73">
                <a:extLst>
                  <a:ext uri="{FF2B5EF4-FFF2-40B4-BE49-F238E27FC236}">
                    <a16:creationId xmlns:a16="http://schemas.microsoft.com/office/drawing/2014/main" id="{93F211C0-D673-02D2-3705-24E801BC5015}"/>
                  </a:ext>
                </a:extLst>
              </p:cNvPr>
              <p:cNvGrpSpPr>
                <a:grpSpLocks/>
              </p:cNvGrpSpPr>
              <p:nvPr/>
            </p:nvGrpSpPr>
            <p:grpSpPr bwMode="auto">
              <a:xfrm>
                <a:off x="1610" y="1933"/>
                <a:ext cx="227" cy="231"/>
                <a:chOff x="2835" y="1933"/>
                <a:chExt cx="227" cy="231"/>
              </a:xfrm>
            </p:grpSpPr>
            <p:sp>
              <p:nvSpPr>
                <p:cNvPr id="5154" name="Oval 74">
                  <a:extLst>
                    <a:ext uri="{FF2B5EF4-FFF2-40B4-BE49-F238E27FC236}">
                      <a16:creationId xmlns:a16="http://schemas.microsoft.com/office/drawing/2014/main" id="{EBDAAAE3-BBE7-2D1A-A847-B5E6A6061C35}"/>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5" name="Text Box 75">
                  <a:extLst>
                    <a:ext uri="{FF2B5EF4-FFF2-40B4-BE49-F238E27FC236}">
                      <a16:creationId xmlns:a16="http://schemas.microsoft.com/office/drawing/2014/main" id="{B0D3E386-D617-629D-8527-7B514E8D2C0F}"/>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5150" name="Line 86">
                <a:extLst>
                  <a:ext uri="{FF2B5EF4-FFF2-40B4-BE49-F238E27FC236}">
                    <a16:creationId xmlns:a16="http://schemas.microsoft.com/office/drawing/2014/main" id="{5E92650A-7E9F-138E-ADD6-C1938F62DAE7}"/>
                  </a:ext>
                </a:extLst>
              </p:cNvPr>
              <p:cNvSpPr>
                <a:spLocks noChangeShapeType="1"/>
              </p:cNvSpPr>
              <p:nvPr/>
            </p:nvSpPr>
            <p:spPr bwMode="auto">
              <a:xfrm flipH="1">
                <a:off x="1927" y="1752"/>
                <a:ext cx="45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1" name="Line 87">
                <a:extLst>
                  <a:ext uri="{FF2B5EF4-FFF2-40B4-BE49-F238E27FC236}">
                    <a16:creationId xmlns:a16="http://schemas.microsoft.com/office/drawing/2014/main" id="{63AF0732-FC57-7D5D-B910-C68DDBAD3639}"/>
                  </a:ext>
                </a:extLst>
              </p:cNvPr>
              <p:cNvSpPr>
                <a:spLocks noChangeShapeType="1"/>
              </p:cNvSpPr>
              <p:nvPr/>
            </p:nvSpPr>
            <p:spPr bwMode="auto">
              <a:xfrm flipH="1">
                <a:off x="1927" y="2432"/>
                <a:ext cx="31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2" name="Line 88">
                <a:extLst>
                  <a:ext uri="{FF2B5EF4-FFF2-40B4-BE49-F238E27FC236}">
                    <a16:creationId xmlns:a16="http://schemas.microsoft.com/office/drawing/2014/main" id="{7936DD5E-350A-70B8-1032-AEAAAF8BBF44}"/>
                  </a:ext>
                </a:extLst>
              </p:cNvPr>
              <p:cNvSpPr>
                <a:spLocks noChangeShapeType="1"/>
              </p:cNvSpPr>
              <p:nvPr/>
            </p:nvSpPr>
            <p:spPr bwMode="auto">
              <a:xfrm>
                <a:off x="1927" y="1752"/>
                <a:ext cx="0" cy="6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3" name="Line 89">
                <a:extLst>
                  <a:ext uri="{FF2B5EF4-FFF2-40B4-BE49-F238E27FC236}">
                    <a16:creationId xmlns:a16="http://schemas.microsoft.com/office/drawing/2014/main" id="{65DF7AD1-84F4-219A-06DB-24E12E21FBBB}"/>
                  </a:ext>
                </a:extLst>
              </p:cNvPr>
              <p:cNvSpPr>
                <a:spLocks noChangeShapeType="1"/>
              </p:cNvSpPr>
              <p:nvPr/>
            </p:nvSpPr>
            <p:spPr bwMode="auto">
              <a:xfrm>
                <a:off x="1837" y="2069"/>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2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2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92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292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292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2292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22929"/>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229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3" grpId="0"/>
      <p:bldP spid="122924" grpId="0"/>
      <p:bldP spid="122925" grpId="0"/>
      <p:bldP spid="122926" grpId="0"/>
      <p:bldP spid="122927" grpId="0"/>
      <p:bldP spid="122928" grpId="0"/>
      <p:bldP spid="122929" grpId="0"/>
      <p:bldP spid="122930"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1D3025D-ED72-389B-FF5C-98A11E6C94E1}"/>
              </a:ext>
            </a:extLst>
          </p:cNvPr>
          <p:cNvSpPr>
            <a:spLocks noGrp="1" noChangeArrowheads="1"/>
          </p:cNvSpPr>
          <p:nvPr>
            <p:ph type="title"/>
          </p:nvPr>
        </p:nvSpPr>
        <p:spPr/>
        <p:txBody>
          <a:bodyPr/>
          <a:lstStyle/>
          <a:p>
            <a:r>
              <a:rPr lang="de-DE" altLang="de-DE"/>
              <a:t>Der Körperbau einer Eidechse</a:t>
            </a:r>
          </a:p>
        </p:txBody>
      </p:sp>
      <p:grpSp>
        <p:nvGrpSpPr>
          <p:cNvPr id="6147" name="Group 91">
            <a:extLst>
              <a:ext uri="{FF2B5EF4-FFF2-40B4-BE49-F238E27FC236}">
                <a16:creationId xmlns:a16="http://schemas.microsoft.com/office/drawing/2014/main" id="{A6650FD1-20F0-7CCD-7AF9-8841168BDB0D}"/>
              </a:ext>
            </a:extLst>
          </p:cNvPr>
          <p:cNvGrpSpPr>
            <a:grpSpLocks/>
          </p:cNvGrpSpPr>
          <p:nvPr/>
        </p:nvGrpSpPr>
        <p:grpSpPr bwMode="auto">
          <a:xfrm>
            <a:off x="323850" y="4292600"/>
            <a:ext cx="5327650" cy="1879600"/>
            <a:chOff x="204" y="2704"/>
            <a:chExt cx="3356" cy="1184"/>
          </a:xfrm>
        </p:grpSpPr>
        <p:grpSp>
          <p:nvGrpSpPr>
            <p:cNvPr id="6188" name="Group 3">
              <a:extLst>
                <a:ext uri="{FF2B5EF4-FFF2-40B4-BE49-F238E27FC236}">
                  <a16:creationId xmlns:a16="http://schemas.microsoft.com/office/drawing/2014/main" id="{D50C86F8-9A56-5C11-7A97-B2128AF1685E}"/>
                </a:ext>
              </a:extLst>
            </p:cNvPr>
            <p:cNvGrpSpPr>
              <a:grpSpLocks/>
            </p:cNvGrpSpPr>
            <p:nvPr/>
          </p:nvGrpSpPr>
          <p:grpSpPr bwMode="auto">
            <a:xfrm>
              <a:off x="204" y="2704"/>
              <a:ext cx="1588" cy="231"/>
              <a:chOff x="204" y="2704"/>
              <a:chExt cx="1588" cy="231"/>
            </a:xfrm>
          </p:grpSpPr>
          <p:sp>
            <p:nvSpPr>
              <p:cNvPr id="6232" name="Rectangle 4">
                <a:extLst>
                  <a:ext uri="{FF2B5EF4-FFF2-40B4-BE49-F238E27FC236}">
                    <a16:creationId xmlns:a16="http://schemas.microsoft.com/office/drawing/2014/main" id="{8267E821-9C89-CEB3-5EC2-34EC3E62E15F}"/>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33" name="Group 5">
                <a:extLst>
                  <a:ext uri="{FF2B5EF4-FFF2-40B4-BE49-F238E27FC236}">
                    <a16:creationId xmlns:a16="http://schemas.microsoft.com/office/drawing/2014/main" id="{D85BFBEC-E9E6-B84E-4CF9-1DD09D3CC77A}"/>
                  </a:ext>
                </a:extLst>
              </p:cNvPr>
              <p:cNvGrpSpPr>
                <a:grpSpLocks/>
              </p:cNvGrpSpPr>
              <p:nvPr/>
            </p:nvGrpSpPr>
            <p:grpSpPr bwMode="auto">
              <a:xfrm>
                <a:off x="204" y="2704"/>
                <a:ext cx="227" cy="231"/>
                <a:chOff x="204" y="2704"/>
                <a:chExt cx="227" cy="231"/>
              </a:xfrm>
            </p:grpSpPr>
            <p:sp>
              <p:nvSpPr>
                <p:cNvPr id="6234" name="Oval 6">
                  <a:extLst>
                    <a:ext uri="{FF2B5EF4-FFF2-40B4-BE49-F238E27FC236}">
                      <a16:creationId xmlns:a16="http://schemas.microsoft.com/office/drawing/2014/main" id="{D9E5424E-4EF9-260D-7633-92A60E332B7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35" name="Text Box 7">
                  <a:extLst>
                    <a:ext uri="{FF2B5EF4-FFF2-40B4-BE49-F238E27FC236}">
                      <a16:creationId xmlns:a16="http://schemas.microsoft.com/office/drawing/2014/main" id="{BB8F500C-43D4-8B24-6BCD-97C98F740CC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6189" name="Group 8">
              <a:extLst>
                <a:ext uri="{FF2B5EF4-FFF2-40B4-BE49-F238E27FC236}">
                  <a16:creationId xmlns:a16="http://schemas.microsoft.com/office/drawing/2014/main" id="{35BF8DFF-7637-1DCB-4301-00F061E2CD24}"/>
                </a:ext>
              </a:extLst>
            </p:cNvPr>
            <p:cNvGrpSpPr>
              <a:grpSpLocks/>
            </p:cNvGrpSpPr>
            <p:nvPr/>
          </p:nvGrpSpPr>
          <p:grpSpPr bwMode="auto">
            <a:xfrm>
              <a:off x="204" y="3022"/>
              <a:ext cx="1588" cy="231"/>
              <a:chOff x="204" y="3022"/>
              <a:chExt cx="1588" cy="231"/>
            </a:xfrm>
          </p:grpSpPr>
          <p:sp>
            <p:nvSpPr>
              <p:cNvPr id="6228" name="Rectangle 9">
                <a:extLst>
                  <a:ext uri="{FF2B5EF4-FFF2-40B4-BE49-F238E27FC236}">
                    <a16:creationId xmlns:a16="http://schemas.microsoft.com/office/drawing/2014/main" id="{C4DDDD48-6883-B094-6585-FFBD486AD2E0}"/>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9" name="Group 10">
                <a:extLst>
                  <a:ext uri="{FF2B5EF4-FFF2-40B4-BE49-F238E27FC236}">
                    <a16:creationId xmlns:a16="http://schemas.microsoft.com/office/drawing/2014/main" id="{FA5C96A3-B89F-4960-606D-5A593AE331C8}"/>
                  </a:ext>
                </a:extLst>
              </p:cNvPr>
              <p:cNvGrpSpPr>
                <a:grpSpLocks/>
              </p:cNvGrpSpPr>
              <p:nvPr/>
            </p:nvGrpSpPr>
            <p:grpSpPr bwMode="auto">
              <a:xfrm>
                <a:off x="204" y="3022"/>
                <a:ext cx="227" cy="231"/>
                <a:chOff x="204" y="3022"/>
                <a:chExt cx="227" cy="231"/>
              </a:xfrm>
            </p:grpSpPr>
            <p:sp>
              <p:nvSpPr>
                <p:cNvPr id="6230" name="Oval 11">
                  <a:extLst>
                    <a:ext uri="{FF2B5EF4-FFF2-40B4-BE49-F238E27FC236}">
                      <a16:creationId xmlns:a16="http://schemas.microsoft.com/office/drawing/2014/main" id="{DC096AE3-6344-C0B7-4037-7B62B2A4D5A8}"/>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31" name="Text Box 12">
                  <a:extLst>
                    <a:ext uri="{FF2B5EF4-FFF2-40B4-BE49-F238E27FC236}">
                      <a16:creationId xmlns:a16="http://schemas.microsoft.com/office/drawing/2014/main" id="{F6ABD801-FF6C-330B-2671-F2F8C6989F33}"/>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6190" name="Group 13">
              <a:extLst>
                <a:ext uri="{FF2B5EF4-FFF2-40B4-BE49-F238E27FC236}">
                  <a16:creationId xmlns:a16="http://schemas.microsoft.com/office/drawing/2014/main" id="{125827C4-4C14-5039-FC8E-921D9D0E136F}"/>
                </a:ext>
              </a:extLst>
            </p:cNvPr>
            <p:cNvGrpSpPr>
              <a:grpSpLocks/>
            </p:cNvGrpSpPr>
            <p:nvPr/>
          </p:nvGrpSpPr>
          <p:grpSpPr bwMode="auto">
            <a:xfrm>
              <a:off x="204" y="3339"/>
              <a:ext cx="1588" cy="231"/>
              <a:chOff x="204" y="3339"/>
              <a:chExt cx="1588" cy="231"/>
            </a:xfrm>
          </p:grpSpPr>
          <p:sp>
            <p:nvSpPr>
              <p:cNvPr id="6224" name="Rectangle 14">
                <a:extLst>
                  <a:ext uri="{FF2B5EF4-FFF2-40B4-BE49-F238E27FC236}">
                    <a16:creationId xmlns:a16="http://schemas.microsoft.com/office/drawing/2014/main" id="{A7CF9EA4-E5FD-87A9-9B91-A5FAE65CF290}"/>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5" name="Group 15">
                <a:extLst>
                  <a:ext uri="{FF2B5EF4-FFF2-40B4-BE49-F238E27FC236}">
                    <a16:creationId xmlns:a16="http://schemas.microsoft.com/office/drawing/2014/main" id="{256AC332-DC40-1400-24B0-68530DC93AAC}"/>
                  </a:ext>
                </a:extLst>
              </p:cNvPr>
              <p:cNvGrpSpPr>
                <a:grpSpLocks/>
              </p:cNvGrpSpPr>
              <p:nvPr/>
            </p:nvGrpSpPr>
            <p:grpSpPr bwMode="auto">
              <a:xfrm>
                <a:off x="204" y="3339"/>
                <a:ext cx="227" cy="231"/>
                <a:chOff x="204" y="3339"/>
                <a:chExt cx="227" cy="231"/>
              </a:xfrm>
            </p:grpSpPr>
            <p:sp>
              <p:nvSpPr>
                <p:cNvPr id="6226" name="Oval 16">
                  <a:extLst>
                    <a:ext uri="{FF2B5EF4-FFF2-40B4-BE49-F238E27FC236}">
                      <a16:creationId xmlns:a16="http://schemas.microsoft.com/office/drawing/2014/main" id="{6D43D559-6A07-8314-346B-FEFE35AE6347}"/>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7" name="Text Box 17">
                  <a:extLst>
                    <a:ext uri="{FF2B5EF4-FFF2-40B4-BE49-F238E27FC236}">
                      <a16:creationId xmlns:a16="http://schemas.microsoft.com/office/drawing/2014/main" id="{DFFE3E26-0D05-EFE1-FDB0-3FCF8E7FAD46}"/>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6191" name="Group 18">
              <a:extLst>
                <a:ext uri="{FF2B5EF4-FFF2-40B4-BE49-F238E27FC236}">
                  <a16:creationId xmlns:a16="http://schemas.microsoft.com/office/drawing/2014/main" id="{FD1E3B8E-211F-D1F3-8DAD-DE8788C5FCCC}"/>
                </a:ext>
              </a:extLst>
            </p:cNvPr>
            <p:cNvGrpSpPr>
              <a:grpSpLocks/>
            </p:cNvGrpSpPr>
            <p:nvPr/>
          </p:nvGrpSpPr>
          <p:grpSpPr bwMode="auto">
            <a:xfrm>
              <a:off x="204" y="3657"/>
              <a:ext cx="1588" cy="231"/>
              <a:chOff x="204" y="3657"/>
              <a:chExt cx="1588" cy="231"/>
            </a:xfrm>
          </p:grpSpPr>
          <p:sp>
            <p:nvSpPr>
              <p:cNvPr id="6220" name="Rectangle 19">
                <a:extLst>
                  <a:ext uri="{FF2B5EF4-FFF2-40B4-BE49-F238E27FC236}">
                    <a16:creationId xmlns:a16="http://schemas.microsoft.com/office/drawing/2014/main" id="{F8A4E49B-ABB5-0454-6812-25985E2B576D}"/>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1" name="Group 20">
                <a:extLst>
                  <a:ext uri="{FF2B5EF4-FFF2-40B4-BE49-F238E27FC236}">
                    <a16:creationId xmlns:a16="http://schemas.microsoft.com/office/drawing/2014/main" id="{F13E66CE-6E49-9CB4-7EA4-426CB9A32341}"/>
                  </a:ext>
                </a:extLst>
              </p:cNvPr>
              <p:cNvGrpSpPr>
                <a:grpSpLocks/>
              </p:cNvGrpSpPr>
              <p:nvPr/>
            </p:nvGrpSpPr>
            <p:grpSpPr bwMode="auto">
              <a:xfrm>
                <a:off x="204" y="3657"/>
                <a:ext cx="227" cy="231"/>
                <a:chOff x="204" y="3657"/>
                <a:chExt cx="227" cy="231"/>
              </a:xfrm>
            </p:grpSpPr>
            <p:sp>
              <p:nvSpPr>
                <p:cNvPr id="6222" name="Oval 21">
                  <a:extLst>
                    <a:ext uri="{FF2B5EF4-FFF2-40B4-BE49-F238E27FC236}">
                      <a16:creationId xmlns:a16="http://schemas.microsoft.com/office/drawing/2014/main" id="{CB722EA8-306D-2946-5F9E-25A92A460B93}"/>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3" name="Text Box 22">
                  <a:extLst>
                    <a:ext uri="{FF2B5EF4-FFF2-40B4-BE49-F238E27FC236}">
                      <a16:creationId xmlns:a16="http://schemas.microsoft.com/office/drawing/2014/main" id="{980B7F78-F18D-4D55-ABDD-CC46E968D655}"/>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6192" name="Group 23">
              <a:extLst>
                <a:ext uri="{FF2B5EF4-FFF2-40B4-BE49-F238E27FC236}">
                  <a16:creationId xmlns:a16="http://schemas.microsoft.com/office/drawing/2014/main" id="{4E59FF61-917B-828B-49CF-DFA33905584C}"/>
                </a:ext>
              </a:extLst>
            </p:cNvPr>
            <p:cNvGrpSpPr>
              <a:grpSpLocks/>
            </p:cNvGrpSpPr>
            <p:nvPr/>
          </p:nvGrpSpPr>
          <p:grpSpPr bwMode="auto">
            <a:xfrm>
              <a:off x="1882" y="2704"/>
              <a:ext cx="1588" cy="231"/>
              <a:chOff x="1882" y="2704"/>
              <a:chExt cx="1588" cy="231"/>
            </a:xfrm>
          </p:grpSpPr>
          <p:sp>
            <p:nvSpPr>
              <p:cNvPr id="6216" name="Rectangle 24">
                <a:extLst>
                  <a:ext uri="{FF2B5EF4-FFF2-40B4-BE49-F238E27FC236}">
                    <a16:creationId xmlns:a16="http://schemas.microsoft.com/office/drawing/2014/main" id="{398BC76C-4655-92CA-6630-6EA0FF34AFE7}"/>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7" name="Group 25">
                <a:extLst>
                  <a:ext uri="{FF2B5EF4-FFF2-40B4-BE49-F238E27FC236}">
                    <a16:creationId xmlns:a16="http://schemas.microsoft.com/office/drawing/2014/main" id="{38EDC569-6791-AABC-C0BE-57899966962D}"/>
                  </a:ext>
                </a:extLst>
              </p:cNvPr>
              <p:cNvGrpSpPr>
                <a:grpSpLocks/>
              </p:cNvGrpSpPr>
              <p:nvPr/>
            </p:nvGrpSpPr>
            <p:grpSpPr bwMode="auto">
              <a:xfrm>
                <a:off x="1882" y="2704"/>
                <a:ext cx="227" cy="231"/>
                <a:chOff x="1882" y="2704"/>
                <a:chExt cx="227" cy="231"/>
              </a:xfrm>
            </p:grpSpPr>
            <p:sp>
              <p:nvSpPr>
                <p:cNvPr id="6218" name="Oval 26">
                  <a:extLst>
                    <a:ext uri="{FF2B5EF4-FFF2-40B4-BE49-F238E27FC236}">
                      <a16:creationId xmlns:a16="http://schemas.microsoft.com/office/drawing/2014/main" id="{67133189-B127-B523-5D47-2F8A9C2395AA}"/>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9" name="Text Box 27">
                  <a:extLst>
                    <a:ext uri="{FF2B5EF4-FFF2-40B4-BE49-F238E27FC236}">
                      <a16:creationId xmlns:a16="http://schemas.microsoft.com/office/drawing/2014/main" id="{072AFADD-E4A6-1D24-FA40-3018A9114ED7}"/>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6193" name="Group 28">
              <a:extLst>
                <a:ext uri="{FF2B5EF4-FFF2-40B4-BE49-F238E27FC236}">
                  <a16:creationId xmlns:a16="http://schemas.microsoft.com/office/drawing/2014/main" id="{8F17BC68-0C14-A8AF-4D4F-191D2CC8D40B}"/>
                </a:ext>
              </a:extLst>
            </p:cNvPr>
            <p:cNvGrpSpPr>
              <a:grpSpLocks/>
            </p:cNvGrpSpPr>
            <p:nvPr/>
          </p:nvGrpSpPr>
          <p:grpSpPr bwMode="auto">
            <a:xfrm>
              <a:off x="1882" y="3022"/>
              <a:ext cx="1588" cy="231"/>
              <a:chOff x="1882" y="3022"/>
              <a:chExt cx="1588" cy="231"/>
            </a:xfrm>
          </p:grpSpPr>
          <p:sp>
            <p:nvSpPr>
              <p:cNvPr id="6212" name="Rectangle 29">
                <a:extLst>
                  <a:ext uri="{FF2B5EF4-FFF2-40B4-BE49-F238E27FC236}">
                    <a16:creationId xmlns:a16="http://schemas.microsoft.com/office/drawing/2014/main" id="{0D02B908-893E-30D1-1781-2BFF4F75D90B}"/>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3" name="Group 30">
                <a:extLst>
                  <a:ext uri="{FF2B5EF4-FFF2-40B4-BE49-F238E27FC236}">
                    <a16:creationId xmlns:a16="http://schemas.microsoft.com/office/drawing/2014/main" id="{89A44A80-4C1C-391B-3ED5-C7BF248E5998}"/>
                  </a:ext>
                </a:extLst>
              </p:cNvPr>
              <p:cNvGrpSpPr>
                <a:grpSpLocks/>
              </p:cNvGrpSpPr>
              <p:nvPr/>
            </p:nvGrpSpPr>
            <p:grpSpPr bwMode="auto">
              <a:xfrm>
                <a:off x="1882" y="3022"/>
                <a:ext cx="227" cy="231"/>
                <a:chOff x="1882" y="3022"/>
                <a:chExt cx="227" cy="231"/>
              </a:xfrm>
            </p:grpSpPr>
            <p:sp>
              <p:nvSpPr>
                <p:cNvPr id="6214" name="Oval 31">
                  <a:extLst>
                    <a:ext uri="{FF2B5EF4-FFF2-40B4-BE49-F238E27FC236}">
                      <a16:creationId xmlns:a16="http://schemas.microsoft.com/office/drawing/2014/main" id="{714D67C1-EF4D-5444-4B6B-1467B222D827}"/>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5" name="Text Box 32">
                  <a:extLst>
                    <a:ext uri="{FF2B5EF4-FFF2-40B4-BE49-F238E27FC236}">
                      <a16:creationId xmlns:a16="http://schemas.microsoft.com/office/drawing/2014/main" id="{BE74B98E-CD22-A95E-29CB-DCA707BF26A1}"/>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6194" name="Group 33">
              <a:extLst>
                <a:ext uri="{FF2B5EF4-FFF2-40B4-BE49-F238E27FC236}">
                  <a16:creationId xmlns:a16="http://schemas.microsoft.com/office/drawing/2014/main" id="{CC8B2AC0-CFBC-237C-6184-9D618D3D6CE7}"/>
                </a:ext>
              </a:extLst>
            </p:cNvPr>
            <p:cNvGrpSpPr>
              <a:grpSpLocks/>
            </p:cNvGrpSpPr>
            <p:nvPr/>
          </p:nvGrpSpPr>
          <p:grpSpPr bwMode="auto">
            <a:xfrm>
              <a:off x="1882" y="3339"/>
              <a:ext cx="1588" cy="231"/>
              <a:chOff x="1882" y="3339"/>
              <a:chExt cx="1588" cy="231"/>
            </a:xfrm>
          </p:grpSpPr>
          <p:sp>
            <p:nvSpPr>
              <p:cNvPr id="6208" name="Rectangle 34">
                <a:extLst>
                  <a:ext uri="{FF2B5EF4-FFF2-40B4-BE49-F238E27FC236}">
                    <a16:creationId xmlns:a16="http://schemas.microsoft.com/office/drawing/2014/main" id="{94B4754F-394D-E64D-4318-1E659145B4E7}"/>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09" name="Group 35">
                <a:extLst>
                  <a:ext uri="{FF2B5EF4-FFF2-40B4-BE49-F238E27FC236}">
                    <a16:creationId xmlns:a16="http://schemas.microsoft.com/office/drawing/2014/main" id="{01E42DD2-A42B-F2E6-C2D4-CBB0779DA266}"/>
                  </a:ext>
                </a:extLst>
              </p:cNvPr>
              <p:cNvGrpSpPr>
                <a:grpSpLocks/>
              </p:cNvGrpSpPr>
              <p:nvPr/>
            </p:nvGrpSpPr>
            <p:grpSpPr bwMode="auto">
              <a:xfrm>
                <a:off x="1882" y="3339"/>
                <a:ext cx="227" cy="231"/>
                <a:chOff x="1882" y="3339"/>
                <a:chExt cx="227" cy="231"/>
              </a:xfrm>
            </p:grpSpPr>
            <p:sp>
              <p:nvSpPr>
                <p:cNvPr id="6210" name="Oval 36">
                  <a:extLst>
                    <a:ext uri="{FF2B5EF4-FFF2-40B4-BE49-F238E27FC236}">
                      <a16:creationId xmlns:a16="http://schemas.microsoft.com/office/drawing/2014/main" id="{EEF3BBBE-9783-9364-4C6E-F2888129ABAD}"/>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1" name="Text Box 37">
                  <a:extLst>
                    <a:ext uri="{FF2B5EF4-FFF2-40B4-BE49-F238E27FC236}">
                      <a16:creationId xmlns:a16="http://schemas.microsoft.com/office/drawing/2014/main" id="{26600EFF-C3FC-66CD-113C-EF33DDD9630D}"/>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6195" name="Group 38">
              <a:extLst>
                <a:ext uri="{FF2B5EF4-FFF2-40B4-BE49-F238E27FC236}">
                  <a16:creationId xmlns:a16="http://schemas.microsoft.com/office/drawing/2014/main" id="{6D6ACCB9-41E4-CFA1-955D-ECC6CDA1837D}"/>
                </a:ext>
              </a:extLst>
            </p:cNvPr>
            <p:cNvGrpSpPr>
              <a:grpSpLocks/>
            </p:cNvGrpSpPr>
            <p:nvPr/>
          </p:nvGrpSpPr>
          <p:grpSpPr bwMode="auto">
            <a:xfrm>
              <a:off x="1882" y="3657"/>
              <a:ext cx="1588" cy="231"/>
              <a:chOff x="1882" y="3657"/>
              <a:chExt cx="1588" cy="231"/>
            </a:xfrm>
          </p:grpSpPr>
          <p:sp>
            <p:nvSpPr>
              <p:cNvPr id="6204" name="Rectangle 39">
                <a:extLst>
                  <a:ext uri="{FF2B5EF4-FFF2-40B4-BE49-F238E27FC236}">
                    <a16:creationId xmlns:a16="http://schemas.microsoft.com/office/drawing/2014/main" id="{BAEA21A9-DE12-907E-7C96-B799E8B3BE9E}"/>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05" name="Group 40">
                <a:extLst>
                  <a:ext uri="{FF2B5EF4-FFF2-40B4-BE49-F238E27FC236}">
                    <a16:creationId xmlns:a16="http://schemas.microsoft.com/office/drawing/2014/main" id="{E1452446-41B6-D652-F1D1-3F56897D417D}"/>
                  </a:ext>
                </a:extLst>
              </p:cNvPr>
              <p:cNvGrpSpPr>
                <a:grpSpLocks/>
              </p:cNvGrpSpPr>
              <p:nvPr/>
            </p:nvGrpSpPr>
            <p:grpSpPr bwMode="auto">
              <a:xfrm>
                <a:off x="1882" y="3657"/>
                <a:ext cx="227" cy="231"/>
                <a:chOff x="1882" y="3657"/>
                <a:chExt cx="227" cy="231"/>
              </a:xfrm>
            </p:grpSpPr>
            <p:sp>
              <p:nvSpPr>
                <p:cNvPr id="6206" name="Oval 41">
                  <a:extLst>
                    <a:ext uri="{FF2B5EF4-FFF2-40B4-BE49-F238E27FC236}">
                      <a16:creationId xmlns:a16="http://schemas.microsoft.com/office/drawing/2014/main" id="{C9D4B1F2-49D9-DCC1-168F-D6DE10504780}"/>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7" name="Text Box 42">
                  <a:extLst>
                    <a:ext uri="{FF2B5EF4-FFF2-40B4-BE49-F238E27FC236}">
                      <a16:creationId xmlns:a16="http://schemas.microsoft.com/office/drawing/2014/main" id="{B580C85C-EAD7-0DB3-F284-6F8FE9AFEFF2}"/>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sp>
          <p:nvSpPr>
            <p:cNvPr id="6196" name="Text Box 43">
              <a:extLst>
                <a:ext uri="{FF2B5EF4-FFF2-40B4-BE49-F238E27FC236}">
                  <a16:creationId xmlns:a16="http://schemas.microsoft.com/office/drawing/2014/main" id="{0F7AB056-84D6-770F-57CD-18290AB4A70B}"/>
                </a:ext>
              </a:extLst>
            </p:cNvPr>
            <p:cNvSpPr txBox="1">
              <a:spLocks noChangeArrowheads="1"/>
            </p:cNvSpPr>
            <p:nvPr/>
          </p:nvSpPr>
          <p:spPr bwMode="auto">
            <a:xfrm>
              <a:off x="521" y="2704"/>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Schädel</a:t>
              </a:r>
            </a:p>
          </p:txBody>
        </p:sp>
        <p:sp>
          <p:nvSpPr>
            <p:cNvPr id="6197" name="Text Box 44">
              <a:extLst>
                <a:ext uri="{FF2B5EF4-FFF2-40B4-BE49-F238E27FC236}">
                  <a16:creationId xmlns:a16="http://schemas.microsoft.com/office/drawing/2014/main" id="{3868C384-D871-57A3-53F6-4A9DECEA4ACE}"/>
                </a:ext>
              </a:extLst>
            </p:cNvPr>
            <p:cNvSpPr txBox="1">
              <a:spLocks noChangeArrowheads="1"/>
            </p:cNvSpPr>
            <p:nvPr/>
          </p:nvSpPr>
          <p:spPr bwMode="auto">
            <a:xfrm>
              <a:off x="521" y="3022"/>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Schulterblatt</a:t>
              </a:r>
            </a:p>
          </p:txBody>
        </p:sp>
        <p:sp>
          <p:nvSpPr>
            <p:cNvPr id="6198" name="Text Box 45">
              <a:extLst>
                <a:ext uri="{FF2B5EF4-FFF2-40B4-BE49-F238E27FC236}">
                  <a16:creationId xmlns:a16="http://schemas.microsoft.com/office/drawing/2014/main" id="{C655F18E-F937-1D2F-5645-09B597EAB7DA}"/>
                </a:ext>
              </a:extLst>
            </p:cNvPr>
            <p:cNvSpPr txBox="1">
              <a:spLocks noChangeArrowheads="1"/>
            </p:cNvSpPr>
            <p:nvPr/>
          </p:nvSpPr>
          <p:spPr bwMode="auto">
            <a:xfrm>
              <a:off x="521" y="3339"/>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Rippen</a:t>
              </a:r>
            </a:p>
          </p:txBody>
        </p:sp>
        <p:sp>
          <p:nvSpPr>
            <p:cNvPr id="6199" name="Text Box 46">
              <a:extLst>
                <a:ext uri="{FF2B5EF4-FFF2-40B4-BE49-F238E27FC236}">
                  <a16:creationId xmlns:a16="http://schemas.microsoft.com/office/drawing/2014/main" id="{DDCE0ECD-1029-50C6-D4B6-7E72D7EAFDF9}"/>
                </a:ext>
              </a:extLst>
            </p:cNvPr>
            <p:cNvSpPr txBox="1">
              <a:spLocks noChangeArrowheads="1"/>
            </p:cNvSpPr>
            <p:nvPr/>
          </p:nvSpPr>
          <p:spPr bwMode="auto">
            <a:xfrm>
              <a:off x="521" y="3657"/>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Wirbelsäule</a:t>
              </a:r>
            </a:p>
          </p:txBody>
        </p:sp>
        <p:sp>
          <p:nvSpPr>
            <p:cNvPr id="6200" name="Text Box 47">
              <a:extLst>
                <a:ext uri="{FF2B5EF4-FFF2-40B4-BE49-F238E27FC236}">
                  <a16:creationId xmlns:a16="http://schemas.microsoft.com/office/drawing/2014/main" id="{92A538DE-9189-E6CE-9BE5-D54591FBF53A}"/>
                </a:ext>
              </a:extLst>
            </p:cNvPr>
            <p:cNvSpPr txBox="1">
              <a:spLocks noChangeArrowheads="1"/>
            </p:cNvSpPr>
            <p:nvPr/>
          </p:nvSpPr>
          <p:spPr bwMode="auto">
            <a:xfrm>
              <a:off x="2200" y="2704"/>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Becken</a:t>
              </a:r>
            </a:p>
          </p:txBody>
        </p:sp>
        <p:sp>
          <p:nvSpPr>
            <p:cNvPr id="6201" name="Text Box 48">
              <a:extLst>
                <a:ext uri="{FF2B5EF4-FFF2-40B4-BE49-F238E27FC236}">
                  <a16:creationId xmlns:a16="http://schemas.microsoft.com/office/drawing/2014/main" id="{3C727C83-8914-A454-A797-BFCB8CA3040E}"/>
                </a:ext>
              </a:extLst>
            </p:cNvPr>
            <p:cNvSpPr txBox="1">
              <a:spLocks noChangeArrowheads="1"/>
            </p:cNvSpPr>
            <p:nvPr/>
          </p:nvSpPr>
          <p:spPr bwMode="auto">
            <a:xfrm>
              <a:off x="2200" y="3022"/>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Schwanz</a:t>
              </a:r>
            </a:p>
          </p:txBody>
        </p:sp>
        <p:sp>
          <p:nvSpPr>
            <p:cNvPr id="6202" name="Text Box 49">
              <a:extLst>
                <a:ext uri="{FF2B5EF4-FFF2-40B4-BE49-F238E27FC236}">
                  <a16:creationId xmlns:a16="http://schemas.microsoft.com/office/drawing/2014/main" id="{8500B9B7-3640-C43F-357F-1F67E2064E73}"/>
                </a:ext>
              </a:extLst>
            </p:cNvPr>
            <p:cNvSpPr txBox="1">
              <a:spLocks noChangeArrowheads="1"/>
            </p:cNvSpPr>
            <p:nvPr/>
          </p:nvSpPr>
          <p:spPr bwMode="auto">
            <a:xfrm>
              <a:off x="2200" y="3339"/>
              <a:ext cx="1360"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Armskelett</a:t>
              </a:r>
            </a:p>
          </p:txBody>
        </p:sp>
        <p:sp>
          <p:nvSpPr>
            <p:cNvPr id="6203" name="Text Box 50">
              <a:extLst>
                <a:ext uri="{FF2B5EF4-FFF2-40B4-BE49-F238E27FC236}">
                  <a16:creationId xmlns:a16="http://schemas.microsoft.com/office/drawing/2014/main" id="{C79845EB-6D8E-AF13-5926-ECD9351F3126}"/>
                </a:ext>
              </a:extLst>
            </p:cNvPr>
            <p:cNvSpPr txBox="1">
              <a:spLocks noChangeArrowheads="1"/>
            </p:cNvSpPr>
            <p:nvPr/>
          </p:nvSpPr>
          <p:spPr bwMode="auto">
            <a:xfrm>
              <a:off x="2155" y="3657"/>
              <a:ext cx="1360"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Beinskelett</a:t>
              </a:r>
            </a:p>
          </p:txBody>
        </p:sp>
      </p:grpSp>
      <p:grpSp>
        <p:nvGrpSpPr>
          <p:cNvPr id="6148" name="Group 90">
            <a:extLst>
              <a:ext uri="{FF2B5EF4-FFF2-40B4-BE49-F238E27FC236}">
                <a16:creationId xmlns:a16="http://schemas.microsoft.com/office/drawing/2014/main" id="{685A6104-728E-5A87-3C99-ED50833CA113}"/>
              </a:ext>
            </a:extLst>
          </p:cNvPr>
          <p:cNvGrpSpPr>
            <a:grpSpLocks/>
          </p:cNvGrpSpPr>
          <p:nvPr/>
        </p:nvGrpSpPr>
        <p:grpSpPr bwMode="auto">
          <a:xfrm>
            <a:off x="1331913" y="1052513"/>
            <a:ext cx="5976937" cy="2808287"/>
            <a:chOff x="839" y="663"/>
            <a:chExt cx="3765" cy="1769"/>
          </a:xfrm>
        </p:grpSpPr>
        <p:pic>
          <p:nvPicPr>
            <p:cNvPr id="6149" name="Picture 51" descr="eidechse">
              <a:extLst>
                <a:ext uri="{FF2B5EF4-FFF2-40B4-BE49-F238E27FC236}">
                  <a16:creationId xmlns:a16="http://schemas.microsoft.com/office/drawing/2014/main" id="{713E7B08-2F96-95CF-C85A-DC36E79520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 y="663"/>
              <a:ext cx="3402" cy="1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0" name="Group 52">
              <a:extLst>
                <a:ext uri="{FF2B5EF4-FFF2-40B4-BE49-F238E27FC236}">
                  <a16:creationId xmlns:a16="http://schemas.microsoft.com/office/drawing/2014/main" id="{21A482E6-CD36-6377-BEE2-8A6FBB011B75}"/>
                </a:ext>
              </a:extLst>
            </p:cNvPr>
            <p:cNvGrpSpPr>
              <a:grpSpLocks/>
            </p:cNvGrpSpPr>
            <p:nvPr/>
          </p:nvGrpSpPr>
          <p:grpSpPr bwMode="auto">
            <a:xfrm>
              <a:off x="2562" y="981"/>
              <a:ext cx="227" cy="231"/>
              <a:chOff x="3379" y="618"/>
              <a:chExt cx="227" cy="231"/>
            </a:xfrm>
          </p:grpSpPr>
          <p:sp>
            <p:nvSpPr>
              <p:cNvPr id="6186" name="Oval 53">
                <a:extLst>
                  <a:ext uri="{FF2B5EF4-FFF2-40B4-BE49-F238E27FC236}">
                    <a16:creationId xmlns:a16="http://schemas.microsoft.com/office/drawing/2014/main" id="{36A58ACA-1580-12A5-422E-3A3900FF1FB8}"/>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7" name="Text Box 54">
                <a:extLst>
                  <a:ext uri="{FF2B5EF4-FFF2-40B4-BE49-F238E27FC236}">
                    <a16:creationId xmlns:a16="http://schemas.microsoft.com/office/drawing/2014/main" id="{65D03CEA-ED35-2A84-126B-FFA6AD834154}"/>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6151" name="Group 55">
              <a:extLst>
                <a:ext uri="{FF2B5EF4-FFF2-40B4-BE49-F238E27FC236}">
                  <a16:creationId xmlns:a16="http://schemas.microsoft.com/office/drawing/2014/main" id="{B050A495-CC9B-863D-39C4-D7D42D98B6B1}"/>
                </a:ext>
              </a:extLst>
            </p:cNvPr>
            <p:cNvGrpSpPr>
              <a:grpSpLocks/>
            </p:cNvGrpSpPr>
            <p:nvPr/>
          </p:nvGrpSpPr>
          <p:grpSpPr bwMode="auto">
            <a:xfrm>
              <a:off x="2925" y="935"/>
              <a:ext cx="227" cy="231"/>
              <a:chOff x="2653" y="618"/>
              <a:chExt cx="227" cy="231"/>
            </a:xfrm>
          </p:grpSpPr>
          <p:sp>
            <p:nvSpPr>
              <p:cNvPr id="6184" name="Oval 56">
                <a:extLst>
                  <a:ext uri="{FF2B5EF4-FFF2-40B4-BE49-F238E27FC236}">
                    <a16:creationId xmlns:a16="http://schemas.microsoft.com/office/drawing/2014/main" id="{FD926C77-AF6C-3315-E57C-E357F879918A}"/>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5" name="Text Box 57">
                <a:extLst>
                  <a:ext uri="{FF2B5EF4-FFF2-40B4-BE49-F238E27FC236}">
                    <a16:creationId xmlns:a16="http://schemas.microsoft.com/office/drawing/2014/main" id="{3CAAE827-EF66-1CAD-CFCD-700C224E89EB}"/>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6152" name="Group 58">
              <a:extLst>
                <a:ext uri="{FF2B5EF4-FFF2-40B4-BE49-F238E27FC236}">
                  <a16:creationId xmlns:a16="http://schemas.microsoft.com/office/drawing/2014/main" id="{D9CD27CF-5E9B-CA6E-28F5-EA75FC36A2B0}"/>
                </a:ext>
              </a:extLst>
            </p:cNvPr>
            <p:cNvGrpSpPr>
              <a:grpSpLocks/>
            </p:cNvGrpSpPr>
            <p:nvPr/>
          </p:nvGrpSpPr>
          <p:grpSpPr bwMode="auto">
            <a:xfrm>
              <a:off x="1837" y="1249"/>
              <a:ext cx="227" cy="231"/>
              <a:chOff x="3923" y="935"/>
              <a:chExt cx="227" cy="231"/>
            </a:xfrm>
          </p:grpSpPr>
          <p:sp>
            <p:nvSpPr>
              <p:cNvPr id="6182" name="Oval 59">
                <a:extLst>
                  <a:ext uri="{FF2B5EF4-FFF2-40B4-BE49-F238E27FC236}">
                    <a16:creationId xmlns:a16="http://schemas.microsoft.com/office/drawing/2014/main" id="{376984E6-A0B1-F7FA-D010-5CE2B2529CD0}"/>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3" name="Text Box 60">
                <a:extLst>
                  <a:ext uri="{FF2B5EF4-FFF2-40B4-BE49-F238E27FC236}">
                    <a16:creationId xmlns:a16="http://schemas.microsoft.com/office/drawing/2014/main" id="{9218AA12-1F59-454F-7CE0-C7B39DBD7E3A}"/>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6153" name="Group 61">
              <a:extLst>
                <a:ext uri="{FF2B5EF4-FFF2-40B4-BE49-F238E27FC236}">
                  <a16:creationId xmlns:a16="http://schemas.microsoft.com/office/drawing/2014/main" id="{F90008DD-9783-5530-FA38-2073B9E0145B}"/>
                </a:ext>
              </a:extLst>
            </p:cNvPr>
            <p:cNvGrpSpPr>
              <a:grpSpLocks/>
            </p:cNvGrpSpPr>
            <p:nvPr/>
          </p:nvGrpSpPr>
          <p:grpSpPr bwMode="auto">
            <a:xfrm>
              <a:off x="3560" y="981"/>
              <a:ext cx="227" cy="231"/>
              <a:chOff x="2064" y="618"/>
              <a:chExt cx="227" cy="231"/>
            </a:xfrm>
          </p:grpSpPr>
          <p:sp>
            <p:nvSpPr>
              <p:cNvPr id="6180" name="Oval 62">
                <a:extLst>
                  <a:ext uri="{FF2B5EF4-FFF2-40B4-BE49-F238E27FC236}">
                    <a16:creationId xmlns:a16="http://schemas.microsoft.com/office/drawing/2014/main" id="{C1AD2E3F-69FC-1690-CE3E-78762A1BF1DA}"/>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1" name="Text Box 63">
                <a:extLst>
                  <a:ext uri="{FF2B5EF4-FFF2-40B4-BE49-F238E27FC236}">
                    <a16:creationId xmlns:a16="http://schemas.microsoft.com/office/drawing/2014/main" id="{984B2E9E-D255-3EB4-0028-B57FBE0A7CBA}"/>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nvGrpSpPr>
            <p:cNvPr id="6154" name="Group 64">
              <a:extLst>
                <a:ext uri="{FF2B5EF4-FFF2-40B4-BE49-F238E27FC236}">
                  <a16:creationId xmlns:a16="http://schemas.microsoft.com/office/drawing/2014/main" id="{33866205-04B0-E530-2C6C-374ECC045F37}"/>
                </a:ext>
              </a:extLst>
            </p:cNvPr>
            <p:cNvGrpSpPr>
              <a:grpSpLocks/>
            </p:cNvGrpSpPr>
            <p:nvPr/>
          </p:nvGrpSpPr>
          <p:grpSpPr bwMode="auto">
            <a:xfrm>
              <a:off x="4377" y="935"/>
              <a:ext cx="227" cy="231"/>
              <a:chOff x="703" y="614"/>
              <a:chExt cx="227" cy="231"/>
            </a:xfrm>
          </p:grpSpPr>
          <p:sp>
            <p:nvSpPr>
              <p:cNvPr id="6178" name="Oval 65">
                <a:extLst>
                  <a:ext uri="{FF2B5EF4-FFF2-40B4-BE49-F238E27FC236}">
                    <a16:creationId xmlns:a16="http://schemas.microsoft.com/office/drawing/2014/main" id="{62DB4233-605B-5129-1680-04F967F4615D}"/>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9" name="Text Box 66">
                <a:extLst>
                  <a:ext uri="{FF2B5EF4-FFF2-40B4-BE49-F238E27FC236}">
                    <a16:creationId xmlns:a16="http://schemas.microsoft.com/office/drawing/2014/main" id="{5D711D8D-F6DD-5DA5-BF36-D87D51AA068B}"/>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6155" name="Group 67">
              <a:extLst>
                <a:ext uri="{FF2B5EF4-FFF2-40B4-BE49-F238E27FC236}">
                  <a16:creationId xmlns:a16="http://schemas.microsoft.com/office/drawing/2014/main" id="{426D723D-E80F-19EB-E708-D6876ABD6820}"/>
                </a:ext>
              </a:extLst>
            </p:cNvPr>
            <p:cNvGrpSpPr>
              <a:grpSpLocks/>
            </p:cNvGrpSpPr>
            <p:nvPr/>
          </p:nvGrpSpPr>
          <p:grpSpPr bwMode="auto">
            <a:xfrm>
              <a:off x="4059" y="1842"/>
              <a:ext cx="227" cy="231"/>
              <a:chOff x="3787" y="1521"/>
              <a:chExt cx="227" cy="231"/>
            </a:xfrm>
          </p:grpSpPr>
          <p:sp>
            <p:nvSpPr>
              <p:cNvPr id="6176" name="Oval 68">
                <a:extLst>
                  <a:ext uri="{FF2B5EF4-FFF2-40B4-BE49-F238E27FC236}">
                    <a16:creationId xmlns:a16="http://schemas.microsoft.com/office/drawing/2014/main" id="{38910711-7663-436F-D9F1-CBBCF1FDD2E2}"/>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7" name="Text Box 69">
                <a:extLst>
                  <a:ext uri="{FF2B5EF4-FFF2-40B4-BE49-F238E27FC236}">
                    <a16:creationId xmlns:a16="http://schemas.microsoft.com/office/drawing/2014/main" id="{7FBF2030-B739-9E8E-5687-8E0E012B4BDB}"/>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nvGrpSpPr>
            <p:cNvPr id="6156" name="Group 70">
              <a:extLst>
                <a:ext uri="{FF2B5EF4-FFF2-40B4-BE49-F238E27FC236}">
                  <a16:creationId xmlns:a16="http://schemas.microsoft.com/office/drawing/2014/main" id="{19E3ECBC-C4B5-898C-7580-C32F44799002}"/>
                </a:ext>
              </a:extLst>
            </p:cNvPr>
            <p:cNvGrpSpPr>
              <a:grpSpLocks/>
            </p:cNvGrpSpPr>
            <p:nvPr/>
          </p:nvGrpSpPr>
          <p:grpSpPr bwMode="auto">
            <a:xfrm>
              <a:off x="839" y="1298"/>
              <a:ext cx="227" cy="231"/>
              <a:chOff x="4286" y="1435"/>
              <a:chExt cx="227" cy="231"/>
            </a:xfrm>
          </p:grpSpPr>
          <p:sp>
            <p:nvSpPr>
              <p:cNvPr id="6174" name="Oval 71">
                <a:extLst>
                  <a:ext uri="{FF2B5EF4-FFF2-40B4-BE49-F238E27FC236}">
                    <a16:creationId xmlns:a16="http://schemas.microsoft.com/office/drawing/2014/main" id="{E695A2CF-57B6-DF87-776C-BBE89379853F}"/>
                  </a:ext>
                </a:extLst>
              </p:cNvPr>
              <p:cNvSpPr>
                <a:spLocks noChangeArrowheads="1"/>
              </p:cNvSpPr>
              <p:nvPr/>
            </p:nvSpPr>
            <p:spPr bwMode="auto">
              <a:xfrm>
                <a:off x="4286"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5" name="Text Box 72">
                <a:extLst>
                  <a:ext uri="{FF2B5EF4-FFF2-40B4-BE49-F238E27FC236}">
                    <a16:creationId xmlns:a16="http://schemas.microsoft.com/office/drawing/2014/main" id="{9E5ECFEA-BD28-AF41-E921-C304E15118BB}"/>
                  </a:ext>
                </a:extLst>
              </p:cNvPr>
              <p:cNvSpPr txBox="1">
                <a:spLocks noChangeArrowheads="1"/>
              </p:cNvSpPr>
              <p:nvPr/>
            </p:nvSpPr>
            <p:spPr bwMode="auto">
              <a:xfrm>
                <a:off x="4286"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6157" name="Group 73">
              <a:extLst>
                <a:ext uri="{FF2B5EF4-FFF2-40B4-BE49-F238E27FC236}">
                  <a16:creationId xmlns:a16="http://schemas.microsoft.com/office/drawing/2014/main" id="{FC02C18C-7A1D-75B8-BF1C-86F86AF68901}"/>
                </a:ext>
              </a:extLst>
            </p:cNvPr>
            <p:cNvGrpSpPr>
              <a:grpSpLocks/>
            </p:cNvGrpSpPr>
            <p:nvPr/>
          </p:nvGrpSpPr>
          <p:grpSpPr bwMode="auto">
            <a:xfrm>
              <a:off x="1610" y="1933"/>
              <a:ext cx="227" cy="231"/>
              <a:chOff x="2835" y="1933"/>
              <a:chExt cx="227" cy="231"/>
            </a:xfrm>
          </p:grpSpPr>
          <p:sp>
            <p:nvSpPr>
              <p:cNvPr id="6172" name="Oval 74">
                <a:extLst>
                  <a:ext uri="{FF2B5EF4-FFF2-40B4-BE49-F238E27FC236}">
                    <a16:creationId xmlns:a16="http://schemas.microsoft.com/office/drawing/2014/main" id="{746DD964-FA7F-50EB-4C22-6BF239A676EE}"/>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3" name="Text Box 75">
                <a:extLst>
                  <a:ext uri="{FF2B5EF4-FFF2-40B4-BE49-F238E27FC236}">
                    <a16:creationId xmlns:a16="http://schemas.microsoft.com/office/drawing/2014/main" id="{8D222ECC-6922-041F-951C-76185D9C222F}"/>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6158" name="Line 76">
              <a:extLst>
                <a:ext uri="{FF2B5EF4-FFF2-40B4-BE49-F238E27FC236}">
                  <a16:creationId xmlns:a16="http://schemas.microsoft.com/office/drawing/2014/main" id="{DFB526DA-4E14-FA7A-231E-D30E85A28E88}"/>
                </a:ext>
              </a:extLst>
            </p:cNvPr>
            <p:cNvSpPr>
              <a:spLocks noChangeShapeType="1"/>
            </p:cNvSpPr>
            <p:nvPr/>
          </p:nvSpPr>
          <p:spPr bwMode="auto">
            <a:xfrm flipH="1">
              <a:off x="4150" y="1071"/>
              <a:ext cx="227"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59" name="Line 77">
              <a:extLst>
                <a:ext uri="{FF2B5EF4-FFF2-40B4-BE49-F238E27FC236}">
                  <a16:creationId xmlns:a16="http://schemas.microsoft.com/office/drawing/2014/main" id="{2D6C8891-C12E-8003-737D-2960AAE1C44F}"/>
                </a:ext>
              </a:extLst>
            </p:cNvPr>
            <p:cNvSpPr>
              <a:spLocks noChangeShapeType="1"/>
            </p:cNvSpPr>
            <p:nvPr/>
          </p:nvSpPr>
          <p:spPr bwMode="auto">
            <a:xfrm flipH="1">
              <a:off x="3560" y="1185"/>
              <a:ext cx="46"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0" name="Line 78">
              <a:extLst>
                <a:ext uri="{FF2B5EF4-FFF2-40B4-BE49-F238E27FC236}">
                  <a16:creationId xmlns:a16="http://schemas.microsoft.com/office/drawing/2014/main" id="{A8283C23-A984-F35D-BDA6-ECF2A034FB93}"/>
                </a:ext>
              </a:extLst>
            </p:cNvPr>
            <p:cNvSpPr>
              <a:spLocks noChangeShapeType="1"/>
            </p:cNvSpPr>
            <p:nvPr/>
          </p:nvSpPr>
          <p:spPr bwMode="auto">
            <a:xfrm flipH="1">
              <a:off x="2925" y="1162"/>
              <a:ext cx="91" cy="2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1" name="Line 79">
              <a:extLst>
                <a:ext uri="{FF2B5EF4-FFF2-40B4-BE49-F238E27FC236}">
                  <a16:creationId xmlns:a16="http://schemas.microsoft.com/office/drawing/2014/main" id="{488CB12A-36B5-2BF6-839D-93DDB67318C8}"/>
                </a:ext>
              </a:extLst>
            </p:cNvPr>
            <p:cNvSpPr>
              <a:spLocks noChangeShapeType="1"/>
            </p:cNvSpPr>
            <p:nvPr/>
          </p:nvSpPr>
          <p:spPr bwMode="auto">
            <a:xfrm>
              <a:off x="2699" y="1207"/>
              <a:ext cx="90"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2" name="Line 80">
              <a:extLst>
                <a:ext uri="{FF2B5EF4-FFF2-40B4-BE49-F238E27FC236}">
                  <a16:creationId xmlns:a16="http://schemas.microsoft.com/office/drawing/2014/main" id="{1B3CFF82-1DFF-2609-6F28-8483AA4F8BEB}"/>
                </a:ext>
              </a:extLst>
            </p:cNvPr>
            <p:cNvSpPr>
              <a:spLocks noChangeShapeType="1"/>
            </p:cNvSpPr>
            <p:nvPr/>
          </p:nvSpPr>
          <p:spPr bwMode="auto">
            <a:xfrm>
              <a:off x="2064" y="1389"/>
              <a:ext cx="317"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3" name="Line 81">
              <a:extLst>
                <a:ext uri="{FF2B5EF4-FFF2-40B4-BE49-F238E27FC236}">
                  <a16:creationId xmlns:a16="http://schemas.microsoft.com/office/drawing/2014/main" id="{1E0976C9-C87C-FE5A-DC18-8A963E31EB5D}"/>
                </a:ext>
              </a:extLst>
            </p:cNvPr>
            <p:cNvSpPr>
              <a:spLocks noChangeShapeType="1"/>
            </p:cNvSpPr>
            <p:nvPr/>
          </p:nvSpPr>
          <p:spPr bwMode="auto">
            <a:xfrm>
              <a:off x="1066" y="1457"/>
              <a:ext cx="18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4" name="Line 82">
              <a:extLst>
                <a:ext uri="{FF2B5EF4-FFF2-40B4-BE49-F238E27FC236}">
                  <a16:creationId xmlns:a16="http://schemas.microsoft.com/office/drawing/2014/main" id="{6350EE10-ECC5-A558-33BC-8CB3ACC7BD12}"/>
                </a:ext>
              </a:extLst>
            </p:cNvPr>
            <p:cNvSpPr>
              <a:spLocks noChangeShapeType="1"/>
            </p:cNvSpPr>
            <p:nvPr/>
          </p:nvSpPr>
          <p:spPr bwMode="auto">
            <a:xfrm>
              <a:off x="3787" y="1706"/>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5" name="Line 83">
              <a:extLst>
                <a:ext uri="{FF2B5EF4-FFF2-40B4-BE49-F238E27FC236}">
                  <a16:creationId xmlns:a16="http://schemas.microsoft.com/office/drawing/2014/main" id="{3B4F4D75-40E4-BC3B-F61D-069A44512A91}"/>
                </a:ext>
              </a:extLst>
            </p:cNvPr>
            <p:cNvSpPr>
              <a:spLocks noChangeShapeType="1"/>
            </p:cNvSpPr>
            <p:nvPr/>
          </p:nvSpPr>
          <p:spPr bwMode="auto">
            <a:xfrm>
              <a:off x="3923" y="1706"/>
              <a:ext cx="0" cy="6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6" name="Line 84">
              <a:extLst>
                <a:ext uri="{FF2B5EF4-FFF2-40B4-BE49-F238E27FC236}">
                  <a16:creationId xmlns:a16="http://schemas.microsoft.com/office/drawing/2014/main" id="{3E4CF50E-53E4-B51A-32EF-2635CF68D419}"/>
                </a:ext>
              </a:extLst>
            </p:cNvPr>
            <p:cNvSpPr>
              <a:spLocks noChangeShapeType="1"/>
            </p:cNvSpPr>
            <p:nvPr/>
          </p:nvSpPr>
          <p:spPr bwMode="auto">
            <a:xfrm>
              <a:off x="3787" y="2387"/>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7" name="Line 85">
              <a:extLst>
                <a:ext uri="{FF2B5EF4-FFF2-40B4-BE49-F238E27FC236}">
                  <a16:creationId xmlns:a16="http://schemas.microsoft.com/office/drawing/2014/main" id="{D51C15A5-27D0-0778-E30D-4EAF34F20E73}"/>
                </a:ext>
              </a:extLst>
            </p:cNvPr>
            <p:cNvSpPr>
              <a:spLocks noChangeShapeType="1"/>
            </p:cNvSpPr>
            <p:nvPr/>
          </p:nvSpPr>
          <p:spPr bwMode="auto">
            <a:xfrm>
              <a:off x="3923" y="197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8" name="Line 86">
              <a:extLst>
                <a:ext uri="{FF2B5EF4-FFF2-40B4-BE49-F238E27FC236}">
                  <a16:creationId xmlns:a16="http://schemas.microsoft.com/office/drawing/2014/main" id="{6CC8AC49-A2A5-C8CB-A047-94746B71758F}"/>
                </a:ext>
              </a:extLst>
            </p:cNvPr>
            <p:cNvSpPr>
              <a:spLocks noChangeShapeType="1"/>
            </p:cNvSpPr>
            <p:nvPr/>
          </p:nvSpPr>
          <p:spPr bwMode="auto">
            <a:xfrm flipH="1">
              <a:off x="1927" y="1752"/>
              <a:ext cx="45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9" name="Line 87">
              <a:extLst>
                <a:ext uri="{FF2B5EF4-FFF2-40B4-BE49-F238E27FC236}">
                  <a16:creationId xmlns:a16="http://schemas.microsoft.com/office/drawing/2014/main" id="{0647B647-E349-3DF0-5700-9DEF1E9E2881}"/>
                </a:ext>
              </a:extLst>
            </p:cNvPr>
            <p:cNvSpPr>
              <a:spLocks noChangeShapeType="1"/>
            </p:cNvSpPr>
            <p:nvPr/>
          </p:nvSpPr>
          <p:spPr bwMode="auto">
            <a:xfrm flipH="1">
              <a:off x="1927" y="2432"/>
              <a:ext cx="31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0" name="Line 88">
              <a:extLst>
                <a:ext uri="{FF2B5EF4-FFF2-40B4-BE49-F238E27FC236}">
                  <a16:creationId xmlns:a16="http://schemas.microsoft.com/office/drawing/2014/main" id="{9ECF88D4-C157-C832-EA1A-7A90736A8049}"/>
                </a:ext>
              </a:extLst>
            </p:cNvPr>
            <p:cNvSpPr>
              <a:spLocks noChangeShapeType="1"/>
            </p:cNvSpPr>
            <p:nvPr/>
          </p:nvSpPr>
          <p:spPr bwMode="auto">
            <a:xfrm>
              <a:off x="1927" y="1752"/>
              <a:ext cx="0" cy="6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1" name="Line 89">
              <a:extLst>
                <a:ext uri="{FF2B5EF4-FFF2-40B4-BE49-F238E27FC236}">
                  <a16:creationId xmlns:a16="http://schemas.microsoft.com/office/drawing/2014/main" id="{59602BB8-607A-A01B-2007-49A88A8204FD}"/>
                </a:ext>
              </a:extLst>
            </p:cNvPr>
            <p:cNvSpPr>
              <a:spLocks noChangeShapeType="1"/>
            </p:cNvSpPr>
            <p:nvPr/>
          </p:nvSpPr>
          <p:spPr bwMode="auto">
            <a:xfrm>
              <a:off x="1837" y="2069"/>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0D1286A-61C6-F91D-9982-169D206E9E0C}"/>
              </a:ext>
            </a:extLst>
          </p:cNvPr>
          <p:cNvSpPr>
            <a:spLocks noGrp="1" noChangeArrowheads="1"/>
          </p:cNvSpPr>
          <p:nvPr>
            <p:ph type="title"/>
          </p:nvPr>
        </p:nvSpPr>
        <p:spPr/>
        <p:txBody>
          <a:bodyPr/>
          <a:lstStyle/>
          <a:p>
            <a:r>
              <a:rPr lang="de-DE" altLang="de-DE"/>
              <a:t>Der Körperbau einer Eidechse</a:t>
            </a:r>
          </a:p>
        </p:txBody>
      </p:sp>
      <p:grpSp>
        <p:nvGrpSpPr>
          <p:cNvPr id="7171" name="Group 3">
            <a:extLst>
              <a:ext uri="{FF2B5EF4-FFF2-40B4-BE49-F238E27FC236}">
                <a16:creationId xmlns:a16="http://schemas.microsoft.com/office/drawing/2014/main" id="{72399AC5-ACA0-8D12-A347-E9ABDC2CF328}"/>
              </a:ext>
            </a:extLst>
          </p:cNvPr>
          <p:cNvGrpSpPr>
            <a:grpSpLocks/>
          </p:cNvGrpSpPr>
          <p:nvPr/>
        </p:nvGrpSpPr>
        <p:grpSpPr bwMode="auto">
          <a:xfrm>
            <a:off x="323850" y="4292600"/>
            <a:ext cx="2520950" cy="366713"/>
            <a:chOff x="204" y="2704"/>
            <a:chExt cx="1588" cy="231"/>
          </a:xfrm>
        </p:grpSpPr>
        <p:sp>
          <p:nvSpPr>
            <p:cNvPr id="7247" name="Rectangle 4">
              <a:extLst>
                <a:ext uri="{FF2B5EF4-FFF2-40B4-BE49-F238E27FC236}">
                  <a16:creationId xmlns:a16="http://schemas.microsoft.com/office/drawing/2014/main" id="{B6737827-DC44-51A8-8FC3-96F9105E25B2}"/>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8" name="Group 5">
              <a:extLst>
                <a:ext uri="{FF2B5EF4-FFF2-40B4-BE49-F238E27FC236}">
                  <a16:creationId xmlns:a16="http://schemas.microsoft.com/office/drawing/2014/main" id="{B5D4C71F-4543-0D9E-0369-451889E2B926}"/>
                </a:ext>
              </a:extLst>
            </p:cNvPr>
            <p:cNvGrpSpPr>
              <a:grpSpLocks/>
            </p:cNvGrpSpPr>
            <p:nvPr/>
          </p:nvGrpSpPr>
          <p:grpSpPr bwMode="auto">
            <a:xfrm>
              <a:off x="204" y="2704"/>
              <a:ext cx="227" cy="231"/>
              <a:chOff x="204" y="2704"/>
              <a:chExt cx="227" cy="231"/>
            </a:xfrm>
          </p:grpSpPr>
          <p:sp>
            <p:nvSpPr>
              <p:cNvPr id="7249" name="Oval 6">
                <a:extLst>
                  <a:ext uri="{FF2B5EF4-FFF2-40B4-BE49-F238E27FC236}">
                    <a16:creationId xmlns:a16="http://schemas.microsoft.com/office/drawing/2014/main" id="{ED310599-FD87-637F-5018-B3575249D40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50" name="Text Box 7">
                <a:extLst>
                  <a:ext uri="{FF2B5EF4-FFF2-40B4-BE49-F238E27FC236}">
                    <a16:creationId xmlns:a16="http://schemas.microsoft.com/office/drawing/2014/main" id="{C178F360-4A1C-2758-7494-EEA8F0FF669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2" name="Group 8">
            <a:extLst>
              <a:ext uri="{FF2B5EF4-FFF2-40B4-BE49-F238E27FC236}">
                <a16:creationId xmlns:a16="http://schemas.microsoft.com/office/drawing/2014/main" id="{7B500F04-EA28-B283-CBEB-10787BA5FD78}"/>
              </a:ext>
            </a:extLst>
          </p:cNvPr>
          <p:cNvGrpSpPr>
            <a:grpSpLocks/>
          </p:cNvGrpSpPr>
          <p:nvPr/>
        </p:nvGrpSpPr>
        <p:grpSpPr bwMode="auto">
          <a:xfrm>
            <a:off x="323850" y="4797425"/>
            <a:ext cx="2520950" cy="366713"/>
            <a:chOff x="204" y="3022"/>
            <a:chExt cx="1588" cy="231"/>
          </a:xfrm>
        </p:grpSpPr>
        <p:sp>
          <p:nvSpPr>
            <p:cNvPr id="7243" name="Rectangle 9">
              <a:extLst>
                <a:ext uri="{FF2B5EF4-FFF2-40B4-BE49-F238E27FC236}">
                  <a16:creationId xmlns:a16="http://schemas.microsoft.com/office/drawing/2014/main" id="{CA584A81-BBF5-7E9D-D2F8-5B7D30841570}"/>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4" name="Group 10">
              <a:extLst>
                <a:ext uri="{FF2B5EF4-FFF2-40B4-BE49-F238E27FC236}">
                  <a16:creationId xmlns:a16="http://schemas.microsoft.com/office/drawing/2014/main" id="{B8A3D938-E1D4-0E7E-9FEB-658B39275D32}"/>
                </a:ext>
              </a:extLst>
            </p:cNvPr>
            <p:cNvGrpSpPr>
              <a:grpSpLocks/>
            </p:cNvGrpSpPr>
            <p:nvPr/>
          </p:nvGrpSpPr>
          <p:grpSpPr bwMode="auto">
            <a:xfrm>
              <a:off x="204" y="3022"/>
              <a:ext cx="227" cy="231"/>
              <a:chOff x="204" y="3022"/>
              <a:chExt cx="227" cy="231"/>
            </a:xfrm>
          </p:grpSpPr>
          <p:sp>
            <p:nvSpPr>
              <p:cNvPr id="7245" name="Oval 11">
                <a:extLst>
                  <a:ext uri="{FF2B5EF4-FFF2-40B4-BE49-F238E27FC236}">
                    <a16:creationId xmlns:a16="http://schemas.microsoft.com/office/drawing/2014/main" id="{6B1A3F37-A21A-B9BF-7207-8AD62C6817E2}"/>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6" name="Text Box 12">
                <a:extLst>
                  <a:ext uri="{FF2B5EF4-FFF2-40B4-BE49-F238E27FC236}">
                    <a16:creationId xmlns:a16="http://schemas.microsoft.com/office/drawing/2014/main" id="{4F30147D-DB1F-B040-1637-403BBDC7F064}"/>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73" name="Group 13">
            <a:extLst>
              <a:ext uri="{FF2B5EF4-FFF2-40B4-BE49-F238E27FC236}">
                <a16:creationId xmlns:a16="http://schemas.microsoft.com/office/drawing/2014/main" id="{D997B1AB-8735-BA9F-6EE6-E19B2C1C502A}"/>
              </a:ext>
            </a:extLst>
          </p:cNvPr>
          <p:cNvGrpSpPr>
            <a:grpSpLocks/>
          </p:cNvGrpSpPr>
          <p:nvPr/>
        </p:nvGrpSpPr>
        <p:grpSpPr bwMode="auto">
          <a:xfrm>
            <a:off x="323850" y="5300663"/>
            <a:ext cx="2520950" cy="366712"/>
            <a:chOff x="204" y="3339"/>
            <a:chExt cx="1588" cy="231"/>
          </a:xfrm>
        </p:grpSpPr>
        <p:sp>
          <p:nvSpPr>
            <p:cNvPr id="7239" name="Rectangle 14">
              <a:extLst>
                <a:ext uri="{FF2B5EF4-FFF2-40B4-BE49-F238E27FC236}">
                  <a16:creationId xmlns:a16="http://schemas.microsoft.com/office/drawing/2014/main" id="{FCD753EE-6F4F-200E-79E0-9563FE25B93A}"/>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0" name="Group 15">
              <a:extLst>
                <a:ext uri="{FF2B5EF4-FFF2-40B4-BE49-F238E27FC236}">
                  <a16:creationId xmlns:a16="http://schemas.microsoft.com/office/drawing/2014/main" id="{9F2A4750-4B4A-AE49-5E85-307CAFAB6978}"/>
                </a:ext>
              </a:extLst>
            </p:cNvPr>
            <p:cNvGrpSpPr>
              <a:grpSpLocks/>
            </p:cNvGrpSpPr>
            <p:nvPr/>
          </p:nvGrpSpPr>
          <p:grpSpPr bwMode="auto">
            <a:xfrm>
              <a:off x="204" y="3339"/>
              <a:ext cx="227" cy="231"/>
              <a:chOff x="204" y="3339"/>
              <a:chExt cx="227" cy="231"/>
            </a:xfrm>
          </p:grpSpPr>
          <p:sp>
            <p:nvSpPr>
              <p:cNvPr id="7241" name="Oval 16">
                <a:extLst>
                  <a:ext uri="{FF2B5EF4-FFF2-40B4-BE49-F238E27FC236}">
                    <a16:creationId xmlns:a16="http://schemas.microsoft.com/office/drawing/2014/main" id="{EB9F74C6-9F0A-E0B9-CDCC-07971706D172}"/>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2" name="Text Box 17">
                <a:extLst>
                  <a:ext uri="{FF2B5EF4-FFF2-40B4-BE49-F238E27FC236}">
                    <a16:creationId xmlns:a16="http://schemas.microsoft.com/office/drawing/2014/main" id="{18320FCC-9D71-85D9-EEB2-D2A0E07FD271}"/>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74" name="Group 18">
            <a:extLst>
              <a:ext uri="{FF2B5EF4-FFF2-40B4-BE49-F238E27FC236}">
                <a16:creationId xmlns:a16="http://schemas.microsoft.com/office/drawing/2014/main" id="{BC623977-EEF7-8BC1-93E9-1368D0A873BC}"/>
              </a:ext>
            </a:extLst>
          </p:cNvPr>
          <p:cNvGrpSpPr>
            <a:grpSpLocks/>
          </p:cNvGrpSpPr>
          <p:nvPr/>
        </p:nvGrpSpPr>
        <p:grpSpPr bwMode="auto">
          <a:xfrm>
            <a:off x="323850" y="5805488"/>
            <a:ext cx="2520950" cy="366712"/>
            <a:chOff x="204" y="3657"/>
            <a:chExt cx="1588" cy="231"/>
          </a:xfrm>
        </p:grpSpPr>
        <p:sp>
          <p:nvSpPr>
            <p:cNvPr id="7235" name="Rectangle 19">
              <a:extLst>
                <a:ext uri="{FF2B5EF4-FFF2-40B4-BE49-F238E27FC236}">
                  <a16:creationId xmlns:a16="http://schemas.microsoft.com/office/drawing/2014/main" id="{9A93DF6A-D984-7B30-25DD-E633835727A7}"/>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6" name="Group 20">
              <a:extLst>
                <a:ext uri="{FF2B5EF4-FFF2-40B4-BE49-F238E27FC236}">
                  <a16:creationId xmlns:a16="http://schemas.microsoft.com/office/drawing/2014/main" id="{78EDFD7B-60A2-94E5-950D-F8315945A9F5}"/>
                </a:ext>
              </a:extLst>
            </p:cNvPr>
            <p:cNvGrpSpPr>
              <a:grpSpLocks/>
            </p:cNvGrpSpPr>
            <p:nvPr/>
          </p:nvGrpSpPr>
          <p:grpSpPr bwMode="auto">
            <a:xfrm>
              <a:off x="204" y="3657"/>
              <a:ext cx="227" cy="231"/>
              <a:chOff x="204" y="3657"/>
              <a:chExt cx="227" cy="231"/>
            </a:xfrm>
          </p:grpSpPr>
          <p:sp>
            <p:nvSpPr>
              <p:cNvPr id="7237" name="Oval 21">
                <a:extLst>
                  <a:ext uri="{FF2B5EF4-FFF2-40B4-BE49-F238E27FC236}">
                    <a16:creationId xmlns:a16="http://schemas.microsoft.com/office/drawing/2014/main" id="{4F1128EE-4BBB-B2FA-A1E9-CF97DD484264}"/>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8" name="Text Box 22">
                <a:extLst>
                  <a:ext uri="{FF2B5EF4-FFF2-40B4-BE49-F238E27FC236}">
                    <a16:creationId xmlns:a16="http://schemas.microsoft.com/office/drawing/2014/main" id="{6AB1B6FC-2886-B63A-1D16-3BEC6E19BF32}"/>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75" name="Group 23">
            <a:extLst>
              <a:ext uri="{FF2B5EF4-FFF2-40B4-BE49-F238E27FC236}">
                <a16:creationId xmlns:a16="http://schemas.microsoft.com/office/drawing/2014/main" id="{2916F48C-4E2E-D933-3322-3258252BB743}"/>
              </a:ext>
            </a:extLst>
          </p:cNvPr>
          <p:cNvGrpSpPr>
            <a:grpSpLocks/>
          </p:cNvGrpSpPr>
          <p:nvPr/>
        </p:nvGrpSpPr>
        <p:grpSpPr bwMode="auto">
          <a:xfrm>
            <a:off x="2987675" y="4292600"/>
            <a:ext cx="2520950" cy="366713"/>
            <a:chOff x="1882" y="2704"/>
            <a:chExt cx="1588" cy="231"/>
          </a:xfrm>
        </p:grpSpPr>
        <p:sp>
          <p:nvSpPr>
            <p:cNvPr id="7231" name="Rectangle 24">
              <a:extLst>
                <a:ext uri="{FF2B5EF4-FFF2-40B4-BE49-F238E27FC236}">
                  <a16:creationId xmlns:a16="http://schemas.microsoft.com/office/drawing/2014/main" id="{0CFAF751-B543-070D-B5CD-68088A0A4631}"/>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2" name="Group 25">
              <a:extLst>
                <a:ext uri="{FF2B5EF4-FFF2-40B4-BE49-F238E27FC236}">
                  <a16:creationId xmlns:a16="http://schemas.microsoft.com/office/drawing/2014/main" id="{069ABDAF-2AA5-3BEF-FB75-F208DEC3F9EC}"/>
                </a:ext>
              </a:extLst>
            </p:cNvPr>
            <p:cNvGrpSpPr>
              <a:grpSpLocks/>
            </p:cNvGrpSpPr>
            <p:nvPr/>
          </p:nvGrpSpPr>
          <p:grpSpPr bwMode="auto">
            <a:xfrm>
              <a:off x="1882" y="2704"/>
              <a:ext cx="227" cy="231"/>
              <a:chOff x="1882" y="2704"/>
              <a:chExt cx="227" cy="231"/>
            </a:xfrm>
          </p:grpSpPr>
          <p:sp>
            <p:nvSpPr>
              <p:cNvPr id="7233" name="Oval 26">
                <a:extLst>
                  <a:ext uri="{FF2B5EF4-FFF2-40B4-BE49-F238E27FC236}">
                    <a16:creationId xmlns:a16="http://schemas.microsoft.com/office/drawing/2014/main" id="{9EC6BBF1-03E5-E7D2-A513-A03C5BCE2D60}"/>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4" name="Text Box 27">
                <a:extLst>
                  <a:ext uri="{FF2B5EF4-FFF2-40B4-BE49-F238E27FC236}">
                    <a16:creationId xmlns:a16="http://schemas.microsoft.com/office/drawing/2014/main" id="{1A481026-1F22-5C85-E8A2-1D19083C3D33}"/>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7176" name="Group 28">
            <a:extLst>
              <a:ext uri="{FF2B5EF4-FFF2-40B4-BE49-F238E27FC236}">
                <a16:creationId xmlns:a16="http://schemas.microsoft.com/office/drawing/2014/main" id="{64843AB4-92E8-907D-4E66-F71E1B1E786D}"/>
              </a:ext>
            </a:extLst>
          </p:cNvPr>
          <p:cNvGrpSpPr>
            <a:grpSpLocks/>
          </p:cNvGrpSpPr>
          <p:nvPr/>
        </p:nvGrpSpPr>
        <p:grpSpPr bwMode="auto">
          <a:xfrm>
            <a:off x="2987675" y="4797425"/>
            <a:ext cx="2520950" cy="366713"/>
            <a:chOff x="1882" y="3022"/>
            <a:chExt cx="1588" cy="231"/>
          </a:xfrm>
        </p:grpSpPr>
        <p:sp>
          <p:nvSpPr>
            <p:cNvPr id="7227" name="Rectangle 29">
              <a:extLst>
                <a:ext uri="{FF2B5EF4-FFF2-40B4-BE49-F238E27FC236}">
                  <a16:creationId xmlns:a16="http://schemas.microsoft.com/office/drawing/2014/main" id="{4BDB2DD4-28EF-8B7A-B62A-705E7547B7F1}"/>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8" name="Group 30">
              <a:extLst>
                <a:ext uri="{FF2B5EF4-FFF2-40B4-BE49-F238E27FC236}">
                  <a16:creationId xmlns:a16="http://schemas.microsoft.com/office/drawing/2014/main" id="{026C1AF4-B0E1-C2C1-E5C3-C1A0C974CC35}"/>
                </a:ext>
              </a:extLst>
            </p:cNvPr>
            <p:cNvGrpSpPr>
              <a:grpSpLocks/>
            </p:cNvGrpSpPr>
            <p:nvPr/>
          </p:nvGrpSpPr>
          <p:grpSpPr bwMode="auto">
            <a:xfrm>
              <a:off x="1882" y="3022"/>
              <a:ext cx="227" cy="231"/>
              <a:chOff x="1882" y="3022"/>
              <a:chExt cx="227" cy="231"/>
            </a:xfrm>
          </p:grpSpPr>
          <p:sp>
            <p:nvSpPr>
              <p:cNvPr id="7229" name="Oval 31">
                <a:extLst>
                  <a:ext uri="{FF2B5EF4-FFF2-40B4-BE49-F238E27FC236}">
                    <a16:creationId xmlns:a16="http://schemas.microsoft.com/office/drawing/2014/main" id="{0B3B05EF-50F5-8E6A-7C40-50DDEE4A9D5F}"/>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0" name="Text Box 32">
                <a:extLst>
                  <a:ext uri="{FF2B5EF4-FFF2-40B4-BE49-F238E27FC236}">
                    <a16:creationId xmlns:a16="http://schemas.microsoft.com/office/drawing/2014/main" id="{64050916-03DB-032A-C0FA-B880912B2AC1}"/>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7177" name="Group 33">
            <a:extLst>
              <a:ext uri="{FF2B5EF4-FFF2-40B4-BE49-F238E27FC236}">
                <a16:creationId xmlns:a16="http://schemas.microsoft.com/office/drawing/2014/main" id="{4A564BB2-1F4A-B9D2-E122-69BC94CC7008}"/>
              </a:ext>
            </a:extLst>
          </p:cNvPr>
          <p:cNvGrpSpPr>
            <a:grpSpLocks/>
          </p:cNvGrpSpPr>
          <p:nvPr/>
        </p:nvGrpSpPr>
        <p:grpSpPr bwMode="auto">
          <a:xfrm>
            <a:off x="2987675" y="5300663"/>
            <a:ext cx="2520950" cy="366712"/>
            <a:chOff x="1882" y="3339"/>
            <a:chExt cx="1588" cy="231"/>
          </a:xfrm>
        </p:grpSpPr>
        <p:sp>
          <p:nvSpPr>
            <p:cNvPr id="7223" name="Rectangle 34">
              <a:extLst>
                <a:ext uri="{FF2B5EF4-FFF2-40B4-BE49-F238E27FC236}">
                  <a16:creationId xmlns:a16="http://schemas.microsoft.com/office/drawing/2014/main" id="{32369073-1AD4-57A7-8DE6-A8CB3B6F8DF3}"/>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4" name="Group 35">
              <a:extLst>
                <a:ext uri="{FF2B5EF4-FFF2-40B4-BE49-F238E27FC236}">
                  <a16:creationId xmlns:a16="http://schemas.microsoft.com/office/drawing/2014/main" id="{5D139B28-678B-4D21-75DB-1E8AA60AEEDF}"/>
                </a:ext>
              </a:extLst>
            </p:cNvPr>
            <p:cNvGrpSpPr>
              <a:grpSpLocks/>
            </p:cNvGrpSpPr>
            <p:nvPr/>
          </p:nvGrpSpPr>
          <p:grpSpPr bwMode="auto">
            <a:xfrm>
              <a:off x="1882" y="3339"/>
              <a:ext cx="227" cy="231"/>
              <a:chOff x="1882" y="3339"/>
              <a:chExt cx="227" cy="231"/>
            </a:xfrm>
          </p:grpSpPr>
          <p:sp>
            <p:nvSpPr>
              <p:cNvPr id="7225" name="Oval 36">
                <a:extLst>
                  <a:ext uri="{FF2B5EF4-FFF2-40B4-BE49-F238E27FC236}">
                    <a16:creationId xmlns:a16="http://schemas.microsoft.com/office/drawing/2014/main" id="{851CA006-0BC5-2ADB-52BE-1B0EACBA154A}"/>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6" name="Text Box 37">
                <a:extLst>
                  <a:ext uri="{FF2B5EF4-FFF2-40B4-BE49-F238E27FC236}">
                    <a16:creationId xmlns:a16="http://schemas.microsoft.com/office/drawing/2014/main" id="{50388E00-EF38-E871-2EF9-AD62DE93AF23}"/>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7178" name="Group 38">
            <a:extLst>
              <a:ext uri="{FF2B5EF4-FFF2-40B4-BE49-F238E27FC236}">
                <a16:creationId xmlns:a16="http://schemas.microsoft.com/office/drawing/2014/main" id="{E8E78AE4-981E-D6FF-EC20-203DF5820D99}"/>
              </a:ext>
            </a:extLst>
          </p:cNvPr>
          <p:cNvGrpSpPr>
            <a:grpSpLocks/>
          </p:cNvGrpSpPr>
          <p:nvPr/>
        </p:nvGrpSpPr>
        <p:grpSpPr bwMode="auto">
          <a:xfrm>
            <a:off x="2987675" y="5805488"/>
            <a:ext cx="2520950" cy="366712"/>
            <a:chOff x="1882" y="3657"/>
            <a:chExt cx="1588" cy="231"/>
          </a:xfrm>
        </p:grpSpPr>
        <p:sp>
          <p:nvSpPr>
            <p:cNvPr id="7219" name="Rectangle 39">
              <a:extLst>
                <a:ext uri="{FF2B5EF4-FFF2-40B4-BE49-F238E27FC236}">
                  <a16:creationId xmlns:a16="http://schemas.microsoft.com/office/drawing/2014/main" id="{E8F09193-60F4-7046-4D32-0AB3C0282C5C}"/>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0" name="Group 40">
              <a:extLst>
                <a:ext uri="{FF2B5EF4-FFF2-40B4-BE49-F238E27FC236}">
                  <a16:creationId xmlns:a16="http://schemas.microsoft.com/office/drawing/2014/main" id="{859A41E5-FB8C-9100-3BD4-CE5C0E5914B8}"/>
                </a:ext>
              </a:extLst>
            </p:cNvPr>
            <p:cNvGrpSpPr>
              <a:grpSpLocks/>
            </p:cNvGrpSpPr>
            <p:nvPr/>
          </p:nvGrpSpPr>
          <p:grpSpPr bwMode="auto">
            <a:xfrm>
              <a:off x="1882" y="3657"/>
              <a:ext cx="227" cy="231"/>
              <a:chOff x="1882" y="3657"/>
              <a:chExt cx="227" cy="231"/>
            </a:xfrm>
          </p:grpSpPr>
          <p:sp>
            <p:nvSpPr>
              <p:cNvPr id="7221" name="Oval 41">
                <a:extLst>
                  <a:ext uri="{FF2B5EF4-FFF2-40B4-BE49-F238E27FC236}">
                    <a16:creationId xmlns:a16="http://schemas.microsoft.com/office/drawing/2014/main" id="{4FC87CBD-113D-9047-E81F-523F512C79B1}"/>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2" name="Text Box 42">
                <a:extLst>
                  <a:ext uri="{FF2B5EF4-FFF2-40B4-BE49-F238E27FC236}">
                    <a16:creationId xmlns:a16="http://schemas.microsoft.com/office/drawing/2014/main" id="{CECD0013-5CBE-5793-8485-7FF9F31E9C93}"/>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7179" name="Group 90">
            <a:extLst>
              <a:ext uri="{FF2B5EF4-FFF2-40B4-BE49-F238E27FC236}">
                <a16:creationId xmlns:a16="http://schemas.microsoft.com/office/drawing/2014/main" id="{FF8221E8-B216-5983-9296-18E7F4697D66}"/>
              </a:ext>
            </a:extLst>
          </p:cNvPr>
          <p:cNvGrpSpPr>
            <a:grpSpLocks/>
          </p:cNvGrpSpPr>
          <p:nvPr/>
        </p:nvGrpSpPr>
        <p:grpSpPr bwMode="auto">
          <a:xfrm>
            <a:off x="1331913" y="1052513"/>
            <a:ext cx="5976937" cy="2808287"/>
            <a:chOff x="839" y="663"/>
            <a:chExt cx="3765" cy="1769"/>
          </a:xfrm>
        </p:grpSpPr>
        <p:pic>
          <p:nvPicPr>
            <p:cNvPr id="7180" name="Picture 51" descr="eidechse">
              <a:extLst>
                <a:ext uri="{FF2B5EF4-FFF2-40B4-BE49-F238E27FC236}">
                  <a16:creationId xmlns:a16="http://schemas.microsoft.com/office/drawing/2014/main" id="{84A68DFB-2225-2BBA-740B-6019907CC0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 y="663"/>
              <a:ext cx="3402" cy="1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1" name="Group 52">
              <a:extLst>
                <a:ext uri="{FF2B5EF4-FFF2-40B4-BE49-F238E27FC236}">
                  <a16:creationId xmlns:a16="http://schemas.microsoft.com/office/drawing/2014/main" id="{D21686C1-F902-CB5F-D8FF-A8B2D04A1FCC}"/>
                </a:ext>
              </a:extLst>
            </p:cNvPr>
            <p:cNvGrpSpPr>
              <a:grpSpLocks/>
            </p:cNvGrpSpPr>
            <p:nvPr/>
          </p:nvGrpSpPr>
          <p:grpSpPr bwMode="auto">
            <a:xfrm>
              <a:off x="2562" y="981"/>
              <a:ext cx="227" cy="231"/>
              <a:chOff x="3379" y="618"/>
              <a:chExt cx="227" cy="231"/>
            </a:xfrm>
          </p:grpSpPr>
          <p:sp>
            <p:nvSpPr>
              <p:cNvPr id="7217" name="Oval 53">
                <a:extLst>
                  <a:ext uri="{FF2B5EF4-FFF2-40B4-BE49-F238E27FC236}">
                    <a16:creationId xmlns:a16="http://schemas.microsoft.com/office/drawing/2014/main" id="{53B056E5-6EA2-B6E0-3E7A-A21CA8552D1F}"/>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8" name="Text Box 54">
                <a:extLst>
                  <a:ext uri="{FF2B5EF4-FFF2-40B4-BE49-F238E27FC236}">
                    <a16:creationId xmlns:a16="http://schemas.microsoft.com/office/drawing/2014/main" id="{B8BDC4C4-3038-F1E9-66D7-9598C114B02F}"/>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7182" name="Group 55">
              <a:extLst>
                <a:ext uri="{FF2B5EF4-FFF2-40B4-BE49-F238E27FC236}">
                  <a16:creationId xmlns:a16="http://schemas.microsoft.com/office/drawing/2014/main" id="{647E9A36-6162-E89D-A2F5-E0EB9BFEE7DA}"/>
                </a:ext>
              </a:extLst>
            </p:cNvPr>
            <p:cNvGrpSpPr>
              <a:grpSpLocks/>
            </p:cNvGrpSpPr>
            <p:nvPr/>
          </p:nvGrpSpPr>
          <p:grpSpPr bwMode="auto">
            <a:xfrm>
              <a:off x="2925" y="935"/>
              <a:ext cx="227" cy="231"/>
              <a:chOff x="2653" y="618"/>
              <a:chExt cx="227" cy="231"/>
            </a:xfrm>
          </p:grpSpPr>
          <p:sp>
            <p:nvSpPr>
              <p:cNvPr id="7215" name="Oval 56">
                <a:extLst>
                  <a:ext uri="{FF2B5EF4-FFF2-40B4-BE49-F238E27FC236}">
                    <a16:creationId xmlns:a16="http://schemas.microsoft.com/office/drawing/2014/main" id="{35AADC3D-7CD5-DAEB-851F-E91D6AC14888}"/>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6" name="Text Box 57">
                <a:extLst>
                  <a:ext uri="{FF2B5EF4-FFF2-40B4-BE49-F238E27FC236}">
                    <a16:creationId xmlns:a16="http://schemas.microsoft.com/office/drawing/2014/main" id="{FD60B09F-A99B-59C7-801F-17CDB7E6F57A}"/>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7183" name="Group 58">
              <a:extLst>
                <a:ext uri="{FF2B5EF4-FFF2-40B4-BE49-F238E27FC236}">
                  <a16:creationId xmlns:a16="http://schemas.microsoft.com/office/drawing/2014/main" id="{7E008901-9781-0D22-FD9C-EAFBF1282AB7}"/>
                </a:ext>
              </a:extLst>
            </p:cNvPr>
            <p:cNvGrpSpPr>
              <a:grpSpLocks/>
            </p:cNvGrpSpPr>
            <p:nvPr/>
          </p:nvGrpSpPr>
          <p:grpSpPr bwMode="auto">
            <a:xfrm>
              <a:off x="1837" y="1249"/>
              <a:ext cx="227" cy="231"/>
              <a:chOff x="3923" y="935"/>
              <a:chExt cx="227" cy="231"/>
            </a:xfrm>
          </p:grpSpPr>
          <p:sp>
            <p:nvSpPr>
              <p:cNvPr id="7213" name="Oval 59">
                <a:extLst>
                  <a:ext uri="{FF2B5EF4-FFF2-40B4-BE49-F238E27FC236}">
                    <a16:creationId xmlns:a16="http://schemas.microsoft.com/office/drawing/2014/main" id="{B6483C6B-64D8-D3D9-147D-B59346650EE9}"/>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4" name="Text Box 60">
                <a:extLst>
                  <a:ext uri="{FF2B5EF4-FFF2-40B4-BE49-F238E27FC236}">
                    <a16:creationId xmlns:a16="http://schemas.microsoft.com/office/drawing/2014/main" id="{70902D87-0E36-3313-B99C-45E28740E02E}"/>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7184" name="Group 61">
              <a:extLst>
                <a:ext uri="{FF2B5EF4-FFF2-40B4-BE49-F238E27FC236}">
                  <a16:creationId xmlns:a16="http://schemas.microsoft.com/office/drawing/2014/main" id="{721F4B06-780D-9D1A-0711-C53F188C5226}"/>
                </a:ext>
              </a:extLst>
            </p:cNvPr>
            <p:cNvGrpSpPr>
              <a:grpSpLocks/>
            </p:cNvGrpSpPr>
            <p:nvPr/>
          </p:nvGrpSpPr>
          <p:grpSpPr bwMode="auto">
            <a:xfrm>
              <a:off x="3560" y="981"/>
              <a:ext cx="227" cy="231"/>
              <a:chOff x="2064" y="618"/>
              <a:chExt cx="227" cy="231"/>
            </a:xfrm>
          </p:grpSpPr>
          <p:sp>
            <p:nvSpPr>
              <p:cNvPr id="7211" name="Oval 62">
                <a:extLst>
                  <a:ext uri="{FF2B5EF4-FFF2-40B4-BE49-F238E27FC236}">
                    <a16:creationId xmlns:a16="http://schemas.microsoft.com/office/drawing/2014/main" id="{877867E9-605D-F54B-E7BE-6CCA4E607840}"/>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2" name="Text Box 63">
                <a:extLst>
                  <a:ext uri="{FF2B5EF4-FFF2-40B4-BE49-F238E27FC236}">
                    <a16:creationId xmlns:a16="http://schemas.microsoft.com/office/drawing/2014/main" id="{FFE72E2A-7417-60DD-D986-176E9E1AFDA5}"/>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nvGrpSpPr>
            <p:cNvPr id="7185" name="Group 64">
              <a:extLst>
                <a:ext uri="{FF2B5EF4-FFF2-40B4-BE49-F238E27FC236}">
                  <a16:creationId xmlns:a16="http://schemas.microsoft.com/office/drawing/2014/main" id="{17ED97F6-56B7-E71A-A80C-012EBAFFE5CC}"/>
                </a:ext>
              </a:extLst>
            </p:cNvPr>
            <p:cNvGrpSpPr>
              <a:grpSpLocks/>
            </p:cNvGrpSpPr>
            <p:nvPr/>
          </p:nvGrpSpPr>
          <p:grpSpPr bwMode="auto">
            <a:xfrm>
              <a:off x="4377" y="935"/>
              <a:ext cx="227" cy="231"/>
              <a:chOff x="703" y="614"/>
              <a:chExt cx="227" cy="231"/>
            </a:xfrm>
          </p:grpSpPr>
          <p:sp>
            <p:nvSpPr>
              <p:cNvPr id="7209" name="Oval 65">
                <a:extLst>
                  <a:ext uri="{FF2B5EF4-FFF2-40B4-BE49-F238E27FC236}">
                    <a16:creationId xmlns:a16="http://schemas.microsoft.com/office/drawing/2014/main" id="{7B38BD19-E866-884D-1B70-649E67CF228C}"/>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0" name="Text Box 66">
                <a:extLst>
                  <a:ext uri="{FF2B5EF4-FFF2-40B4-BE49-F238E27FC236}">
                    <a16:creationId xmlns:a16="http://schemas.microsoft.com/office/drawing/2014/main" id="{CD1F5803-A51D-68AA-DF7A-1DA228C2C37C}"/>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7186" name="Group 67">
              <a:extLst>
                <a:ext uri="{FF2B5EF4-FFF2-40B4-BE49-F238E27FC236}">
                  <a16:creationId xmlns:a16="http://schemas.microsoft.com/office/drawing/2014/main" id="{2CC740C1-9F31-FB2F-E7F8-4076D349A6FB}"/>
                </a:ext>
              </a:extLst>
            </p:cNvPr>
            <p:cNvGrpSpPr>
              <a:grpSpLocks/>
            </p:cNvGrpSpPr>
            <p:nvPr/>
          </p:nvGrpSpPr>
          <p:grpSpPr bwMode="auto">
            <a:xfrm>
              <a:off x="4059" y="1842"/>
              <a:ext cx="227" cy="231"/>
              <a:chOff x="3787" y="1521"/>
              <a:chExt cx="227" cy="231"/>
            </a:xfrm>
          </p:grpSpPr>
          <p:sp>
            <p:nvSpPr>
              <p:cNvPr id="7207" name="Oval 68">
                <a:extLst>
                  <a:ext uri="{FF2B5EF4-FFF2-40B4-BE49-F238E27FC236}">
                    <a16:creationId xmlns:a16="http://schemas.microsoft.com/office/drawing/2014/main" id="{7C055650-5541-A24D-E433-AAC279D27613}"/>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8" name="Text Box 69">
                <a:extLst>
                  <a:ext uri="{FF2B5EF4-FFF2-40B4-BE49-F238E27FC236}">
                    <a16:creationId xmlns:a16="http://schemas.microsoft.com/office/drawing/2014/main" id="{033BF66F-169C-7EC7-B2CE-D04802D4F586}"/>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nvGrpSpPr>
            <p:cNvPr id="7187" name="Group 70">
              <a:extLst>
                <a:ext uri="{FF2B5EF4-FFF2-40B4-BE49-F238E27FC236}">
                  <a16:creationId xmlns:a16="http://schemas.microsoft.com/office/drawing/2014/main" id="{5F989B60-D7B0-3576-863C-2A95F1BD754B}"/>
                </a:ext>
              </a:extLst>
            </p:cNvPr>
            <p:cNvGrpSpPr>
              <a:grpSpLocks/>
            </p:cNvGrpSpPr>
            <p:nvPr/>
          </p:nvGrpSpPr>
          <p:grpSpPr bwMode="auto">
            <a:xfrm>
              <a:off x="839" y="1298"/>
              <a:ext cx="227" cy="231"/>
              <a:chOff x="4286" y="1435"/>
              <a:chExt cx="227" cy="231"/>
            </a:xfrm>
          </p:grpSpPr>
          <p:sp>
            <p:nvSpPr>
              <p:cNvPr id="7205" name="Oval 71">
                <a:extLst>
                  <a:ext uri="{FF2B5EF4-FFF2-40B4-BE49-F238E27FC236}">
                    <a16:creationId xmlns:a16="http://schemas.microsoft.com/office/drawing/2014/main" id="{158A4920-82F5-61D8-5BB0-DF474254F4ED}"/>
                  </a:ext>
                </a:extLst>
              </p:cNvPr>
              <p:cNvSpPr>
                <a:spLocks noChangeArrowheads="1"/>
              </p:cNvSpPr>
              <p:nvPr/>
            </p:nvSpPr>
            <p:spPr bwMode="auto">
              <a:xfrm>
                <a:off x="4286"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6" name="Text Box 72">
                <a:extLst>
                  <a:ext uri="{FF2B5EF4-FFF2-40B4-BE49-F238E27FC236}">
                    <a16:creationId xmlns:a16="http://schemas.microsoft.com/office/drawing/2014/main" id="{6FA831AC-787D-170A-7939-DB441A79FA37}"/>
                  </a:ext>
                </a:extLst>
              </p:cNvPr>
              <p:cNvSpPr txBox="1">
                <a:spLocks noChangeArrowheads="1"/>
              </p:cNvSpPr>
              <p:nvPr/>
            </p:nvSpPr>
            <p:spPr bwMode="auto">
              <a:xfrm>
                <a:off x="4286"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7188" name="Group 73">
              <a:extLst>
                <a:ext uri="{FF2B5EF4-FFF2-40B4-BE49-F238E27FC236}">
                  <a16:creationId xmlns:a16="http://schemas.microsoft.com/office/drawing/2014/main" id="{C8D8C884-FC0C-6A9D-488C-E060480397E1}"/>
                </a:ext>
              </a:extLst>
            </p:cNvPr>
            <p:cNvGrpSpPr>
              <a:grpSpLocks/>
            </p:cNvGrpSpPr>
            <p:nvPr/>
          </p:nvGrpSpPr>
          <p:grpSpPr bwMode="auto">
            <a:xfrm>
              <a:off x="1610" y="1933"/>
              <a:ext cx="227" cy="231"/>
              <a:chOff x="2835" y="1933"/>
              <a:chExt cx="227" cy="231"/>
            </a:xfrm>
          </p:grpSpPr>
          <p:sp>
            <p:nvSpPr>
              <p:cNvPr id="7203" name="Oval 74">
                <a:extLst>
                  <a:ext uri="{FF2B5EF4-FFF2-40B4-BE49-F238E27FC236}">
                    <a16:creationId xmlns:a16="http://schemas.microsoft.com/office/drawing/2014/main" id="{6F093D64-39E0-C099-3E73-F5842C8612D6}"/>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4" name="Text Box 75">
                <a:extLst>
                  <a:ext uri="{FF2B5EF4-FFF2-40B4-BE49-F238E27FC236}">
                    <a16:creationId xmlns:a16="http://schemas.microsoft.com/office/drawing/2014/main" id="{1E8ADE4A-1487-2F1A-C94F-25B1BE235E8E}"/>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7189" name="Line 76">
              <a:extLst>
                <a:ext uri="{FF2B5EF4-FFF2-40B4-BE49-F238E27FC236}">
                  <a16:creationId xmlns:a16="http://schemas.microsoft.com/office/drawing/2014/main" id="{D67595A1-F777-9084-6AEA-288B6DED6B17}"/>
                </a:ext>
              </a:extLst>
            </p:cNvPr>
            <p:cNvSpPr>
              <a:spLocks noChangeShapeType="1"/>
            </p:cNvSpPr>
            <p:nvPr/>
          </p:nvSpPr>
          <p:spPr bwMode="auto">
            <a:xfrm flipH="1">
              <a:off x="4150" y="1071"/>
              <a:ext cx="227"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0" name="Line 77">
              <a:extLst>
                <a:ext uri="{FF2B5EF4-FFF2-40B4-BE49-F238E27FC236}">
                  <a16:creationId xmlns:a16="http://schemas.microsoft.com/office/drawing/2014/main" id="{EE584724-E42E-2C11-232D-D4E2A13F4599}"/>
                </a:ext>
              </a:extLst>
            </p:cNvPr>
            <p:cNvSpPr>
              <a:spLocks noChangeShapeType="1"/>
            </p:cNvSpPr>
            <p:nvPr/>
          </p:nvSpPr>
          <p:spPr bwMode="auto">
            <a:xfrm flipH="1">
              <a:off x="3560" y="1185"/>
              <a:ext cx="46"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1" name="Line 78">
              <a:extLst>
                <a:ext uri="{FF2B5EF4-FFF2-40B4-BE49-F238E27FC236}">
                  <a16:creationId xmlns:a16="http://schemas.microsoft.com/office/drawing/2014/main" id="{F5D16802-485E-3FF5-9FE5-951FC6EB674A}"/>
                </a:ext>
              </a:extLst>
            </p:cNvPr>
            <p:cNvSpPr>
              <a:spLocks noChangeShapeType="1"/>
            </p:cNvSpPr>
            <p:nvPr/>
          </p:nvSpPr>
          <p:spPr bwMode="auto">
            <a:xfrm flipH="1">
              <a:off x="2925" y="1162"/>
              <a:ext cx="91" cy="2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2" name="Line 79">
              <a:extLst>
                <a:ext uri="{FF2B5EF4-FFF2-40B4-BE49-F238E27FC236}">
                  <a16:creationId xmlns:a16="http://schemas.microsoft.com/office/drawing/2014/main" id="{85124AAC-6FE3-FF64-4094-0E539944FED2}"/>
                </a:ext>
              </a:extLst>
            </p:cNvPr>
            <p:cNvSpPr>
              <a:spLocks noChangeShapeType="1"/>
            </p:cNvSpPr>
            <p:nvPr/>
          </p:nvSpPr>
          <p:spPr bwMode="auto">
            <a:xfrm>
              <a:off x="2699" y="1207"/>
              <a:ext cx="90"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3" name="Line 80">
              <a:extLst>
                <a:ext uri="{FF2B5EF4-FFF2-40B4-BE49-F238E27FC236}">
                  <a16:creationId xmlns:a16="http://schemas.microsoft.com/office/drawing/2014/main" id="{A8D8F068-2A82-AE06-E119-31AAD2962881}"/>
                </a:ext>
              </a:extLst>
            </p:cNvPr>
            <p:cNvSpPr>
              <a:spLocks noChangeShapeType="1"/>
            </p:cNvSpPr>
            <p:nvPr/>
          </p:nvSpPr>
          <p:spPr bwMode="auto">
            <a:xfrm>
              <a:off x="2064" y="1389"/>
              <a:ext cx="317"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4" name="Line 81">
              <a:extLst>
                <a:ext uri="{FF2B5EF4-FFF2-40B4-BE49-F238E27FC236}">
                  <a16:creationId xmlns:a16="http://schemas.microsoft.com/office/drawing/2014/main" id="{8924CA7C-7FBB-D4B2-FCC2-C7ED2F4D2459}"/>
                </a:ext>
              </a:extLst>
            </p:cNvPr>
            <p:cNvSpPr>
              <a:spLocks noChangeShapeType="1"/>
            </p:cNvSpPr>
            <p:nvPr/>
          </p:nvSpPr>
          <p:spPr bwMode="auto">
            <a:xfrm>
              <a:off x="1066" y="1457"/>
              <a:ext cx="18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5" name="Line 82">
              <a:extLst>
                <a:ext uri="{FF2B5EF4-FFF2-40B4-BE49-F238E27FC236}">
                  <a16:creationId xmlns:a16="http://schemas.microsoft.com/office/drawing/2014/main" id="{0D187512-BE1D-809B-33E4-402A04FE8B5A}"/>
                </a:ext>
              </a:extLst>
            </p:cNvPr>
            <p:cNvSpPr>
              <a:spLocks noChangeShapeType="1"/>
            </p:cNvSpPr>
            <p:nvPr/>
          </p:nvSpPr>
          <p:spPr bwMode="auto">
            <a:xfrm>
              <a:off x="3787" y="1706"/>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6" name="Line 83">
              <a:extLst>
                <a:ext uri="{FF2B5EF4-FFF2-40B4-BE49-F238E27FC236}">
                  <a16:creationId xmlns:a16="http://schemas.microsoft.com/office/drawing/2014/main" id="{FB6247A7-EE95-95CE-0163-F104E0BA2A2F}"/>
                </a:ext>
              </a:extLst>
            </p:cNvPr>
            <p:cNvSpPr>
              <a:spLocks noChangeShapeType="1"/>
            </p:cNvSpPr>
            <p:nvPr/>
          </p:nvSpPr>
          <p:spPr bwMode="auto">
            <a:xfrm>
              <a:off x="3923" y="1706"/>
              <a:ext cx="0" cy="6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7" name="Line 84">
              <a:extLst>
                <a:ext uri="{FF2B5EF4-FFF2-40B4-BE49-F238E27FC236}">
                  <a16:creationId xmlns:a16="http://schemas.microsoft.com/office/drawing/2014/main" id="{9EDE81FE-DFB5-3254-D723-1F25F1D89C46}"/>
                </a:ext>
              </a:extLst>
            </p:cNvPr>
            <p:cNvSpPr>
              <a:spLocks noChangeShapeType="1"/>
            </p:cNvSpPr>
            <p:nvPr/>
          </p:nvSpPr>
          <p:spPr bwMode="auto">
            <a:xfrm>
              <a:off x="3787" y="2387"/>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8" name="Line 85">
              <a:extLst>
                <a:ext uri="{FF2B5EF4-FFF2-40B4-BE49-F238E27FC236}">
                  <a16:creationId xmlns:a16="http://schemas.microsoft.com/office/drawing/2014/main" id="{A045B8A0-F957-F848-D9C9-18986170E053}"/>
                </a:ext>
              </a:extLst>
            </p:cNvPr>
            <p:cNvSpPr>
              <a:spLocks noChangeShapeType="1"/>
            </p:cNvSpPr>
            <p:nvPr/>
          </p:nvSpPr>
          <p:spPr bwMode="auto">
            <a:xfrm>
              <a:off x="3923" y="197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9" name="Line 86">
              <a:extLst>
                <a:ext uri="{FF2B5EF4-FFF2-40B4-BE49-F238E27FC236}">
                  <a16:creationId xmlns:a16="http://schemas.microsoft.com/office/drawing/2014/main" id="{D2289772-B22F-2AE1-67FB-33672295EA4A}"/>
                </a:ext>
              </a:extLst>
            </p:cNvPr>
            <p:cNvSpPr>
              <a:spLocks noChangeShapeType="1"/>
            </p:cNvSpPr>
            <p:nvPr/>
          </p:nvSpPr>
          <p:spPr bwMode="auto">
            <a:xfrm flipH="1">
              <a:off x="1927" y="1752"/>
              <a:ext cx="45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0" name="Line 87">
              <a:extLst>
                <a:ext uri="{FF2B5EF4-FFF2-40B4-BE49-F238E27FC236}">
                  <a16:creationId xmlns:a16="http://schemas.microsoft.com/office/drawing/2014/main" id="{F89849C7-215A-1659-C15C-DCF7A2E9A94C}"/>
                </a:ext>
              </a:extLst>
            </p:cNvPr>
            <p:cNvSpPr>
              <a:spLocks noChangeShapeType="1"/>
            </p:cNvSpPr>
            <p:nvPr/>
          </p:nvSpPr>
          <p:spPr bwMode="auto">
            <a:xfrm flipH="1">
              <a:off x="1927" y="2432"/>
              <a:ext cx="31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1" name="Line 88">
              <a:extLst>
                <a:ext uri="{FF2B5EF4-FFF2-40B4-BE49-F238E27FC236}">
                  <a16:creationId xmlns:a16="http://schemas.microsoft.com/office/drawing/2014/main" id="{0DD6E490-68C5-08BB-DF58-353187C65A28}"/>
                </a:ext>
              </a:extLst>
            </p:cNvPr>
            <p:cNvSpPr>
              <a:spLocks noChangeShapeType="1"/>
            </p:cNvSpPr>
            <p:nvPr/>
          </p:nvSpPr>
          <p:spPr bwMode="auto">
            <a:xfrm>
              <a:off x="1927" y="1752"/>
              <a:ext cx="0" cy="6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2" name="Line 89">
              <a:extLst>
                <a:ext uri="{FF2B5EF4-FFF2-40B4-BE49-F238E27FC236}">
                  <a16:creationId xmlns:a16="http://schemas.microsoft.com/office/drawing/2014/main" id="{EEBF030E-25C4-A887-60F3-FECB20EDEDF5}"/>
                </a:ext>
              </a:extLst>
            </p:cNvPr>
            <p:cNvSpPr>
              <a:spLocks noChangeShapeType="1"/>
            </p:cNvSpPr>
            <p:nvPr/>
          </p:nvSpPr>
          <p:spPr bwMode="auto">
            <a:xfrm>
              <a:off x="1837" y="2069"/>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075DB1B-2835-E6B8-A8AB-E66B40F4B2BE}"/>
              </a:ext>
            </a:extLst>
          </p:cNvPr>
          <p:cNvSpPr>
            <a:spLocks noGrp="1" noChangeArrowheads="1"/>
          </p:cNvSpPr>
          <p:nvPr>
            <p:ph type="title"/>
          </p:nvPr>
        </p:nvSpPr>
        <p:spPr/>
        <p:txBody>
          <a:bodyPr/>
          <a:lstStyle/>
          <a:p>
            <a:r>
              <a:rPr lang="de-DE" altLang="de-DE"/>
              <a:t>Der Körperbau einer Eidechse</a:t>
            </a:r>
          </a:p>
        </p:txBody>
      </p:sp>
      <p:grpSp>
        <p:nvGrpSpPr>
          <p:cNvPr id="8195" name="Group 416">
            <a:extLst>
              <a:ext uri="{FF2B5EF4-FFF2-40B4-BE49-F238E27FC236}">
                <a16:creationId xmlns:a16="http://schemas.microsoft.com/office/drawing/2014/main" id="{F8DE4780-9C91-95B3-07D0-8095F1A6D362}"/>
              </a:ext>
            </a:extLst>
          </p:cNvPr>
          <p:cNvGrpSpPr>
            <a:grpSpLocks/>
          </p:cNvGrpSpPr>
          <p:nvPr/>
        </p:nvGrpSpPr>
        <p:grpSpPr bwMode="auto">
          <a:xfrm>
            <a:off x="682625" y="1701800"/>
            <a:ext cx="7273925" cy="2879725"/>
            <a:chOff x="430" y="1072"/>
            <a:chExt cx="4582" cy="1814"/>
          </a:xfrm>
        </p:grpSpPr>
        <p:pic>
          <p:nvPicPr>
            <p:cNvPr id="8196" name="Picture 336" descr="eidechse">
              <a:extLst>
                <a:ext uri="{FF2B5EF4-FFF2-40B4-BE49-F238E27FC236}">
                  <a16:creationId xmlns:a16="http://schemas.microsoft.com/office/drawing/2014/main" id="{AA70CDCC-B5E4-1EC4-4824-5751FABEEF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 y="1117"/>
              <a:ext cx="3402" cy="1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Line 374">
              <a:extLst>
                <a:ext uri="{FF2B5EF4-FFF2-40B4-BE49-F238E27FC236}">
                  <a16:creationId xmlns:a16="http://schemas.microsoft.com/office/drawing/2014/main" id="{31843E57-828C-88C9-DBB6-FD76300A04F4}"/>
                </a:ext>
              </a:extLst>
            </p:cNvPr>
            <p:cNvSpPr>
              <a:spLocks noChangeShapeType="1"/>
            </p:cNvSpPr>
            <p:nvPr/>
          </p:nvSpPr>
          <p:spPr bwMode="auto">
            <a:xfrm flipH="1">
              <a:off x="4150" y="1525"/>
              <a:ext cx="227"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198" name="Line 378">
              <a:extLst>
                <a:ext uri="{FF2B5EF4-FFF2-40B4-BE49-F238E27FC236}">
                  <a16:creationId xmlns:a16="http://schemas.microsoft.com/office/drawing/2014/main" id="{DDEC0070-0DD7-09A3-B18F-B6785DC8F2EB}"/>
                </a:ext>
              </a:extLst>
            </p:cNvPr>
            <p:cNvSpPr>
              <a:spLocks noChangeShapeType="1"/>
            </p:cNvSpPr>
            <p:nvPr/>
          </p:nvSpPr>
          <p:spPr bwMode="auto">
            <a:xfrm flipH="1">
              <a:off x="3560" y="1299"/>
              <a:ext cx="409" cy="56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199" name="Line 381">
              <a:extLst>
                <a:ext uri="{FF2B5EF4-FFF2-40B4-BE49-F238E27FC236}">
                  <a16:creationId xmlns:a16="http://schemas.microsoft.com/office/drawing/2014/main" id="{C4D48F4B-B711-8242-2592-D7E3C9E78252}"/>
                </a:ext>
              </a:extLst>
            </p:cNvPr>
            <p:cNvSpPr>
              <a:spLocks noChangeShapeType="1"/>
            </p:cNvSpPr>
            <p:nvPr/>
          </p:nvSpPr>
          <p:spPr bwMode="auto">
            <a:xfrm flipH="1">
              <a:off x="2925" y="1344"/>
              <a:ext cx="136" cy="56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0" name="Line 383">
              <a:extLst>
                <a:ext uri="{FF2B5EF4-FFF2-40B4-BE49-F238E27FC236}">
                  <a16:creationId xmlns:a16="http://schemas.microsoft.com/office/drawing/2014/main" id="{CC2E4198-E826-1714-13FE-7BB0FF2D5A59}"/>
                </a:ext>
              </a:extLst>
            </p:cNvPr>
            <p:cNvSpPr>
              <a:spLocks noChangeShapeType="1"/>
            </p:cNvSpPr>
            <p:nvPr/>
          </p:nvSpPr>
          <p:spPr bwMode="auto">
            <a:xfrm>
              <a:off x="2336" y="1299"/>
              <a:ext cx="453" cy="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1" name="Line 384">
              <a:extLst>
                <a:ext uri="{FF2B5EF4-FFF2-40B4-BE49-F238E27FC236}">
                  <a16:creationId xmlns:a16="http://schemas.microsoft.com/office/drawing/2014/main" id="{5B645672-D0FC-C642-E097-7300AA91C4E1}"/>
                </a:ext>
              </a:extLst>
            </p:cNvPr>
            <p:cNvSpPr>
              <a:spLocks noChangeShapeType="1"/>
            </p:cNvSpPr>
            <p:nvPr/>
          </p:nvSpPr>
          <p:spPr bwMode="auto">
            <a:xfrm>
              <a:off x="2064" y="1843"/>
              <a:ext cx="317"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2" name="Line 386">
              <a:extLst>
                <a:ext uri="{FF2B5EF4-FFF2-40B4-BE49-F238E27FC236}">
                  <a16:creationId xmlns:a16="http://schemas.microsoft.com/office/drawing/2014/main" id="{CD511BC6-6691-E404-A110-B8F5812FF3E3}"/>
                </a:ext>
              </a:extLst>
            </p:cNvPr>
            <p:cNvSpPr>
              <a:spLocks noChangeShapeType="1"/>
            </p:cNvSpPr>
            <p:nvPr/>
          </p:nvSpPr>
          <p:spPr bwMode="auto">
            <a:xfrm>
              <a:off x="1066" y="1911"/>
              <a:ext cx="18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3" name="Line 391">
              <a:extLst>
                <a:ext uri="{FF2B5EF4-FFF2-40B4-BE49-F238E27FC236}">
                  <a16:creationId xmlns:a16="http://schemas.microsoft.com/office/drawing/2014/main" id="{43F04984-7A45-9AF4-466C-92577A67BA96}"/>
                </a:ext>
              </a:extLst>
            </p:cNvPr>
            <p:cNvSpPr>
              <a:spLocks noChangeShapeType="1"/>
            </p:cNvSpPr>
            <p:nvPr/>
          </p:nvSpPr>
          <p:spPr bwMode="auto">
            <a:xfrm>
              <a:off x="3787" y="2160"/>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4" name="Line 392">
              <a:extLst>
                <a:ext uri="{FF2B5EF4-FFF2-40B4-BE49-F238E27FC236}">
                  <a16:creationId xmlns:a16="http://schemas.microsoft.com/office/drawing/2014/main" id="{ECA0F6B2-F0F5-7397-E84D-A34148F4F4A8}"/>
                </a:ext>
              </a:extLst>
            </p:cNvPr>
            <p:cNvSpPr>
              <a:spLocks noChangeShapeType="1"/>
            </p:cNvSpPr>
            <p:nvPr/>
          </p:nvSpPr>
          <p:spPr bwMode="auto">
            <a:xfrm>
              <a:off x="3923" y="2160"/>
              <a:ext cx="0" cy="6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5" name="Line 393">
              <a:extLst>
                <a:ext uri="{FF2B5EF4-FFF2-40B4-BE49-F238E27FC236}">
                  <a16:creationId xmlns:a16="http://schemas.microsoft.com/office/drawing/2014/main" id="{8C6F329B-3ACE-3CA8-5C61-05ECBF9A81C7}"/>
                </a:ext>
              </a:extLst>
            </p:cNvPr>
            <p:cNvSpPr>
              <a:spLocks noChangeShapeType="1"/>
            </p:cNvSpPr>
            <p:nvPr/>
          </p:nvSpPr>
          <p:spPr bwMode="auto">
            <a:xfrm>
              <a:off x="3787" y="2841"/>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6" name="Line 394">
              <a:extLst>
                <a:ext uri="{FF2B5EF4-FFF2-40B4-BE49-F238E27FC236}">
                  <a16:creationId xmlns:a16="http://schemas.microsoft.com/office/drawing/2014/main" id="{A536003D-44B3-3FE7-66B6-E709AFE3E1A6}"/>
                </a:ext>
              </a:extLst>
            </p:cNvPr>
            <p:cNvSpPr>
              <a:spLocks noChangeShapeType="1"/>
            </p:cNvSpPr>
            <p:nvPr/>
          </p:nvSpPr>
          <p:spPr bwMode="auto">
            <a:xfrm>
              <a:off x="3923" y="2433"/>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7" name="Line 395">
              <a:extLst>
                <a:ext uri="{FF2B5EF4-FFF2-40B4-BE49-F238E27FC236}">
                  <a16:creationId xmlns:a16="http://schemas.microsoft.com/office/drawing/2014/main" id="{72FC0D26-D06C-0632-A8F8-E7EDA9283DC2}"/>
                </a:ext>
              </a:extLst>
            </p:cNvPr>
            <p:cNvSpPr>
              <a:spLocks noChangeShapeType="1"/>
            </p:cNvSpPr>
            <p:nvPr/>
          </p:nvSpPr>
          <p:spPr bwMode="auto">
            <a:xfrm flipH="1">
              <a:off x="1927" y="2206"/>
              <a:ext cx="45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8" name="Line 396">
              <a:extLst>
                <a:ext uri="{FF2B5EF4-FFF2-40B4-BE49-F238E27FC236}">
                  <a16:creationId xmlns:a16="http://schemas.microsoft.com/office/drawing/2014/main" id="{40F217B2-BA85-6CB7-4D8C-CDDDCCFDCC46}"/>
                </a:ext>
              </a:extLst>
            </p:cNvPr>
            <p:cNvSpPr>
              <a:spLocks noChangeShapeType="1"/>
            </p:cNvSpPr>
            <p:nvPr/>
          </p:nvSpPr>
          <p:spPr bwMode="auto">
            <a:xfrm flipH="1">
              <a:off x="1927" y="2886"/>
              <a:ext cx="31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9" name="Line 397">
              <a:extLst>
                <a:ext uri="{FF2B5EF4-FFF2-40B4-BE49-F238E27FC236}">
                  <a16:creationId xmlns:a16="http://schemas.microsoft.com/office/drawing/2014/main" id="{0B629239-C9E2-0EEA-393A-7C0AB49ED385}"/>
                </a:ext>
              </a:extLst>
            </p:cNvPr>
            <p:cNvSpPr>
              <a:spLocks noChangeShapeType="1"/>
            </p:cNvSpPr>
            <p:nvPr/>
          </p:nvSpPr>
          <p:spPr bwMode="auto">
            <a:xfrm>
              <a:off x="1927" y="2206"/>
              <a:ext cx="0" cy="6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0" name="Line 398">
              <a:extLst>
                <a:ext uri="{FF2B5EF4-FFF2-40B4-BE49-F238E27FC236}">
                  <a16:creationId xmlns:a16="http://schemas.microsoft.com/office/drawing/2014/main" id="{0F9EADBB-0AF3-3BB0-D1E8-C0BA79A8D2F0}"/>
                </a:ext>
              </a:extLst>
            </p:cNvPr>
            <p:cNvSpPr>
              <a:spLocks noChangeShapeType="1"/>
            </p:cNvSpPr>
            <p:nvPr/>
          </p:nvSpPr>
          <p:spPr bwMode="auto">
            <a:xfrm>
              <a:off x="1837" y="2523"/>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1" name="Text Box 399">
              <a:extLst>
                <a:ext uri="{FF2B5EF4-FFF2-40B4-BE49-F238E27FC236}">
                  <a16:creationId xmlns:a16="http://schemas.microsoft.com/office/drawing/2014/main" id="{76942723-CF86-0222-F743-51793FBE659F}"/>
                </a:ext>
              </a:extLst>
            </p:cNvPr>
            <p:cNvSpPr txBox="1">
              <a:spLocks noChangeArrowheads="1"/>
            </p:cNvSpPr>
            <p:nvPr/>
          </p:nvSpPr>
          <p:spPr bwMode="auto">
            <a:xfrm>
              <a:off x="4377" y="1389"/>
              <a:ext cx="63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Schädel</a:t>
              </a:r>
            </a:p>
          </p:txBody>
        </p:sp>
        <p:sp>
          <p:nvSpPr>
            <p:cNvPr id="8212" name="Rectangle 400">
              <a:extLst>
                <a:ext uri="{FF2B5EF4-FFF2-40B4-BE49-F238E27FC236}">
                  <a16:creationId xmlns:a16="http://schemas.microsoft.com/office/drawing/2014/main" id="{A717BB0E-5BCE-E28D-FF85-3D0E8CCCD625}"/>
                </a:ext>
              </a:extLst>
            </p:cNvPr>
            <p:cNvSpPr>
              <a:spLocks noChangeArrowheads="1"/>
            </p:cNvSpPr>
            <p:nvPr/>
          </p:nvSpPr>
          <p:spPr bwMode="auto">
            <a:xfrm>
              <a:off x="4376" y="1389"/>
              <a:ext cx="63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3" name="Text Box 401">
              <a:extLst>
                <a:ext uri="{FF2B5EF4-FFF2-40B4-BE49-F238E27FC236}">
                  <a16:creationId xmlns:a16="http://schemas.microsoft.com/office/drawing/2014/main" id="{BC154F5F-4B09-461B-E75C-52370A87DF00}"/>
                </a:ext>
              </a:extLst>
            </p:cNvPr>
            <p:cNvSpPr txBox="1">
              <a:spLocks noChangeArrowheads="1"/>
            </p:cNvSpPr>
            <p:nvPr/>
          </p:nvSpPr>
          <p:spPr bwMode="auto">
            <a:xfrm>
              <a:off x="3878" y="1072"/>
              <a:ext cx="86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Schulterblatt</a:t>
              </a:r>
            </a:p>
          </p:txBody>
        </p:sp>
        <p:sp>
          <p:nvSpPr>
            <p:cNvPr id="8214" name="Rectangle 402">
              <a:extLst>
                <a:ext uri="{FF2B5EF4-FFF2-40B4-BE49-F238E27FC236}">
                  <a16:creationId xmlns:a16="http://schemas.microsoft.com/office/drawing/2014/main" id="{6F4E9926-A3EF-F804-42D5-55AEF24DB0E1}"/>
                </a:ext>
              </a:extLst>
            </p:cNvPr>
            <p:cNvSpPr>
              <a:spLocks noChangeArrowheads="1"/>
            </p:cNvSpPr>
            <p:nvPr/>
          </p:nvSpPr>
          <p:spPr bwMode="auto">
            <a:xfrm>
              <a:off x="3877" y="1072"/>
              <a:ext cx="86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5" name="Text Box 403">
              <a:extLst>
                <a:ext uri="{FF2B5EF4-FFF2-40B4-BE49-F238E27FC236}">
                  <a16:creationId xmlns:a16="http://schemas.microsoft.com/office/drawing/2014/main" id="{4CFB4A65-86DB-08A0-B3F6-1BC6968B06E0}"/>
                </a:ext>
              </a:extLst>
            </p:cNvPr>
            <p:cNvSpPr txBox="1">
              <a:spLocks noChangeArrowheads="1"/>
            </p:cNvSpPr>
            <p:nvPr/>
          </p:nvSpPr>
          <p:spPr bwMode="auto">
            <a:xfrm>
              <a:off x="2790" y="1117"/>
              <a:ext cx="5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Rippen</a:t>
              </a:r>
            </a:p>
          </p:txBody>
        </p:sp>
        <p:sp>
          <p:nvSpPr>
            <p:cNvPr id="8216" name="Rectangle 404">
              <a:extLst>
                <a:ext uri="{FF2B5EF4-FFF2-40B4-BE49-F238E27FC236}">
                  <a16:creationId xmlns:a16="http://schemas.microsoft.com/office/drawing/2014/main" id="{52B32BEA-D79A-B72A-6B8A-9C0B48457353}"/>
                </a:ext>
              </a:extLst>
            </p:cNvPr>
            <p:cNvSpPr>
              <a:spLocks noChangeArrowheads="1"/>
            </p:cNvSpPr>
            <p:nvPr/>
          </p:nvSpPr>
          <p:spPr bwMode="auto">
            <a:xfrm>
              <a:off x="2743" y="1117"/>
              <a:ext cx="63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7" name="Text Box 405">
              <a:extLst>
                <a:ext uri="{FF2B5EF4-FFF2-40B4-BE49-F238E27FC236}">
                  <a16:creationId xmlns:a16="http://schemas.microsoft.com/office/drawing/2014/main" id="{8EC7CD43-CC7D-CFC7-B24E-7CD5D7A074D6}"/>
                </a:ext>
              </a:extLst>
            </p:cNvPr>
            <p:cNvSpPr txBox="1">
              <a:spLocks noChangeArrowheads="1"/>
            </p:cNvSpPr>
            <p:nvPr/>
          </p:nvSpPr>
          <p:spPr bwMode="auto">
            <a:xfrm>
              <a:off x="1792" y="1072"/>
              <a:ext cx="86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Wirbelsäule</a:t>
              </a:r>
            </a:p>
          </p:txBody>
        </p:sp>
        <p:sp>
          <p:nvSpPr>
            <p:cNvPr id="8218" name="Rectangle 406">
              <a:extLst>
                <a:ext uri="{FF2B5EF4-FFF2-40B4-BE49-F238E27FC236}">
                  <a16:creationId xmlns:a16="http://schemas.microsoft.com/office/drawing/2014/main" id="{3CE4E0A1-8081-7536-2B79-DFD962BEBC57}"/>
                </a:ext>
              </a:extLst>
            </p:cNvPr>
            <p:cNvSpPr>
              <a:spLocks noChangeArrowheads="1"/>
            </p:cNvSpPr>
            <p:nvPr/>
          </p:nvSpPr>
          <p:spPr bwMode="auto">
            <a:xfrm>
              <a:off x="1791" y="1072"/>
              <a:ext cx="86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9" name="Text Box 407">
              <a:extLst>
                <a:ext uri="{FF2B5EF4-FFF2-40B4-BE49-F238E27FC236}">
                  <a16:creationId xmlns:a16="http://schemas.microsoft.com/office/drawing/2014/main" id="{B5DF1DF7-EB59-D281-3B5E-4878E386B8D7}"/>
                </a:ext>
              </a:extLst>
            </p:cNvPr>
            <p:cNvSpPr txBox="1">
              <a:spLocks noChangeArrowheads="1"/>
            </p:cNvSpPr>
            <p:nvPr/>
          </p:nvSpPr>
          <p:spPr bwMode="auto">
            <a:xfrm>
              <a:off x="1429" y="1661"/>
              <a:ext cx="63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Becken</a:t>
              </a:r>
            </a:p>
          </p:txBody>
        </p:sp>
        <p:sp>
          <p:nvSpPr>
            <p:cNvPr id="8220" name="Rectangle 408">
              <a:extLst>
                <a:ext uri="{FF2B5EF4-FFF2-40B4-BE49-F238E27FC236}">
                  <a16:creationId xmlns:a16="http://schemas.microsoft.com/office/drawing/2014/main" id="{68F84C3D-FB7B-23D6-2807-2F8586B6197C}"/>
                </a:ext>
              </a:extLst>
            </p:cNvPr>
            <p:cNvSpPr>
              <a:spLocks noChangeArrowheads="1"/>
            </p:cNvSpPr>
            <p:nvPr/>
          </p:nvSpPr>
          <p:spPr bwMode="auto">
            <a:xfrm>
              <a:off x="1383" y="1661"/>
              <a:ext cx="68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1" name="Text Box 409">
              <a:extLst>
                <a:ext uri="{FF2B5EF4-FFF2-40B4-BE49-F238E27FC236}">
                  <a16:creationId xmlns:a16="http://schemas.microsoft.com/office/drawing/2014/main" id="{86EC4BF0-5DE5-B5E5-104A-11C05B5466C7}"/>
                </a:ext>
              </a:extLst>
            </p:cNvPr>
            <p:cNvSpPr txBox="1">
              <a:spLocks noChangeArrowheads="1"/>
            </p:cNvSpPr>
            <p:nvPr/>
          </p:nvSpPr>
          <p:spPr bwMode="auto">
            <a:xfrm>
              <a:off x="431" y="1707"/>
              <a:ext cx="63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Schwanz</a:t>
              </a:r>
            </a:p>
          </p:txBody>
        </p:sp>
        <p:sp>
          <p:nvSpPr>
            <p:cNvPr id="8222" name="Rectangle 410">
              <a:extLst>
                <a:ext uri="{FF2B5EF4-FFF2-40B4-BE49-F238E27FC236}">
                  <a16:creationId xmlns:a16="http://schemas.microsoft.com/office/drawing/2014/main" id="{001E1B9D-48E9-61E1-6D36-DB2749719759}"/>
                </a:ext>
              </a:extLst>
            </p:cNvPr>
            <p:cNvSpPr>
              <a:spLocks noChangeArrowheads="1"/>
            </p:cNvSpPr>
            <p:nvPr/>
          </p:nvSpPr>
          <p:spPr bwMode="auto">
            <a:xfrm>
              <a:off x="430" y="1707"/>
              <a:ext cx="63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3" name="Text Box 411">
              <a:extLst>
                <a:ext uri="{FF2B5EF4-FFF2-40B4-BE49-F238E27FC236}">
                  <a16:creationId xmlns:a16="http://schemas.microsoft.com/office/drawing/2014/main" id="{C8754163-8E0E-A9DF-1D00-CA021F423767}"/>
                </a:ext>
              </a:extLst>
            </p:cNvPr>
            <p:cNvSpPr txBox="1">
              <a:spLocks noChangeArrowheads="1"/>
            </p:cNvSpPr>
            <p:nvPr/>
          </p:nvSpPr>
          <p:spPr bwMode="auto">
            <a:xfrm>
              <a:off x="4060" y="2296"/>
              <a:ext cx="7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Armskelett</a:t>
              </a:r>
            </a:p>
          </p:txBody>
        </p:sp>
        <p:sp>
          <p:nvSpPr>
            <p:cNvPr id="8224" name="Rectangle 412">
              <a:extLst>
                <a:ext uri="{FF2B5EF4-FFF2-40B4-BE49-F238E27FC236}">
                  <a16:creationId xmlns:a16="http://schemas.microsoft.com/office/drawing/2014/main" id="{67982D17-C290-2CBE-79C3-742348CACEDD}"/>
                </a:ext>
              </a:extLst>
            </p:cNvPr>
            <p:cNvSpPr>
              <a:spLocks noChangeArrowheads="1"/>
            </p:cNvSpPr>
            <p:nvPr/>
          </p:nvSpPr>
          <p:spPr bwMode="auto">
            <a:xfrm>
              <a:off x="4059" y="2296"/>
              <a:ext cx="72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5" name="Text Box 413">
              <a:extLst>
                <a:ext uri="{FF2B5EF4-FFF2-40B4-BE49-F238E27FC236}">
                  <a16:creationId xmlns:a16="http://schemas.microsoft.com/office/drawing/2014/main" id="{02E9F794-A9E8-B2A1-210F-9DF0DB315466}"/>
                </a:ext>
              </a:extLst>
            </p:cNvPr>
            <p:cNvSpPr txBox="1">
              <a:spLocks noChangeArrowheads="1"/>
            </p:cNvSpPr>
            <p:nvPr/>
          </p:nvSpPr>
          <p:spPr bwMode="auto">
            <a:xfrm>
              <a:off x="1111" y="2387"/>
              <a:ext cx="81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Beinskelett</a:t>
              </a:r>
            </a:p>
          </p:txBody>
        </p:sp>
        <p:sp>
          <p:nvSpPr>
            <p:cNvPr id="8226" name="Rectangle 414">
              <a:extLst>
                <a:ext uri="{FF2B5EF4-FFF2-40B4-BE49-F238E27FC236}">
                  <a16:creationId xmlns:a16="http://schemas.microsoft.com/office/drawing/2014/main" id="{2BDBBF48-8591-6C6E-F123-220EC93FBE61}"/>
                </a:ext>
              </a:extLst>
            </p:cNvPr>
            <p:cNvSpPr>
              <a:spLocks noChangeArrowheads="1"/>
            </p:cNvSpPr>
            <p:nvPr/>
          </p:nvSpPr>
          <p:spPr bwMode="auto">
            <a:xfrm>
              <a:off x="1111" y="2387"/>
              <a:ext cx="72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78DF857-0B7F-822D-F923-EDCFE3F5F9F4}"/>
              </a:ext>
            </a:extLst>
          </p:cNvPr>
          <p:cNvSpPr>
            <a:spLocks noGrp="1" noChangeArrowheads="1"/>
          </p:cNvSpPr>
          <p:nvPr>
            <p:ph type="title" idx="4294967295"/>
          </p:nvPr>
        </p:nvSpPr>
        <p:spPr/>
        <p:txBody>
          <a:bodyPr/>
          <a:lstStyle/>
          <a:p>
            <a:pPr eaLnBrk="1" hangingPunct="1"/>
            <a:r>
              <a:rPr lang="de-DE" altLang="de-DE"/>
              <a:t>Tafelbildinfo</a:t>
            </a:r>
          </a:p>
        </p:txBody>
      </p:sp>
      <p:sp>
        <p:nvSpPr>
          <p:cNvPr id="9219" name="Rectangle 5">
            <a:extLst>
              <a:ext uri="{FF2B5EF4-FFF2-40B4-BE49-F238E27FC236}">
                <a16:creationId xmlns:a16="http://schemas.microsoft.com/office/drawing/2014/main" id="{8004EFA1-D0E0-8BDD-5A42-4D097D19AC09}"/>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9220" name="Rectangle 6">
            <a:extLst>
              <a:ext uri="{FF2B5EF4-FFF2-40B4-BE49-F238E27FC236}">
                <a16:creationId xmlns:a16="http://schemas.microsoft.com/office/drawing/2014/main" id="{14952E15-3C7E-4070-5415-9D8C99B2C16E}"/>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2023</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9221" name="AutoShape 5">
            <a:hlinkClick r:id="" action="ppaction://hlinkshowjump?jump=lastslideviewed" highlightClick="1"/>
            <a:extLst>
              <a:ext uri="{FF2B5EF4-FFF2-40B4-BE49-F238E27FC236}">
                <a16:creationId xmlns:a16="http://schemas.microsoft.com/office/drawing/2014/main" id="{C02C1EA2-2486-A9E7-D12D-41015FCC5EDF}"/>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9222" name="Rectangle 6">
            <a:extLst>
              <a:ext uri="{FF2B5EF4-FFF2-40B4-BE49-F238E27FC236}">
                <a16:creationId xmlns:a16="http://schemas.microsoft.com/office/drawing/2014/main" id="{05234991-81F9-1845-2A4C-C2AE28B8C4A8}"/>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Clr>
                <a:schemeClr val="tx1"/>
              </a:buClr>
              <a:buFontTx/>
              <a:buNone/>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9223" name="Picture 2">
            <a:extLst>
              <a:ext uri="{FF2B5EF4-FFF2-40B4-BE49-F238E27FC236}">
                <a16:creationId xmlns:a16="http://schemas.microsoft.com/office/drawing/2014/main" id="{F79712EB-BEAB-F97E-4E23-10074A0211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54950" y="5259388"/>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38">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369</Words>
  <Application>Microsoft Office PowerPoint</Application>
  <PresentationFormat>Bildschirmpräsentation (4:3)</PresentationFormat>
  <Paragraphs>104</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Wingdings</vt:lpstr>
      <vt:lpstr>PoloST11KLeicht</vt:lpstr>
      <vt:lpstr>BioTOP  1</vt:lpstr>
      <vt:lpstr>Benutzerdefiniertes Design</vt:lpstr>
      <vt:lpstr>Der Körperbau  einer Eidechse</vt:lpstr>
      <vt:lpstr>Der Körperbau einer Eidechse</vt:lpstr>
      <vt:lpstr>Der Körperbau einer Eidechse</vt:lpstr>
      <vt:lpstr>Der Körperbau einer Eidechse</vt:lpstr>
      <vt:lpstr>Der Körperbau einer Eidechse</vt:lpstr>
      <vt:lpstr>Tafelbildinfo</vt:lpstr>
    </vt:vector>
  </TitlesOfParts>
  <Company>Österreichisches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Körperbau der Eidechse</dc:title>
  <dc:creator>Sabrina</dc:creator>
  <cp:lastModifiedBy>Sabrina</cp:lastModifiedBy>
  <cp:revision>176</cp:revision>
  <dcterms:created xsi:type="dcterms:W3CDTF">2008-04-29T08:40:23Z</dcterms:created>
  <dcterms:modified xsi:type="dcterms:W3CDTF">2023-05-28T17:50:24Z</dcterms:modified>
</cp:coreProperties>
</file>