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 id="2147483677" r:id="rId2"/>
  </p:sldMasterIdLst>
  <p:notesMasterIdLst>
    <p:notesMasterId r:id="rId10"/>
  </p:notesMasterIdLst>
  <p:sldIdLst>
    <p:sldId id="260" r:id="rId3"/>
    <p:sldId id="305" r:id="rId4"/>
    <p:sldId id="310" r:id="rId5"/>
    <p:sldId id="312" r:id="rId6"/>
    <p:sldId id="311" r:id="rId7"/>
    <p:sldId id="313" r:id="rId8"/>
    <p:sldId id="308" r:id="rId9"/>
  </p:sldIdLst>
  <p:sldSz cx="9144000" cy="6858000" type="screen4x3"/>
  <p:notesSz cx="6858000" cy="9144000"/>
  <p:defaultTextStyle>
    <a:defPPr>
      <a:defRPr lang="de-DE"/>
    </a:defPPr>
    <a:lvl1pPr algn="l" rtl="0" fontAlgn="base">
      <a:spcBef>
        <a:spcPct val="0"/>
      </a:spcBef>
      <a:spcAft>
        <a:spcPct val="0"/>
      </a:spcAft>
      <a:defRPr sz="4200" kern="1200">
        <a:solidFill>
          <a:srgbClr val="000000"/>
        </a:solidFill>
        <a:latin typeface="Arial" panose="020B0604020202020204" pitchFamily="34" charset="0"/>
        <a:ea typeface="+mn-ea"/>
        <a:cs typeface="+mn-cs"/>
      </a:defRPr>
    </a:lvl1pPr>
    <a:lvl2pPr marL="457200" algn="l" rtl="0" fontAlgn="base">
      <a:spcBef>
        <a:spcPct val="0"/>
      </a:spcBef>
      <a:spcAft>
        <a:spcPct val="0"/>
      </a:spcAft>
      <a:defRPr sz="4200" kern="1200">
        <a:solidFill>
          <a:srgbClr val="000000"/>
        </a:solidFill>
        <a:latin typeface="Arial" panose="020B0604020202020204" pitchFamily="34" charset="0"/>
        <a:ea typeface="+mn-ea"/>
        <a:cs typeface="+mn-cs"/>
      </a:defRPr>
    </a:lvl2pPr>
    <a:lvl3pPr marL="914400" algn="l" rtl="0" fontAlgn="base">
      <a:spcBef>
        <a:spcPct val="0"/>
      </a:spcBef>
      <a:spcAft>
        <a:spcPct val="0"/>
      </a:spcAft>
      <a:defRPr sz="4200" kern="1200">
        <a:solidFill>
          <a:srgbClr val="000000"/>
        </a:solidFill>
        <a:latin typeface="Arial" panose="020B0604020202020204" pitchFamily="34" charset="0"/>
        <a:ea typeface="+mn-ea"/>
        <a:cs typeface="+mn-cs"/>
      </a:defRPr>
    </a:lvl3pPr>
    <a:lvl4pPr marL="1371600" algn="l" rtl="0" fontAlgn="base">
      <a:spcBef>
        <a:spcPct val="0"/>
      </a:spcBef>
      <a:spcAft>
        <a:spcPct val="0"/>
      </a:spcAft>
      <a:defRPr sz="4200" kern="1200">
        <a:solidFill>
          <a:srgbClr val="000000"/>
        </a:solidFill>
        <a:latin typeface="Arial" panose="020B0604020202020204" pitchFamily="34" charset="0"/>
        <a:ea typeface="+mn-ea"/>
        <a:cs typeface="+mn-cs"/>
      </a:defRPr>
    </a:lvl4pPr>
    <a:lvl5pPr marL="1828800" algn="l" rtl="0" fontAlgn="base">
      <a:spcBef>
        <a:spcPct val="0"/>
      </a:spcBef>
      <a:spcAft>
        <a:spcPct val="0"/>
      </a:spcAft>
      <a:defRPr sz="4200" kern="1200">
        <a:solidFill>
          <a:srgbClr val="000000"/>
        </a:solidFill>
        <a:latin typeface="Arial" panose="020B0604020202020204" pitchFamily="34" charset="0"/>
        <a:ea typeface="+mn-ea"/>
        <a:cs typeface="+mn-cs"/>
      </a:defRPr>
    </a:lvl5pPr>
    <a:lvl6pPr marL="2286000" algn="l" defTabSz="914400" rtl="0" eaLnBrk="1" latinLnBrk="0" hangingPunct="1">
      <a:defRPr sz="4200" kern="1200">
        <a:solidFill>
          <a:srgbClr val="000000"/>
        </a:solidFill>
        <a:latin typeface="Arial" panose="020B0604020202020204" pitchFamily="34" charset="0"/>
        <a:ea typeface="+mn-ea"/>
        <a:cs typeface="+mn-cs"/>
      </a:defRPr>
    </a:lvl6pPr>
    <a:lvl7pPr marL="2743200" algn="l" defTabSz="914400" rtl="0" eaLnBrk="1" latinLnBrk="0" hangingPunct="1">
      <a:defRPr sz="4200" kern="1200">
        <a:solidFill>
          <a:srgbClr val="000000"/>
        </a:solidFill>
        <a:latin typeface="Arial" panose="020B0604020202020204" pitchFamily="34" charset="0"/>
        <a:ea typeface="+mn-ea"/>
        <a:cs typeface="+mn-cs"/>
      </a:defRPr>
    </a:lvl7pPr>
    <a:lvl8pPr marL="3200400" algn="l" defTabSz="914400" rtl="0" eaLnBrk="1" latinLnBrk="0" hangingPunct="1">
      <a:defRPr sz="4200" kern="1200">
        <a:solidFill>
          <a:srgbClr val="000000"/>
        </a:solidFill>
        <a:latin typeface="Arial" panose="020B0604020202020204" pitchFamily="34" charset="0"/>
        <a:ea typeface="+mn-ea"/>
        <a:cs typeface="+mn-cs"/>
      </a:defRPr>
    </a:lvl8pPr>
    <a:lvl9pPr marL="3657600" algn="l" defTabSz="914400" rtl="0" eaLnBrk="1" latinLnBrk="0" hangingPunct="1">
      <a:defRPr sz="4200" kern="1200">
        <a:solidFill>
          <a:srgbClr val="000000"/>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521">
          <p15:clr>
            <a:srgbClr val="A4A3A4"/>
          </p15:clr>
        </p15:guide>
        <p15:guide id="2" pos="442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4AFCC"/>
    <a:srgbClr val="A8CCD9"/>
    <a:srgbClr val="549BB5"/>
    <a:srgbClr val="FFFFFF"/>
    <a:srgbClr val="FEFBB8"/>
    <a:srgbClr val="FFF1B3"/>
    <a:srgbClr val="89D8FF"/>
    <a:srgbClr val="D9F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85" autoAdjust="0"/>
  </p:normalViewPr>
  <p:slideViewPr>
    <p:cSldViewPr>
      <p:cViewPr varScale="1">
        <p:scale>
          <a:sx n="154" d="100"/>
          <a:sy n="154" d="100"/>
        </p:scale>
        <p:origin x="3492" y="138"/>
      </p:cViewPr>
      <p:guideLst>
        <p:guide orient="horz" pos="3521"/>
        <p:guide pos="44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191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C34D908-7474-C929-86FF-2B6B4199A89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solidFill>
                  <a:schemeClr val="tx1"/>
                </a:solidFill>
                <a:latin typeface="Arial" charset="0"/>
              </a:defRPr>
            </a:lvl1pPr>
          </a:lstStyle>
          <a:p>
            <a:pPr>
              <a:defRPr/>
            </a:pPr>
            <a:endParaRPr lang="de-DE"/>
          </a:p>
        </p:txBody>
      </p:sp>
      <p:sp>
        <p:nvSpPr>
          <p:cNvPr id="3075" name="Rectangle 3">
            <a:extLst>
              <a:ext uri="{FF2B5EF4-FFF2-40B4-BE49-F238E27FC236}">
                <a16:creationId xmlns:a16="http://schemas.microsoft.com/office/drawing/2014/main" id="{0BACFB48-446A-6A98-356C-3F01B7207212}"/>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solidFill>
                  <a:schemeClr val="tx1"/>
                </a:solidFill>
                <a:latin typeface="Arial" charset="0"/>
              </a:defRPr>
            </a:lvl1pPr>
          </a:lstStyle>
          <a:p>
            <a:pPr>
              <a:defRPr/>
            </a:pPr>
            <a:endParaRPr lang="de-DE"/>
          </a:p>
        </p:txBody>
      </p:sp>
      <p:sp>
        <p:nvSpPr>
          <p:cNvPr id="9220" name="Rectangle 4">
            <a:extLst>
              <a:ext uri="{FF2B5EF4-FFF2-40B4-BE49-F238E27FC236}">
                <a16:creationId xmlns:a16="http://schemas.microsoft.com/office/drawing/2014/main" id="{25ED310E-2C30-3CAC-AB78-FDFDBD0594C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FF8131FE-B316-F962-0DE8-5DD0A8594660}"/>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3078" name="Rectangle 6">
            <a:extLst>
              <a:ext uri="{FF2B5EF4-FFF2-40B4-BE49-F238E27FC236}">
                <a16:creationId xmlns:a16="http://schemas.microsoft.com/office/drawing/2014/main" id="{9CCDD938-DA8D-FF72-F216-6D3B63E36CCE}"/>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solidFill>
                  <a:schemeClr val="tx1"/>
                </a:solidFill>
                <a:latin typeface="Arial" charset="0"/>
              </a:defRPr>
            </a:lvl1pPr>
          </a:lstStyle>
          <a:p>
            <a:pPr>
              <a:defRPr/>
            </a:pPr>
            <a:endParaRPr lang="de-DE"/>
          </a:p>
        </p:txBody>
      </p:sp>
      <p:sp>
        <p:nvSpPr>
          <p:cNvPr id="3079" name="Rectangle 7">
            <a:extLst>
              <a:ext uri="{FF2B5EF4-FFF2-40B4-BE49-F238E27FC236}">
                <a16:creationId xmlns:a16="http://schemas.microsoft.com/office/drawing/2014/main" id="{41588CFD-F5EF-1265-7960-FCC25E03A763}"/>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B68A2911-08DA-4708-A946-7364D661A605}"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5510524D-1099-C24A-A7FF-9AA0DB5670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1A75414-D9C1-4D3A-A546-8E7C77F5A0FC}" type="slidenum">
              <a:rPr lang="de-DE" altLang="de-DE"/>
              <a:pPr eaLnBrk="1" hangingPunct="1">
                <a:spcBef>
                  <a:spcPct val="0"/>
                </a:spcBef>
              </a:pPr>
              <a:t>1</a:t>
            </a:fld>
            <a:endParaRPr lang="de-DE" altLang="de-DE"/>
          </a:p>
        </p:txBody>
      </p:sp>
      <p:sp>
        <p:nvSpPr>
          <p:cNvPr id="10243" name="Rectangle 2">
            <a:extLst>
              <a:ext uri="{FF2B5EF4-FFF2-40B4-BE49-F238E27FC236}">
                <a16:creationId xmlns:a16="http://schemas.microsoft.com/office/drawing/2014/main" id="{6482CFC7-49AE-9B92-0C45-E7057393C1D3}"/>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0DEE0D8D-2088-2B59-8C37-B86CB731ED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6E9BC96-83C7-29E1-48E0-CE7572E9A3D5}"/>
              </a:ext>
            </a:extLst>
          </p:cNvPr>
          <p:cNvSpPr>
            <a:spLocks noChangeArrowheads="1"/>
          </p:cNvSpPr>
          <p:nvPr userDrawn="1"/>
        </p:nvSpPr>
        <p:spPr bwMode="auto">
          <a:xfrm>
            <a:off x="0" y="1412875"/>
            <a:ext cx="9144000" cy="5445125"/>
          </a:xfrm>
          <a:prstGeom prst="rect">
            <a:avLst/>
          </a:prstGeom>
          <a:noFill/>
          <a:ln>
            <a:noFill/>
          </a:ln>
          <a:extLst>
            <a:ext uri="{909E8E84-426E-40DD-AFC4-6F175D3DCCD1}">
              <a14:hiddenFill xmlns:a14="http://schemas.microsoft.com/office/drawing/2010/main">
                <a:solidFill>
                  <a:srgbClr val="549BB5"/>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200">
                <a:solidFill>
                  <a:srgbClr val="000000"/>
                </a:solidFill>
                <a:latin typeface="Arial" charset="0"/>
              </a:defRPr>
            </a:lvl1pPr>
            <a:lvl2pPr marL="742950" indent="-285750" eaLnBrk="0" hangingPunct="0">
              <a:defRPr sz="4200">
                <a:solidFill>
                  <a:srgbClr val="000000"/>
                </a:solidFill>
                <a:latin typeface="Arial" charset="0"/>
              </a:defRPr>
            </a:lvl2pPr>
            <a:lvl3pPr marL="1143000" indent="-228600" eaLnBrk="0" hangingPunct="0">
              <a:defRPr sz="4200">
                <a:solidFill>
                  <a:srgbClr val="000000"/>
                </a:solidFill>
                <a:latin typeface="Arial" charset="0"/>
              </a:defRPr>
            </a:lvl3pPr>
            <a:lvl4pPr marL="1600200" indent="-228600" eaLnBrk="0" hangingPunct="0">
              <a:defRPr sz="4200">
                <a:solidFill>
                  <a:srgbClr val="000000"/>
                </a:solidFill>
                <a:latin typeface="Arial" charset="0"/>
              </a:defRPr>
            </a:lvl4pPr>
            <a:lvl5pPr marL="2057400" indent="-228600" eaLnBrk="0" hangingPunct="0">
              <a:defRPr sz="4200">
                <a:solidFill>
                  <a:srgbClr val="000000"/>
                </a:solidFill>
                <a:latin typeface="Arial" charset="0"/>
              </a:defRPr>
            </a:lvl5pPr>
            <a:lvl6pPr marL="2514600" indent="-228600" eaLnBrk="0" fontAlgn="base" hangingPunct="0">
              <a:spcBef>
                <a:spcPct val="0"/>
              </a:spcBef>
              <a:spcAft>
                <a:spcPct val="0"/>
              </a:spcAft>
              <a:defRPr sz="4200">
                <a:solidFill>
                  <a:srgbClr val="000000"/>
                </a:solidFill>
                <a:latin typeface="Arial" charset="0"/>
              </a:defRPr>
            </a:lvl6pPr>
            <a:lvl7pPr marL="2971800" indent="-228600" eaLnBrk="0" fontAlgn="base" hangingPunct="0">
              <a:spcBef>
                <a:spcPct val="0"/>
              </a:spcBef>
              <a:spcAft>
                <a:spcPct val="0"/>
              </a:spcAft>
              <a:defRPr sz="4200">
                <a:solidFill>
                  <a:srgbClr val="000000"/>
                </a:solidFill>
                <a:latin typeface="Arial" charset="0"/>
              </a:defRPr>
            </a:lvl7pPr>
            <a:lvl8pPr marL="3429000" indent="-228600" eaLnBrk="0" fontAlgn="base" hangingPunct="0">
              <a:spcBef>
                <a:spcPct val="0"/>
              </a:spcBef>
              <a:spcAft>
                <a:spcPct val="0"/>
              </a:spcAft>
              <a:defRPr sz="4200">
                <a:solidFill>
                  <a:srgbClr val="000000"/>
                </a:solidFill>
                <a:latin typeface="Arial" charset="0"/>
              </a:defRPr>
            </a:lvl8pPr>
            <a:lvl9pPr marL="3886200" indent="-228600" eaLnBrk="0" fontAlgn="base" hangingPunct="0">
              <a:spcBef>
                <a:spcPct val="0"/>
              </a:spcBef>
              <a:spcAft>
                <a:spcPct val="0"/>
              </a:spcAft>
              <a:defRPr sz="4200">
                <a:solidFill>
                  <a:srgbClr val="000000"/>
                </a:solidFill>
                <a:latin typeface="Arial" charset="0"/>
              </a:defRPr>
            </a:lvl9pPr>
          </a:lstStyle>
          <a:p>
            <a:pPr eaLnBrk="1" hangingPunct="1">
              <a:spcBef>
                <a:spcPct val="20000"/>
              </a:spcBef>
              <a:buClr>
                <a:schemeClr val="hlink"/>
              </a:buClr>
              <a:buFont typeface="Wingdings" pitchFamily="2" charset="2"/>
              <a:buNone/>
              <a:defRPr/>
            </a:pPr>
            <a:endParaRPr lang="de-DE" altLang="de-DE" sz="3800"/>
          </a:p>
        </p:txBody>
      </p:sp>
      <p:sp>
        <p:nvSpPr>
          <p:cNvPr id="3" name="Rectangle 5">
            <a:extLst>
              <a:ext uri="{FF2B5EF4-FFF2-40B4-BE49-F238E27FC236}">
                <a16:creationId xmlns:a16="http://schemas.microsoft.com/office/drawing/2014/main" id="{E6B61F2C-C10B-60C2-2539-2E0CEB3D6CFA}"/>
              </a:ext>
            </a:extLst>
          </p:cNvPr>
          <p:cNvSpPr>
            <a:spLocks noChangeArrowheads="1"/>
          </p:cNvSpPr>
          <p:nvPr userDrawn="1"/>
        </p:nvSpPr>
        <p:spPr bwMode="auto">
          <a:xfrm>
            <a:off x="0" y="0"/>
            <a:ext cx="9144000" cy="2060575"/>
          </a:xfrm>
          <a:prstGeom prst="rect">
            <a:avLst/>
          </a:prstGeom>
          <a:solidFill>
            <a:srgbClr val="54A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200">
                <a:solidFill>
                  <a:srgbClr val="000000"/>
                </a:solidFill>
                <a:latin typeface="Arial" charset="0"/>
              </a:defRPr>
            </a:lvl1pPr>
            <a:lvl2pPr marL="742950" indent="-285750" eaLnBrk="0" hangingPunct="0">
              <a:defRPr sz="4200">
                <a:solidFill>
                  <a:srgbClr val="000000"/>
                </a:solidFill>
                <a:latin typeface="Arial" charset="0"/>
              </a:defRPr>
            </a:lvl2pPr>
            <a:lvl3pPr marL="1143000" indent="-228600" eaLnBrk="0" hangingPunct="0">
              <a:defRPr sz="4200">
                <a:solidFill>
                  <a:srgbClr val="000000"/>
                </a:solidFill>
                <a:latin typeface="Arial" charset="0"/>
              </a:defRPr>
            </a:lvl3pPr>
            <a:lvl4pPr marL="1600200" indent="-228600" eaLnBrk="0" hangingPunct="0">
              <a:defRPr sz="4200">
                <a:solidFill>
                  <a:srgbClr val="000000"/>
                </a:solidFill>
                <a:latin typeface="Arial" charset="0"/>
              </a:defRPr>
            </a:lvl4pPr>
            <a:lvl5pPr marL="2057400" indent="-228600" eaLnBrk="0" hangingPunct="0">
              <a:defRPr sz="4200">
                <a:solidFill>
                  <a:srgbClr val="000000"/>
                </a:solidFill>
                <a:latin typeface="Arial" charset="0"/>
              </a:defRPr>
            </a:lvl5pPr>
            <a:lvl6pPr marL="2514600" indent="-228600" eaLnBrk="0" fontAlgn="base" hangingPunct="0">
              <a:spcBef>
                <a:spcPct val="0"/>
              </a:spcBef>
              <a:spcAft>
                <a:spcPct val="0"/>
              </a:spcAft>
              <a:defRPr sz="4200">
                <a:solidFill>
                  <a:srgbClr val="000000"/>
                </a:solidFill>
                <a:latin typeface="Arial" charset="0"/>
              </a:defRPr>
            </a:lvl6pPr>
            <a:lvl7pPr marL="2971800" indent="-228600" eaLnBrk="0" fontAlgn="base" hangingPunct="0">
              <a:spcBef>
                <a:spcPct val="0"/>
              </a:spcBef>
              <a:spcAft>
                <a:spcPct val="0"/>
              </a:spcAft>
              <a:defRPr sz="4200">
                <a:solidFill>
                  <a:srgbClr val="000000"/>
                </a:solidFill>
                <a:latin typeface="Arial" charset="0"/>
              </a:defRPr>
            </a:lvl7pPr>
            <a:lvl8pPr marL="3429000" indent="-228600" eaLnBrk="0" fontAlgn="base" hangingPunct="0">
              <a:spcBef>
                <a:spcPct val="0"/>
              </a:spcBef>
              <a:spcAft>
                <a:spcPct val="0"/>
              </a:spcAft>
              <a:defRPr sz="4200">
                <a:solidFill>
                  <a:srgbClr val="000000"/>
                </a:solidFill>
                <a:latin typeface="Arial" charset="0"/>
              </a:defRPr>
            </a:lvl8pPr>
            <a:lvl9pPr marL="3886200" indent="-228600" eaLnBrk="0" fontAlgn="base" hangingPunct="0">
              <a:spcBef>
                <a:spcPct val="0"/>
              </a:spcBef>
              <a:spcAft>
                <a:spcPct val="0"/>
              </a:spcAft>
              <a:defRPr sz="4200">
                <a:solidFill>
                  <a:srgbClr val="000000"/>
                </a:solidFill>
                <a:latin typeface="Arial" charset="0"/>
              </a:defRPr>
            </a:lvl9pPr>
          </a:lstStyle>
          <a:p>
            <a:pPr eaLnBrk="1" hangingPunct="1">
              <a:spcBef>
                <a:spcPct val="20000"/>
              </a:spcBef>
              <a:buClr>
                <a:schemeClr val="hlink"/>
              </a:buClr>
              <a:buFont typeface="Wingdings" pitchFamily="2" charset="2"/>
              <a:buNone/>
              <a:defRPr/>
            </a:pPr>
            <a:endParaRPr lang="de-DE" altLang="de-DE" sz="3800"/>
          </a:p>
        </p:txBody>
      </p:sp>
      <p:sp>
        <p:nvSpPr>
          <p:cNvPr id="4" name="Text Box 10">
            <a:extLst>
              <a:ext uri="{FF2B5EF4-FFF2-40B4-BE49-F238E27FC236}">
                <a16:creationId xmlns:a16="http://schemas.microsoft.com/office/drawing/2014/main" id="{3DD362C8-7909-A5D9-DAB1-8935B60ED1CF}"/>
              </a:ext>
            </a:extLst>
          </p:cNvPr>
          <p:cNvSpPr txBox="1">
            <a:spLocks noChangeArrowheads="1"/>
          </p:cNvSpPr>
          <p:nvPr userDrawn="1"/>
        </p:nvSpPr>
        <p:spPr bwMode="auto">
          <a:xfrm>
            <a:off x="6156325" y="115888"/>
            <a:ext cx="2592388"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charset="0"/>
              </a:defRPr>
            </a:lvl1pPr>
            <a:lvl2pPr marL="742950" indent="-285750" eaLnBrk="0" hangingPunct="0">
              <a:defRPr sz="4200">
                <a:solidFill>
                  <a:srgbClr val="000000"/>
                </a:solidFill>
                <a:latin typeface="Arial" charset="0"/>
              </a:defRPr>
            </a:lvl2pPr>
            <a:lvl3pPr marL="1143000" indent="-228600" eaLnBrk="0" hangingPunct="0">
              <a:defRPr sz="4200">
                <a:solidFill>
                  <a:srgbClr val="000000"/>
                </a:solidFill>
                <a:latin typeface="Arial" charset="0"/>
              </a:defRPr>
            </a:lvl3pPr>
            <a:lvl4pPr marL="1600200" indent="-228600" eaLnBrk="0" hangingPunct="0">
              <a:defRPr sz="4200">
                <a:solidFill>
                  <a:srgbClr val="000000"/>
                </a:solidFill>
                <a:latin typeface="Arial" charset="0"/>
              </a:defRPr>
            </a:lvl4pPr>
            <a:lvl5pPr marL="2057400" indent="-228600" eaLnBrk="0" hangingPunct="0">
              <a:defRPr sz="4200">
                <a:solidFill>
                  <a:srgbClr val="000000"/>
                </a:solidFill>
                <a:latin typeface="Arial" charset="0"/>
              </a:defRPr>
            </a:lvl5pPr>
            <a:lvl6pPr marL="2514600" indent="-228600" eaLnBrk="0" fontAlgn="base" hangingPunct="0">
              <a:spcBef>
                <a:spcPct val="0"/>
              </a:spcBef>
              <a:spcAft>
                <a:spcPct val="0"/>
              </a:spcAft>
              <a:defRPr sz="4200">
                <a:solidFill>
                  <a:srgbClr val="000000"/>
                </a:solidFill>
                <a:latin typeface="Arial" charset="0"/>
              </a:defRPr>
            </a:lvl6pPr>
            <a:lvl7pPr marL="2971800" indent="-228600" eaLnBrk="0" fontAlgn="base" hangingPunct="0">
              <a:spcBef>
                <a:spcPct val="0"/>
              </a:spcBef>
              <a:spcAft>
                <a:spcPct val="0"/>
              </a:spcAft>
              <a:defRPr sz="4200">
                <a:solidFill>
                  <a:srgbClr val="000000"/>
                </a:solidFill>
                <a:latin typeface="Arial" charset="0"/>
              </a:defRPr>
            </a:lvl7pPr>
            <a:lvl8pPr marL="3429000" indent="-228600" eaLnBrk="0" fontAlgn="base" hangingPunct="0">
              <a:spcBef>
                <a:spcPct val="0"/>
              </a:spcBef>
              <a:spcAft>
                <a:spcPct val="0"/>
              </a:spcAft>
              <a:defRPr sz="4200">
                <a:solidFill>
                  <a:srgbClr val="000000"/>
                </a:solidFill>
                <a:latin typeface="Arial" charset="0"/>
              </a:defRPr>
            </a:lvl8pPr>
            <a:lvl9pPr marL="3886200" indent="-228600" eaLnBrk="0" fontAlgn="base" hangingPunct="0">
              <a:spcBef>
                <a:spcPct val="0"/>
              </a:spcBef>
              <a:spcAft>
                <a:spcPct val="0"/>
              </a:spcAft>
              <a:defRPr sz="4200">
                <a:solidFill>
                  <a:srgbClr val="000000"/>
                </a:solidFill>
                <a:latin typeface="Arial" charset="0"/>
              </a:defRPr>
            </a:lvl9pPr>
          </a:lstStyle>
          <a:p>
            <a:pPr eaLnBrk="1" hangingPunct="1">
              <a:spcBef>
                <a:spcPct val="50000"/>
              </a:spcBef>
              <a:defRPr/>
            </a:pPr>
            <a:r>
              <a:rPr lang="de-DE" altLang="de-DE">
                <a:solidFill>
                  <a:srgbClr val="FFFFFF"/>
                </a:solidFill>
              </a:rPr>
              <a:t>BioTOP 3</a:t>
            </a:r>
          </a:p>
        </p:txBody>
      </p:sp>
      <p:pic>
        <p:nvPicPr>
          <p:cNvPr id="5" name="Picture 2">
            <a:extLst>
              <a:ext uri="{FF2B5EF4-FFF2-40B4-BE49-F238E27FC236}">
                <a16:creationId xmlns:a16="http://schemas.microsoft.com/office/drawing/2014/main" id="{1DC6392D-958B-388C-3BC5-85472A4AACE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56550" y="5732463"/>
            <a:ext cx="10287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6802" name="Rectangle 2"/>
          <p:cNvSpPr>
            <a:spLocks noGrp="1" noChangeArrowheads="1"/>
          </p:cNvSpPr>
          <p:nvPr>
            <p:ph type="ctrTitle" sz="quarter"/>
          </p:nvPr>
        </p:nvSpPr>
        <p:spPr>
          <a:xfrm>
            <a:off x="685800" y="2130425"/>
            <a:ext cx="7772400" cy="1470025"/>
          </a:xfrm>
        </p:spPr>
        <p:txBody>
          <a:bodyPr anchor="ctr"/>
          <a:lstStyle>
            <a:lvl1pPr>
              <a:defRPr sz="3000"/>
            </a:lvl1pPr>
          </a:lstStyle>
          <a:p>
            <a:r>
              <a:rPr lang="de-DE"/>
              <a:t>Klett Präsentation Titel</a:t>
            </a:r>
          </a:p>
        </p:txBody>
      </p:sp>
    </p:spTree>
    <p:extLst>
      <p:ext uri="{BB962C8B-B14F-4D97-AF65-F5344CB8AC3E}">
        <p14:creationId xmlns:p14="http://schemas.microsoft.com/office/powerpoint/2010/main" val="399353795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3292314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44450"/>
            <a:ext cx="2057400" cy="5919788"/>
          </a:xfrm>
        </p:spPr>
        <p:txBody>
          <a:bodyPr vert="eaVert"/>
          <a:lstStyle/>
          <a:p>
            <a:r>
              <a:rPr lang="en-US"/>
              <a:t>Titelmasterformat durch Klicken bearbeiten</a:t>
            </a:r>
            <a:endParaRPr lang="de-DE"/>
          </a:p>
        </p:txBody>
      </p:sp>
      <p:sp>
        <p:nvSpPr>
          <p:cNvPr id="3" name="Vertikaler Textplatzhalter 2"/>
          <p:cNvSpPr>
            <a:spLocks noGrp="1"/>
          </p:cNvSpPr>
          <p:nvPr>
            <p:ph type="body" orient="vert" idx="1"/>
          </p:nvPr>
        </p:nvSpPr>
        <p:spPr>
          <a:xfrm>
            <a:off x="457200" y="44450"/>
            <a:ext cx="6019800" cy="5919788"/>
          </a:xfrm>
        </p:spPr>
        <p:txBody>
          <a:bodyPr vert="eaVert"/>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3205329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457200" y="44450"/>
            <a:ext cx="8229600" cy="527050"/>
          </a:xfrm>
        </p:spPr>
        <p:txBody>
          <a:bodyPr/>
          <a:lstStyle/>
          <a:p>
            <a:r>
              <a:rPr lang="en-US"/>
              <a:t>Titelmasterformat durch Klicken bearbeiten</a:t>
            </a:r>
            <a:endParaRPr lang="de-DE"/>
          </a:p>
        </p:txBody>
      </p:sp>
      <p:sp>
        <p:nvSpPr>
          <p:cNvPr id="3" name="Diagrammplatzhalter 2"/>
          <p:cNvSpPr>
            <a:spLocks noGrp="1"/>
          </p:cNvSpPr>
          <p:nvPr>
            <p:ph type="chart" idx="1"/>
          </p:nvPr>
        </p:nvSpPr>
        <p:spPr>
          <a:xfrm>
            <a:off x="457200" y="1438275"/>
            <a:ext cx="8229600" cy="4525963"/>
          </a:xfrm>
        </p:spPr>
        <p:txBody>
          <a:bodyPr/>
          <a:lstStyle/>
          <a:p>
            <a:pPr lvl="0"/>
            <a:endParaRPr lang="de-DE" noProof="0"/>
          </a:p>
        </p:txBody>
      </p:sp>
    </p:spTree>
    <p:extLst>
      <p:ext uri="{BB962C8B-B14F-4D97-AF65-F5344CB8AC3E}">
        <p14:creationId xmlns:p14="http://schemas.microsoft.com/office/powerpoint/2010/main" val="338654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Formatvorlage des Untertitelmasters durch Klicken bearbeiten</a:t>
            </a:r>
            <a:endParaRPr lang="de-DE"/>
          </a:p>
        </p:txBody>
      </p:sp>
    </p:spTree>
    <p:extLst>
      <p:ext uri="{BB962C8B-B14F-4D97-AF65-F5344CB8AC3E}">
        <p14:creationId xmlns:p14="http://schemas.microsoft.com/office/powerpoint/2010/main" val="1047615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Titelmasterformat durch Klicken bearbeiten</a:t>
            </a:r>
            <a:endParaRPr lang="de-DE"/>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4002202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a:t>Titelmasterformat durch Klicken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Textmasterformate durch Klicken bearbeiten</a:t>
            </a:r>
          </a:p>
        </p:txBody>
      </p:sp>
    </p:spTree>
    <p:extLst>
      <p:ext uri="{BB962C8B-B14F-4D97-AF65-F5344CB8AC3E}">
        <p14:creationId xmlns:p14="http://schemas.microsoft.com/office/powerpoint/2010/main" val="1461776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Titelmasterformat durch Klicken bearbeiten</a:t>
            </a:r>
            <a:endParaRPr lang="de-DE"/>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2113229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en-US"/>
              <a:t>Titelmasterformat durch Klicken bearbeiten</a:t>
            </a:r>
            <a:endParaRPr lang="de-DE"/>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4676620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Titelmasterformat durch Klicken bearbeiten</a:t>
            </a:r>
            <a:endParaRPr lang="de-DE"/>
          </a:p>
        </p:txBody>
      </p:sp>
    </p:spTree>
    <p:extLst>
      <p:ext uri="{BB962C8B-B14F-4D97-AF65-F5344CB8AC3E}">
        <p14:creationId xmlns:p14="http://schemas.microsoft.com/office/powerpoint/2010/main" val="1410621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3570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Titelmasterformat durch Klicken bearbeiten</a:t>
            </a:r>
            <a:endParaRPr lang="de-DE"/>
          </a:p>
        </p:txBody>
      </p:sp>
      <p:sp>
        <p:nvSpPr>
          <p:cNvPr id="3" name="Inhaltsplatzhalter 2"/>
          <p:cNvSpPr>
            <a:spLocks noGrp="1"/>
          </p:cNvSpPr>
          <p:nvPr>
            <p:ph idx="1"/>
          </p:nvPr>
        </p:nvSpPr>
        <p:spPr/>
        <p:txBody>
          <a:body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32357495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a:t>Titelmasterformat durch Klicken bearbeiten</a:t>
            </a:r>
            <a:endParaRPr lang="de-DE"/>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Textmasterformate durch Klicken bearbeiten</a:t>
            </a:r>
          </a:p>
        </p:txBody>
      </p:sp>
    </p:spTree>
    <p:extLst>
      <p:ext uri="{BB962C8B-B14F-4D97-AF65-F5344CB8AC3E}">
        <p14:creationId xmlns:p14="http://schemas.microsoft.com/office/powerpoint/2010/main" val="3241392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a:t>Titelmasterformat durch Klicken bearbeiten</a:t>
            </a:r>
            <a:endParaRPr lang="de-DE"/>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Textmasterformate durch Klicken bearbeiten</a:t>
            </a:r>
          </a:p>
        </p:txBody>
      </p:sp>
    </p:spTree>
    <p:extLst>
      <p:ext uri="{BB962C8B-B14F-4D97-AF65-F5344CB8AC3E}">
        <p14:creationId xmlns:p14="http://schemas.microsoft.com/office/powerpoint/2010/main" val="9384724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Titelmasterformat durch Klicken bearbeiten</a:t>
            </a:r>
            <a:endParaRPr lang="de-DE"/>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24057846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61925"/>
            <a:ext cx="2057400" cy="5964238"/>
          </a:xfrm>
        </p:spPr>
        <p:txBody>
          <a:bodyPr vert="eaVert"/>
          <a:lstStyle/>
          <a:p>
            <a:r>
              <a:rPr lang="en-US"/>
              <a:t>Titelmasterformat durch Klicken bearbeiten</a:t>
            </a:r>
            <a:endParaRPr lang="de-DE"/>
          </a:p>
        </p:txBody>
      </p:sp>
      <p:sp>
        <p:nvSpPr>
          <p:cNvPr id="3" name="Vertikaler Textplatzhalter 2"/>
          <p:cNvSpPr>
            <a:spLocks noGrp="1"/>
          </p:cNvSpPr>
          <p:nvPr>
            <p:ph type="body" orient="vert" idx="1"/>
          </p:nvPr>
        </p:nvSpPr>
        <p:spPr>
          <a:xfrm>
            <a:off x="457200" y="161925"/>
            <a:ext cx="6019800" cy="5964238"/>
          </a:xfrm>
          <a:prstGeom prst="rect">
            <a:avLst/>
          </a:prstGeom>
        </p:spPr>
        <p:txBody>
          <a:bodyPr vert="eaVert"/>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3341856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en-US"/>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Textmasterformate durch Klicken bearbeiten</a:t>
            </a:r>
          </a:p>
        </p:txBody>
      </p:sp>
    </p:spTree>
    <p:extLst>
      <p:ext uri="{BB962C8B-B14F-4D97-AF65-F5344CB8AC3E}">
        <p14:creationId xmlns:p14="http://schemas.microsoft.com/office/powerpoint/2010/main" val="1374505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Titelmasterformat durch Klicken bearbeiten</a:t>
            </a:r>
            <a:endParaRPr lang="de-DE"/>
          </a:p>
        </p:txBody>
      </p:sp>
      <p:sp>
        <p:nvSpPr>
          <p:cNvPr id="3" name="Inhaltsplatzhalter 2"/>
          <p:cNvSpPr>
            <a:spLocks noGrp="1"/>
          </p:cNvSpPr>
          <p:nvPr>
            <p:ph sz="half" idx="1"/>
          </p:nvPr>
        </p:nvSpPr>
        <p:spPr>
          <a:xfrm>
            <a:off x="457200" y="14382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4" name="Inhaltsplatzhalter 3"/>
          <p:cNvSpPr>
            <a:spLocks noGrp="1"/>
          </p:cNvSpPr>
          <p:nvPr>
            <p:ph sz="half" idx="2"/>
          </p:nvPr>
        </p:nvSpPr>
        <p:spPr>
          <a:xfrm>
            <a:off x="4648200" y="14382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4206912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en-US"/>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3513364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Titelmasterformat durch Klicken bearbeiten</a:t>
            </a:r>
            <a:endParaRPr lang="de-DE"/>
          </a:p>
        </p:txBody>
      </p:sp>
    </p:spTree>
    <p:extLst>
      <p:ext uri="{BB962C8B-B14F-4D97-AF65-F5344CB8AC3E}">
        <p14:creationId xmlns:p14="http://schemas.microsoft.com/office/powerpoint/2010/main" val="287354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1647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Textmasterformate durch Klicken bearbeiten</a:t>
            </a:r>
          </a:p>
        </p:txBody>
      </p:sp>
    </p:spTree>
    <p:extLst>
      <p:ext uri="{BB962C8B-B14F-4D97-AF65-F5344CB8AC3E}">
        <p14:creationId xmlns:p14="http://schemas.microsoft.com/office/powerpoint/2010/main" val="3145512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Textmasterformate durch Klicken bearbeiten</a:t>
            </a:r>
          </a:p>
        </p:txBody>
      </p:sp>
    </p:spTree>
    <p:extLst>
      <p:ext uri="{BB962C8B-B14F-4D97-AF65-F5344CB8AC3E}">
        <p14:creationId xmlns:p14="http://schemas.microsoft.com/office/powerpoint/2010/main" val="3705200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7">
            <a:extLst>
              <a:ext uri="{FF2B5EF4-FFF2-40B4-BE49-F238E27FC236}">
                <a16:creationId xmlns:a16="http://schemas.microsoft.com/office/drawing/2014/main" id="{549117F1-2F85-5C0C-D3F8-28BBFA5CD5B8}"/>
              </a:ext>
            </a:extLst>
          </p:cNvPr>
          <p:cNvSpPr>
            <a:spLocks noChangeArrowheads="1"/>
          </p:cNvSpPr>
          <p:nvPr userDrawn="1"/>
        </p:nvSpPr>
        <p:spPr bwMode="auto">
          <a:xfrm>
            <a:off x="0" y="0"/>
            <a:ext cx="9144000" cy="476250"/>
          </a:xfrm>
          <a:prstGeom prst="rect">
            <a:avLst/>
          </a:prstGeom>
          <a:solidFill>
            <a:srgbClr val="54A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200">
                <a:solidFill>
                  <a:srgbClr val="000000"/>
                </a:solidFill>
                <a:latin typeface="Arial" charset="0"/>
              </a:defRPr>
            </a:lvl1pPr>
            <a:lvl2pPr marL="742950" indent="-285750" eaLnBrk="0" hangingPunct="0">
              <a:defRPr sz="4200">
                <a:solidFill>
                  <a:srgbClr val="000000"/>
                </a:solidFill>
                <a:latin typeface="Arial" charset="0"/>
              </a:defRPr>
            </a:lvl2pPr>
            <a:lvl3pPr marL="1143000" indent="-228600" eaLnBrk="0" hangingPunct="0">
              <a:defRPr sz="4200">
                <a:solidFill>
                  <a:srgbClr val="000000"/>
                </a:solidFill>
                <a:latin typeface="Arial" charset="0"/>
              </a:defRPr>
            </a:lvl3pPr>
            <a:lvl4pPr marL="1600200" indent="-228600" eaLnBrk="0" hangingPunct="0">
              <a:defRPr sz="4200">
                <a:solidFill>
                  <a:srgbClr val="000000"/>
                </a:solidFill>
                <a:latin typeface="Arial" charset="0"/>
              </a:defRPr>
            </a:lvl4pPr>
            <a:lvl5pPr marL="2057400" indent="-228600" eaLnBrk="0" hangingPunct="0">
              <a:defRPr sz="4200">
                <a:solidFill>
                  <a:srgbClr val="000000"/>
                </a:solidFill>
                <a:latin typeface="Arial" charset="0"/>
              </a:defRPr>
            </a:lvl5pPr>
            <a:lvl6pPr marL="2514600" indent="-228600" eaLnBrk="0" fontAlgn="base" hangingPunct="0">
              <a:spcBef>
                <a:spcPct val="0"/>
              </a:spcBef>
              <a:spcAft>
                <a:spcPct val="0"/>
              </a:spcAft>
              <a:defRPr sz="4200">
                <a:solidFill>
                  <a:srgbClr val="000000"/>
                </a:solidFill>
                <a:latin typeface="Arial" charset="0"/>
              </a:defRPr>
            </a:lvl6pPr>
            <a:lvl7pPr marL="2971800" indent="-228600" eaLnBrk="0" fontAlgn="base" hangingPunct="0">
              <a:spcBef>
                <a:spcPct val="0"/>
              </a:spcBef>
              <a:spcAft>
                <a:spcPct val="0"/>
              </a:spcAft>
              <a:defRPr sz="4200">
                <a:solidFill>
                  <a:srgbClr val="000000"/>
                </a:solidFill>
                <a:latin typeface="Arial" charset="0"/>
              </a:defRPr>
            </a:lvl7pPr>
            <a:lvl8pPr marL="3429000" indent="-228600" eaLnBrk="0" fontAlgn="base" hangingPunct="0">
              <a:spcBef>
                <a:spcPct val="0"/>
              </a:spcBef>
              <a:spcAft>
                <a:spcPct val="0"/>
              </a:spcAft>
              <a:defRPr sz="4200">
                <a:solidFill>
                  <a:srgbClr val="000000"/>
                </a:solidFill>
                <a:latin typeface="Arial" charset="0"/>
              </a:defRPr>
            </a:lvl8pPr>
            <a:lvl9pPr marL="3886200" indent="-228600" eaLnBrk="0" fontAlgn="base" hangingPunct="0">
              <a:spcBef>
                <a:spcPct val="0"/>
              </a:spcBef>
              <a:spcAft>
                <a:spcPct val="0"/>
              </a:spcAft>
              <a:defRPr sz="4200">
                <a:solidFill>
                  <a:srgbClr val="000000"/>
                </a:solidFill>
                <a:latin typeface="Arial" charset="0"/>
              </a:defRPr>
            </a:lvl9pPr>
          </a:lstStyle>
          <a:p>
            <a:pPr eaLnBrk="1" hangingPunct="1">
              <a:spcBef>
                <a:spcPct val="20000"/>
              </a:spcBef>
              <a:buClr>
                <a:schemeClr val="hlink"/>
              </a:buClr>
              <a:buFont typeface="Wingdings" pitchFamily="2" charset="2"/>
              <a:buNone/>
              <a:defRPr/>
            </a:pPr>
            <a:endParaRPr lang="de-DE" altLang="de-DE" sz="3800"/>
          </a:p>
        </p:txBody>
      </p:sp>
      <p:sp>
        <p:nvSpPr>
          <p:cNvPr id="1027" name="Rectangle 3">
            <a:extLst>
              <a:ext uri="{FF2B5EF4-FFF2-40B4-BE49-F238E27FC236}">
                <a16:creationId xmlns:a16="http://schemas.microsoft.com/office/drawing/2014/main" id="{63766E64-F7F3-6E8F-3B2D-EF62018D4275}"/>
              </a:ext>
            </a:extLst>
          </p:cNvPr>
          <p:cNvSpPr>
            <a:spLocks noGrp="1" noChangeArrowheads="1"/>
          </p:cNvSpPr>
          <p:nvPr>
            <p:ph type="title"/>
          </p:nvPr>
        </p:nvSpPr>
        <p:spPr bwMode="auto">
          <a:xfrm>
            <a:off x="457200" y="44450"/>
            <a:ext cx="6275388"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Titel des Tafelbildes</a:t>
            </a:r>
          </a:p>
        </p:txBody>
      </p:sp>
      <p:sp>
        <p:nvSpPr>
          <p:cNvPr id="1028" name="Rectangle 4">
            <a:extLst>
              <a:ext uri="{FF2B5EF4-FFF2-40B4-BE49-F238E27FC236}">
                <a16:creationId xmlns:a16="http://schemas.microsoft.com/office/drawing/2014/main" id="{ACCCF608-ABB4-13D7-2F8F-CEFBE0758EA8}"/>
              </a:ext>
            </a:extLst>
          </p:cNvPr>
          <p:cNvSpPr>
            <a:spLocks noGrp="1" noChangeArrowheads="1"/>
          </p:cNvSpPr>
          <p:nvPr>
            <p:ph type="body" idx="1"/>
          </p:nvPr>
        </p:nvSpPr>
        <p:spPr bwMode="auto">
          <a:xfrm>
            <a:off x="457200" y="14382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75785" name="Rectangle 9">
            <a:extLst>
              <a:ext uri="{FF2B5EF4-FFF2-40B4-BE49-F238E27FC236}">
                <a16:creationId xmlns:a16="http://schemas.microsoft.com/office/drawing/2014/main" id="{55DF5E3F-8607-716E-3A9C-B79611B55C38}"/>
              </a:ext>
            </a:extLst>
          </p:cNvPr>
          <p:cNvSpPr>
            <a:spLocks noChangeArrowheads="1"/>
          </p:cNvSpPr>
          <p:nvPr userDrawn="1"/>
        </p:nvSpPr>
        <p:spPr bwMode="auto">
          <a:xfrm>
            <a:off x="1187450" y="6640513"/>
            <a:ext cx="7488238" cy="214312"/>
          </a:xfrm>
          <a:prstGeom prst="rect">
            <a:avLst/>
          </a:prstGeom>
          <a:noFill/>
          <a:ln w="9525">
            <a:noFill/>
            <a:miter lim="800000"/>
            <a:headEnd/>
            <a:tailEnd/>
          </a:ln>
          <a:effectLst/>
        </p:spPr>
        <p:txBody>
          <a:bodyPr>
            <a:spAutoFit/>
          </a:bodyPr>
          <a:lstStyle>
            <a:lvl1pPr>
              <a:defRPr sz="4200">
                <a:solidFill>
                  <a:srgbClr val="000000"/>
                </a:solidFill>
                <a:latin typeface="Arial" charset="0"/>
              </a:defRPr>
            </a:lvl1pPr>
            <a:lvl2pPr marL="742950" indent="-285750">
              <a:defRPr sz="4200">
                <a:solidFill>
                  <a:srgbClr val="000000"/>
                </a:solidFill>
                <a:latin typeface="Arial" charset="0"/>
              </a:defRPr>
            </a:lvl2pPr>
            <a:lvl3pPr marL="1143000" indent="-228600">
              <a:defRPr sz="4200">
                <a:solidFill>
                  <a:srgbClr val="000000"/>
                </a:solidFill>
                <a:latin typeface="Arial" charset="0"/>
              </a:defRPr>
            </a:lvl3pPr>
            <a:lvl4pPr marL="1600200" indent="-228600">
              <a:defRPr sz="4200">
                <a:solidFill>
                  <a:srgbClr val="000000"/>
                </a:solidFill>
                <a:latin typeface="Arial" charset="0"/>
              </a:defRPr>
            </a:lvl4pPr>
            <a:lvl5pPr marL="2057400" indent="-228600">
              <a:defRPr sz="4200">
                <a:solidFill>
                  <a:srgbClr val="000000"/>
                </a:solidFill>
                <a:latin typeface="Arial" charset="0"/>
              </a:defRPr>
            </a:lvl5pPr>
            <a:lvl6pPr marL="2514600" indent="-228600" fontAlgn="base">
              <a:spcBef>
                <a:spcPct val="0"/>
              </a:spcBef>
              <a:spcAft>
                <a:spcPct val="0"/>
              </a:spcAft>
              <a:defRPr sz="4200">
                <a:solidFill>
                  <a:srgbClr val="000000"/>
                </a:solidFill>
                <a:latin typeface="Arial" charset="0"/>
              </a:defRPr>
            </a:lvl6pPr>
            <a:lvl7pPr marL="2971800" indent="-228600" fontAlgn="base">
              <a:spcBef>
                <a:spcPct val="0"/>
              </a:spcBef>
              <a:spcAft>
                <a:spcPct val="0"/>
              </a:spcAft>
              <a:defRPr sz="4200">
                <a:solidFill>
                  <a:srgbClr val="000000"/>
                </a:solidFill>
                <a:latin typeface="Arial" charset="0"/>
              </a:defRPr>
            </a:lvl7pPr>
            <a:lvl8pPr marL="3429000" indent="-228600" fontAlgn="base">
              <a:spcBef>
                <a:spcPct val="0"/>
              </a:spcBef>
              <a:spcAft>
                <a:spcPct val="0"/>
              </a:spcAft>
              <a:defRPr sz="4200">
                <a:solidFill>
                  <a:srgbClr val="000000"/>
                </a:solidFill>
                <a:latin typeface="Arial" charset="0"/>
              </a:defRPr>
            </a:lvl8pPr>
            <a:lvl9pPr marL="3886200" indent="-228600" fontAlgn="base">
              <a:spcBef>
                <a:spcPct val="0"/>
              </a:spcBef>
              <a:spcAft>
                <a:spcPct val="0"/>
              </a:spcAft>
              <a:defRPr sz="4200">
                <a:solidFill>
                  <a:srgbClr val="000000"/>
                </a:solidFill>
                <a:latin typeface="Arial" charset="0"/>
              </a:defRPr>
            </a:lvl9pPr>
          </a:lstStyle>
          <a:p>
            <a:pPr>
              <a:defRPr/>
            </a:pPr>
            <a:r>
              <a:rPr lang="de-DE" altLang="de-DE" sz="800"/>
              <a:t>© Österreichischer Bundesverlag Schulbuch GmbH &amp; Co KG | www.oebv.at </a:t>
            </a:r>
          </a:p>
        </p:txBody>
      </p:sp>
      <p:sp>
        <p:nvSpPr>
          <p:cNvPr id="1030" name="AutoShape 7">
            <a:hlinkClick r:id="" action="ppaction://hlinkshowjump?jump=lastslide" highlightClick="1"/>
            <a:extLst>
              <a:ext uri="{FF2B5EF4-FFF2-40B4-BE49-F238E27FC236}">
                <a16:creationId xmlns:a16="http://schemas.microsoft.com/office/drawing/2014/main" id="{DD570585-11DD-008A-EE09-CF4F8C52EBB4}"/>
              </a:ext>
            </a:extLst>
          </p:cNvPr>
          <p:cNvSpPr>
            <a:spLocks noChangeArrowheads="1"/>
          </p:cNvSpPr>
          <p:nvPr userDrawn="1"/>
        </p:nvSpPr>
        <p:spPr bwMode="auto">
          <a:xfrm>
            <a:off x="8388350" y="6237288"/>
            <a:ext cx="287338" cy="287337"/>
          </a:xfrm>
          <a:prstGeom prst="actionButtonInformation">
            <a:avLst/>
          </a:prstGeom>
          <a:solidFill>
            <a:srgbClr val="54A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200">
                <a:solidFill>
                  <a:srgbClr val="000000"/>
                </a:solidFill>
                <a:latin typeface="Arial" charset="0"/>
              </a:defRPr>
            </a:lvl1pPr>
            <a:lvl2pPr marL="742950" indent="-285750" eaLnBrk="0" hangingPunct="0">
              <a:defRPr sz="4200">
                <a:solidFill>
                  <a:srgbClr val="000000"/>
                </a:solidFill>
                <a:latin typeface="Arial" charset="0"/>
              </a:defRPr>
            </a:lvl2pPr>
            <a:lvl3pPr marL="1143000" indent="-228600" eaLnBrk="0" hangingPunct="0">
              <a:defRPr sz="4200">
                <a:solidFill>
                  <a:srgbClr val="000000"/>
                </a:solidFill>
                <a:latin typeface="Arial" charset="0"/>
              </a:defRPr>
            </a:lvl3pPr>
            <a:lvl4pPr marL="1600200" indent="-228600" eaLnBrk="0" hangingPunct="0">
              <a:defRPr sz="4200">
                <a:solidFill>
                  <a:srgbClr val="000000"/>
                </a:solidFill>
                <a:latin typeface="Arial" charset="0"/>
              </a:defRPr>
            </a:lvl4pPr>
            <a:lvl5pPr marL="2057400" indent="-228600" eaLnBrk="0" hangingPunct="0">
              <a:defRPr sz="4200">
                <a:solidFill>
                  <a:srgbClr val="000000"/>
                </a:solidFill>
                <a:latin typeface="Arial" charset="0"/>
              </a:defRPr>
            </a:lvl5pPr>
            <a:lvl6pPr marL="2514600" indent="-228600" eaLnBrk="0" fontAlgn="base" hangingPunct="0">
              <a:spcBef>
                <a:spcPct val="0"/>
              </a:spcBef>
              <a:spcAft>
                <a:spcPct val="0"/>
              </a:spcAft>
              <a:defRPr sz="4200">
                <a:solidFill>
                  <a:srgbClr val="000000"/>
                </a:solidFill>
                <a:latin typeface="Arial" charset="0"/>
              </a:defRPr>
            </a:lvl6pPr>
            <a:lvl7pPr marL="2971800" indent="-228600" eaLnBrk="0" fontAlgn="base" hangingPunct="0">
              <a:spcBef>
                <a:spcPct val="0"/>
              </a:spcBef>
              <a:spcAft>
                <a:spcPct val="0"/>
              </a:spcAft>
              <a:defRPr sz="4200">
                <a:solidFill>
                  <a:srgbClr val="000000"/>
                </a:solidFill>
                <a:latin typeface="Arial" charset="0"/>
              </a:defRPr>
            </a:lvl7pPr>
            <a:lvl8pPr marL="3429000" indent="-228600" eaLnBrk="0" fontAlgn="base" hangingPunct="0">
              <a:spcBef>
                <a:spcPct val="0"/>
              </a:spcBef>
              <a:spcAft>
                <a:spcPct val="0"/>
              </a:spcAft>
              <a:defRPr sz="4200">
                <a:solidFill>
                  <a:srgbClr val="000000"/>
                </a:solidFill>
                <a:latin typeface="Arial" charset="0"/>
              </a:defRPr>
            </a:lvl8pPr>
            <a:lvl9pPr marL="3886200" indent="-228600" eaLnBrk="0" fontAlgn="base" hangingPunct="0">
              <a:spcBef>
                <a:spcPct val="0"/>
              </a:spcBef>
              <a:spcAft>
                <a:spcPct val="0"/>
              </a:spcAft>
              <a:defRPr sz="4200">
                <a:solidFill>
                  <a:srgbClr val="000000"/>
                </a:solidFill>
                <a:latin typeface="Arial" charset="0"/>
              </a:defRPr>
            </a:lvl9pPr>
          </a:lstStyle>
          <a:p>
            <a:pPr eaLnBrk="1" hangingPunct="1">
              <a:defRPr/>
            </a:pPr>
            <a:endParaRPr lang="de-AT" altLang="de-DE"/>
          </a:p>
        </p:txBody>
      </p:sp>
      <p:sp>
        <p:nvSpPr>
          <p:cNvPr id="1031" name="AutoShape 10">
            <a:hlinkClick r:id="" action="ppaction://hlinkshowjump?jump=firstslide" highlightClick="1"/>
            <a:extLst>
              <a:ext uri="{FF2B5EF4-FFF2-40B4-BE49-F238E27FC236}">
                <a16:creationId xmlns:a16="http://schemas.microsoft.com/office/drawing/2014/main" id="{32486BD8-F754-B102-AAB2-911D6B12A0FE}"/>
              </a:ext>
            </a:extLst>
          </p:cNvPr>
          <p:cNvSpPr>
            <a:spLocks noChangeArrowheads="1"/>
          </p:cNvSpPr>
          <p:nvPr userDrawn="1"/>
        </p:nvSpPr>
        <p:spPr bwMode="auto">
          <a:xfrm>
            <a:off x="7956550" y="6237288"/>
            <a:ext cx="287338" cy="287337"/>
          </a:xfrm>
          <a:prstGeom prst="actionButtonBeginning">
            <a:avLst/>
          </a:prstGeom>
          <a:solidFill>
            <a:srgbClr val="54A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200">
                <a:solidFill>
                  <a:srgbClr val="000000"/>
                </a:solidFill>
                <a:latin typeface="Arial" charset="0"/>
              </a:defRPr>
            </a:lvl1pPr>
            <a:lvl2pPr marL="742950" indent="-285750" eaLnBrk="0" hangingPunct="0">
              <a:defRPr sz="4200">
                <a:solidFill>
                  <a:srgbClr val="000000"/>
                </a:solidFill>
                <a:latin typeface="Arial" charset="0"/>
              </a:defRPr>
            </a:lvl2pPr>
            <a:lvl3pPr marL="1143000" indent="-228600" eaLnBrk="0" hangingPunct="0">
              <a:defRPr sz="4200">
                <a:solidFill>
                  <a:srgbClr val="000000"/>
                </a:solidFill>
                <a:latin typeface="Arial" charset="0"/>
              </a:defRPr>
            </a:lvl3pPr>
            <a:lvl4pPr marL="1600200" indent="-228600" eaLnBrk="0" hangingPunct="0">
              <a:defRPr sz="4200">
                <a:solidFill>
                  <a:srgbClr val="000000"/>
                </a:solidFill>
                <a:latin typeface="Arial" charset="0"/>
              </a:defRPr>
            </a:lvl4pPr>
            <a:lvl5pPr marL="2057400" indent="-228600" eaLnBrk="0" hangingPunct="0">
              <a:defRPr sz="4200">
                <a:solidFill>
                  <a:srgbClr val="000000"/>
                </a:solidFill>
                <a:latin typeface="Arial" charset="0"/>
              </a:defRPr>
            </a:lvl5pPr>
            <a:lvl6pPr marL="2514600" indent="-228600" eaLnBrk="0" fontAlgn="base" hangingPunct="0">
              <a:spcBef>
                <a:spcPct val="0"/>
              </a:spcBef>
              <a:spcAft>
                <a:spcPct val="0"/>
              </a:spcAft>
              <a:defRPr sz="4200">
                <a:solidFill>
                  <a:srgbClr val="000000"/>
                </a:solidFill>
                <a:latin typeface="Arial" charset="0"/>
              </a:defRPr>
            </a:lvl6pPr>
            <a:lvl7pPr marL="2971800" indent="-228600" eaLnBrk="0" fontAlgn="base" hangingPunct="0">
              <a:spcBef>
                <a:spcPct val="0"/>
              </a:spcBef>
              <a:spcAft>
                <a:spcPct val="0"/>
              </a:spcAft>
              <a:defRPr sz="4200">
                <a:solidFill>
                  <a:srgbClr val="000000"/>
                </a:solidFill>
                <a:latin typeface="Arial" charset="0"/>
              </a:defRPr>
            </a:lvl7pPr>
            <a:lvl8pPr marL="3429000" indent="-228600" eaLnBrk="0" fontAlgn="base" hangingPunct="0">
              <a:spcBef>
                <a:spcPct val="0"/>
              </a:spcBef>
              <a:spcAft>
                <a:spcPct val="0"/>
              </a:spcAft>
              <a:defRPr sz="4200">
                <a:solidFill>
                  <a:srgbClr val="000000"/>
                </a:solidFill>
                <a:latin typeface="Arial" charset="0"/>
              </a:defRPr>
            </a:lvl8pPr>
            <a:lvl9pPr marL="3886200" indent="-228600" eaLnBrk="0" fontAlgn="base" hangingPunct="0">
              <a:spcBef>
                <a:spcPct val="0"/>
              </a:spcBef>
              <a:spcAft>
                <a:spcPct val="0"/>
              </a:spcAft>
              <a:defRPr sz="4200">
                <a:solidFill>
                  <a:srgbClr val="000000"/>
                </a:solidFill>
                <a:latin typeface="Arial" charset="0"/>
              </a:defRPr>
            </a:lvl9pPr>
          </a:lstStyle>
          <a:p>
            <a:pPr eaLnBrk="1" hangingPunct="1">
              <a:defRPr/>
            </a:pPr>
            <a:endParaRPr lang="de-AT" altLang="de-DE"/>
          </a:p>
        </p:txBody>
      </p:sp>
      <p:sp>
        <p:nvSpPr>
          <p:cNvPr id="1032" name="Text Box 14">
            <a:extLst>
              <a:ext uri="{FF2B5EF4-FFF2-40B4-BE49-F238E27FC236}">
                <a16:creationId xmlns:a16="http://schemas.microsoft.com/office/drawing/2014/main" id="{20352E02-D242-6727-06A9-3AF682287088}"/>
              </a:ext>
            </a:extLst>
          </p:cNvPr>
          <p:cNvSpPr txBox="1">
            <a:spLocks noChangeArrowheads="1"/>
          </p:cNvSpPr>
          <p:nvPr userDrawn="1"/>
        </p:nvSpPr>
        <p:spPr bwMode="auto">
          <a:xfrm>
            <a:off x="7235825" y="0"/>
            <a:ext cx="1584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charset="0"/>
              </a:defRPr>
            </a:lvl1pPr>
            <a:lvl2pPr marL="742950" indent="-285750" eaLnBrk="0" hangingPunct="0">
              <a:defRPr sz="4200">
                <a:solidFill>
                  <a:srgbClr val="000000"/>
                </a:solidFill>
                <a:latin typeface="Arial" charset="0"/>
              </a:defRPr>
            </a:lvl2pPr>
            <a:lvl3pPr marL="1143000" indent="-228600" eaLnBrk="0" hangingPunct="0">
              <a:defRPr sz="4200">
                <a:solidFill>
                  <a:srgbClr val="000000"/>
                </a:solidFill>
                <a:latin typeface="Arial" charset="0"/>
              </a:defRPr>
            </a:lvl3pPr>
            <a:lvl4pPr marL="1600200" indent="-228600" eaLnBrk="0" hangingPunct="0">
              <a:defRPr sz="4200">
                <a:solidFill>
                  <a:srgbClr val="000000"/>
                </a:solidFill>
                <a:latin typeface="Arial" charset="0"/>
              </a:defRPr>
            </a:lvl4pPr>
            <a:lvl5pPr marL="2057400" indent="-228600" eaLnBrk="0" hangingPunct="0">
              <a:defRPr sz="4200">
                <a:solidFill>
                  <a:srgbClr val="000000"/>
                </a:solidFill>
                <a:latin typeface="Arial" charset="0"/>
              </a:defRPr>
            </a:lvl5pPr>
            <a:lvl6pPr marL="2514600" indent="-228600" eaLnBrk="0" fontAlgn="base" hangingPunct="0">
              <a:spcBef>
                <a:spcPct val="0"/>
              </a:spcBef>
              <a:spcAft>
                <a:spcPct val="0"/>
              </a:spcAft>
              <a:defRPr sz="4200">
                <a:solidFill>
                  <a:srgbClr val="000000"/>
                </a:solidFill>
                <a:latin typeface="Arial" charset="0"/>
              </a:defRPr>
            </a:lvl6pPr>
            <a:lvl7pPr marL="2971800" indent="-228600" eaLnBrk="0" fontAlgn="base" hangingPunct="0">
              <a:spcBef>
                <a:spcPct val="0"/>
              </a:spcBef>
              <a:spcAft>
                <a:spcPct val="0"/>
              </a:spcAft>
              <a:defRPr sz="4200">
                <a:solidFill>
                  <a:srgbClr val="000000"/>
                </a:solidFill>
                <a:latin typeface="Arial" charset="0"/>
              </a:defRPr>
            </a:lvl7pPr>
            <a:lvl8pPr marL="3429000" indent="-228600" eaLnBrk="0" fontAlgn="base" hangingPunct="0">
              <a:spcBef>
                <a:spcPct val="0"/>
              </a:spcBef>
              <a:spcAft>
                <a:spcPct val="0"/>
              </a:spcAft>
              <a:defRPr sz="4200">
                <a:solidFill>
                  <a:srgbClr val="000000"/>
                </a:solidFill>
                <a:latin typeface="Arial" charset="0"/>
              </a:defRPr>
            </a:lvl8pPr>
            <a:lvl9pPr marL="3886200" indent="-228600" eaLnBrk="0" fontAlgn="base" hangingPunct="0">
              <a:spcBef>
                <a:spcPct val="0"/>
              </a:spcBef>
              <a:spcAft>
                <a:spcPct val="0"/>
              </a:spcAft>
              <a:defRPr sz="4200">
                <a:solidFill>
                  <a:srgbClr val="000000"/>
                </a:solidFill>
                <a:latin typeface="Arial" charset="0"/>
              </a:defRPr>
            </a:lvl9pPr>
          </a:lstStyle>
          <a:p>
            <a:pPr eaLnBrk="1" hangingPunct="1">
              <a:spcBef>
                <a:spcPct val="50000"/>
              </a:spcBef>
              <a:defRPr/>
            </a:pPr>
            <a:r>
              <a:rPr lang="de-DE" altLang="de-DE" sz="2400">
                <a:solidFill>
                  <a:srgbClr val="FFFFFF"/>
                </a:solidFill>
              </a:rPr>
              <a:t>BioTOP 3</a:t>
            </a:r>
          </a:p>
        </p:txBody>
      </p:sp>
    </p:spTree>
  </p:cSld>
  <p:clrMap bg1="lt1" tx1="dk1" bg2="lt2" tx2="dk2" accent1="accent1" accent2="accent2" accent3="accent3" accent4="accent4" accent5="accent5" accent6="accent6" hlink="hlink" folHlink="folHlink"/>
  <p:sldLayoutIdLst>
    <p:sldLayoutId id="2147483749"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l" rtl="0" eaLnBrk="0" fontAlgn="base" hangingPunct="0">
        <a:spcBef>
          <a:spcPct val="0"/>
        </a:spcBef>
        <a:spcAft>
          <a:spcPct val="0"/>
        </a:spcAft>
        <a:defRPr sz="2000" b="1">
          <a:solidFill>
            <a:srgbClr val="FFFFFF"/>
          </a:solidFill>
          <a:latin typeface="+mj-lt"/>
          <a:ea typeface="+mj-ea"/>
          <a:cs typeface="+mj-cs"/>
        </a:defRPr>
      </a:lvl1pPr>
      <a:lvl2pPr algn="l" rtl="0" eaLnBrk="0" fontAlgn="base" hangingPunct="0">
        <a:spcBef>
          <a:spcPct val="0"/>
        </a:spcBef>
        <a:spcAft>
          <a:spcPct val="0"/>
        </a:spcAft>
        <a:defRPr sz="2000" b="1">
          <a:solidFill>
            <a:srgbClr val="FFFFFF"/>
          </a:solidFill>
          <a:latin typeface="Arial" charset="0"/>
        </a:defRPr>
      </a:lvl2pPr>
      <a:lvl3pPr algn="l" rtl="0" eaLnBrk="0" fontAlgn="base" hangingPunct="0">
        <a:spcBef>
          <a:spcPct val="0"/>
        </a:spcBef>
        <a:spcAft>
          <a:spcPct val="0"/>
        </a:spcAft>
        <a:defRPr sz="2000" b="1">
          <a:solidFill>
            <a:srgbClr val="FFFFFF"/>
          </a:solidFill>
          <a:latin typeface="Arial" charset="0"/>
        </a:defRPr>
      </a:lvl3pPr>
      <a:lvl4pPr algn="l" rtl="0" eaLnBrk="0" fontAlgn="base" hangingPunct="0">
        <a:spcBef>
          <a:spcPct val="0"/>
        </a:spcBef>
        <a:spcAft>
          <a:spcPct val="0"/>
        </a:spcAft>
        <a:defRPr sz="2000" b="1">
          <a:solidFill>
            <a:srgbClr val="FFFFFF"/>
          </a:solidFill>
          <a:latin typeface="Arial" charset="0"/>
        </a:defRPr>
      </a:lvl4pPr>
      <a:lvl5pPr algn="l" rtl="0" eaLnBrk="0" fontAlgn="base" hangingPunct="0">
        <a:spcBef>
          <a:spcPct val="0"/>
        </a:spcBef>
        <a:spcAft>
          <a:spcPct val="0"/>
        </a:spcAft>
        <a:defRPr sz="2000" b="1">
          <a:solidFill>
            <a:srgbClr val="FFFFFF"/>
          </a:solidFill>
          <a:latin typeface="Arial" charset="0"/>
        </a:defRPr>
      </a:lvl5pPr>
      <a:lvl6pPr marL="457200" algn="l" rtl="0" fontAlgn="base">
        <a:spcBef>
          <a:spcPct val="0"/>
        </a:spcBef>
        <a:spcAft>
          <a:spcPct val="0"/>
        </a:spcAft>
        <a:defRPr sz="2000" b="1">
          <a:solidFill>
            <a:srgbClr val="FFFFFF"/>
          </a:solidFill>
          <a:latin typeface="Arial" charset="0"/>
        </a:defRPr>
      </a:lvl6pPr>
      <a:lvl7pPr marL="914400" algn="l" rtl="0" fontAlgn="base">
        <a:spcBef>
          <a:spcPct val="0"/>
        </a:spcBef>
        <a:spcAft>
          <a:spcPct val="0"/>
        </a:spcAft>
        <a:defRPr sz="2000" b="1">
          <a:solidFill>
            <a:srgbClr val="FFFFFF"/>
          </a:solidFill>
          <a:latin typeface="Arial" charset="0"/>
        </a:defRPr>
      </a:lvl7pPr>
      <a:lvl8pPr marL="1371600" algn="l" rtl="0" fontAlgn="base">
        <a:spcBef>
          <a:spcPct val="0"/>
        </a:spcBef>
        <a:spcAft>
          <a:spcPct val="0"/>
        </a:spcAft>
        <a:defRPr sz="2000" b="1">
          <a:solidFill>
            <a:srgbClr val="FFFFFF"/>
          </a:solidFill>
          <a:latin typeface="Arial" charset="0"/>
        </a:defRPr>
      </a:lvl8pPr>
      <a:lvl9pPr marL="1828800" algn="l" rtl="0" fontAlgn="base">
        <a:spcBef>
          <a:spcPct val="0"/>
        </a:spcBef>
        <a:spcAft>
          <a:spcPct val="0"/>
        </a:spcAft>
        <a:defRPr sz="2000" b="1">
          <a:solidFill>
            <a:srgbClr val="FFFFFF"/>
          </a:solidFill>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defRPr sz="3000">
          <a:solidFill>
            <a:srgbClr val="000000"/>
          </a:solidFill>
          <a:latin typeface="+mn-lt"/>
          <a:ea typeface="+mn-ea"/>
          <a:cs typeface="+mn-cs"/>
        </a:defRPr>
      </a:lvl1pPr>
      <a:lvl2pPr marL="742950" indent="-285750" algn="l" rtl="0" eaLnBrk="0" fontAlgn="base" hangingPunct="0">
        <a:spcBef>
          <a:spcPct val="20000"/>
        </a:spcBef>
        <a:spcAft>
          <a:spcPct val="0"/>
        </a:spcAft>
        <a:defRPr sz="2800">
          <a:solidFill>
            <a:srgbClr val="000000"/>
          </a:solidFill>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defRPr sz="2400">
          <a:solidFill>
            <a:srgbClr val="000000"/>
          </a:solidFill>
          <a:latin typeface="+mn-lt"/>
        </a:defRPr>
      </a:lvl3pPr>
      <a:lvl4pPr marL="1600200" indent="-228600" algn="l" rtl="0" eaLnBrk="0" fontAlgn="base" hangingPunct="0">
        <a:spcBef>
          <a:spcPct val="20000"/>
        </a:spcBef>
        <a:spcAft>
          <a:spcPct val="0"/>
        </a:spcAft>
        <a:defRPr sz="2000">
          <a:solidFill>
            <a:srgbClr val="000000"/>
          </a:solidFill>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mn-lt"/>
        </a:defRPr>
      </a:lvl5pPr>
      <a:lvl6pPr marL="2514600" indent="-228600" algn="l" rtl="0" fontAlgn="base">
        <a:spcBef>
          <a:spcPct val="20000"/>
        </a:spcBef>
        <a:spcAft>
          <a:spcPct val="0"/>
        </a:spcAft>
        <a:buClr>
          <a:schemeClr val="hlink"/>
        </a:buClr>
        <a:buFont typeface="Wingdings" pitchFamily="2" charset="2"/>
        <a:defRPr sz="2000">
          <a:solidFill>
            <a:srgbClr val="000000"/>
          </a:solidFill>
          <a:latin typeface="+mn-lt"/>
        </a:defRPr>
      </a:lvl6pPr>
      <a:lvl7pPr marL="2971800" indent="-228600" algn="l" rtl="0" fontAlgn="base">
        <a:spcBef>
          <a:spcPct val="20000"/>
        </a:spcBef>
        <a:spcAft>
          <a:spcPct val="0"/>
        </a:spcAft>
        <a:buClr>
          <a:schemeClr val="hlink"/>
        </a:buClr>
        <a:buFont typeface="Wingdings" pitchFamily="2" charset="2"/>
        <a:defRPr sz="2000">
          <a:solidFill>
            <a:srgbClr val="000000"/>
          </a:solidFill>
          <a:latin typeface="+mn-lt"/>
        </a:defRPr>
      </a:lvl7pPr>
      <a:lvl8pPr marL="3429000" indent="-228600" algn="l" rtl="0" fontAlgn="base">
        <a:spcBef>
          <a:spcPct val="20000"/>
        </a:spcBef>
        <a:spcAft>
          <a:spcPct val="0"/>
        </a:spcAft>
        <a:buClr>
          <a:schemeClr val="hlink"/>
        </a:buClr>
        <a:buFont typeface="Wingdings" pitchFamily="2" charset="2"/>
        <a:defRPr sz="2000">
          <a:solidFill>
            <a:srgbClr val="000000"/>
          </a:solidFill>
          <a:latin typeface="+mn-lt"/>
        </a:defRPr>
      </a:lvl8pPr>
      <a:lvl9pPr marL="3886200" indent="-228600" algn="l" rtl="0" fontAlgn="base">
        <a:spcBef>
          <a:spcPct val="20000"/>
        </a:spcBef>
        <a:spcAft>
          <a:spcPct val="0"/>
        </a:spcAft>
        <a:buClr>
          <a:schemeClr val="hlink"/>
        </a:buClr>
        <a:buFont typeface="Wingdings" pitchFamily="2" charset="2"/>
        <a:defRPr sz="2000">
          <a:solidFill>
            <a:srgbClr val="000000"/>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B18DE02-9393-AF58-94BA-C47EA07F44A8}"/>
              </a:ext>
            </a:extLst>
          </p:cNvPr>
          <p:cNvSpPr>
            <a:spLocks noGrp="1" noChangeArrowheads="1"/>
          </p:cNvSpPr>
          <p:nvPr>
            <p:ph type="title"/>
          </p:nvPr>
        </p:nvSpPr>
        <p:spPr bwMode="auto">
          <a:xfrm>
            <a:off x="457200" y="1619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Mögliche Ausprägung des Covers zur Buchreihe:</a:t>
            </a:r>
            <a:br>
              <a:rPr lang="de-DE" altLang="de-DE"/>
            </a:br>
            <a:r>
              <a:rPr lang="de-DE" altLang="de-DE"/>
              <a:t>Einblicke</a:t>
            </a:r>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rtl="0" eaLnBrk="0" fontAlgn="base" hangingPunct="0">
        <a:spcBef>
          <a:spcPct val="0"/>
        </a:spcBef>
        <a:spcAft>
          <a:spcPct val="0"/>
        </a:spcAft>
        <a:defRPr sz="3000" b="1">
          <a:solidFill>
            <a:schemeClr val="tx1"/>
          </a:solidFill>
          <a:latin typeface="+mj-lt"/>
          <a:ea typeface="+mj-ea"/>
          <a:cs typeface="+mj-cs"/>
        </a:defRPr>
      </a:lvl1pPr>
      <a:lvl2pPr algn="l" rtl="0" eaLnBrk="0" fontAlgn="base" hangingPunct="0">
        <a:spcBef>
          <a:spcPct val="0"/>
        </a:spcBef>
        <a:spcAft>
          <a:spcPct val="0"/>
        </a:spcAft>
        <a:defRPr sz="3000" b="1">
          <a:solidFill>
            <a:schemeClr val="tx1"/>
          </a:solidFill>
          <a:latin typeface="PoloST11KLeicht" pitchFamily="2" charset="0"/>
        </a:defRPr>
      </a:lvl2pPr>
      <a:lvl3pPr algn="l" rtl="0" eaLnBrk="0" fontAlgn="base" hangingPunct="0">
        <a:spcBef>
          <a:spcPct val="0"/>
        </a:spcBef>
        <a:spcAft>
          <a:spcPct val="0"/>
        </a:spcAft>
        <a:defRPr sz="3000" b="1">
          <a:solidFill>
            <a:schemeClr val="tx1"/>
          </a:solidFill>
          <a:latin typeface="PoloST11KLeicht" pitchFamily="2" charset="0"/>
        </a:defRPr>
      </a:lvl3pPr>
      <a:lvl4pPr algn="l" rtl="0" eaLnBrk="0" fontAlgn="base" hangingPunct="0">
        <a:spcBef>
          <a:spcPct val="0"/>
        </a:spcBef>
        <a:spcAft>
          <a:spcPct val="0"/>
        </a:spcAft>
        <a:defRPr sz="3000" b="1">
          <a:solidFill>
            <a:schemeClr val="tx1"/>
          </a:solidFill>
          <a:latin typeface="PoloST11KLeicht" pitchFamily="2" charset="0"/>
        </a:defRPr>
      </a:lvl4pPr>
      <a:lvl5pPr algn="l" rtl="0" eaLnBrk="0" fontAlgn="base" hangingPunct="0">
        <a:spcBef>
          <a:spcPct val="0"/>
        </a:spcBef>
        <a:spcAft>
          <a:spcPct val="0"/>
        </a:spcAft>
        <a:defRPr sz="3000" b="1">
          <a:solidFill>
            <a:schemeClr val="tx1"/>
          </a:solidFill>
          <a:latin typeface="PoloST11KLeicht" pitchFamily="2" charset="0"/>
        </a:defRPr>
      </a:lvl5pPr>
      <a:lvl6pPr marL="457200" algn="l" rtl="0" fontAlgn="base">
        <a:spcBef>
          <a:spcPct val="0"/>
        </a:spcBef>
        <a:spcAft>
          <a:spcPct val="0"/>
        </a:spcAft>
        <a:defRPr sz="3000" b="1">
          <a:solidFill>
            <a:schemeClr val="tx1"/>
          </a:solidFill>
          <a:latin typeface="PoloST11KLeicht" pitchFamily="2" charset="0"/>
        </a:defRPr>
      </a:lvl6pPr>
      <a:lvl7pPr marL="914400" algn="l" rtl="0" fontAlgn="base">
        <a:spcBef>
          <a:spcPct val="0"/>
        </a:spcBef>
        <a:spcAft>
          <a:spcPct val="0"/>
        </a:spcAft>
        <a:defRPr sz="3000" b="1">
          <a:solidFill>
            <a:schemeClr val="tx1"/>
          </a:solidFill>
          <a:latin typeface="PoloST11KLeicht" pitchFamily="2" charset="0"/>
        </a:defRPr>
      </a:lvl7pPr>
      <a:lvl8pPr marL="1371600" algn="l" rtl="0" fontAlgn="base">
        <a:spcBef>
          <a:spcPct val="0"/>
        </a:spcBef>
        <a:spcAft>
          <a:spcPct val="0"/>
        </a:spcAft>
        <a:defRPr sz="3000" b="1">
          <a:solidFill>
            <a:schemeClr val="tx1"/>
          </a:solidFill>
          <a:latin typeface="PoloST11KLeicht" pitchFamily="2" charset="0"/>
        </a:defRPr>
      </a:lvl8pPr>
      <a:lvl9pPr marL="1828800" algn="l" rtl="0" fontAlgn="base">
        <a:spcBef>
          <a:spcPct val="0"/>
        </a:spcBef>
        <a:spcAft>
          <a:spcPct val="0"/>
        </a:spcAft>
        <a:defRPr sz="3000" b="1">
          <a:solidFill>
            <a:schemeClr val="tx1"/>
          </a:solidFill>
          <a:latin typeface="PoloST11KLeicht" pitchFamily="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6.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4.xml"/><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62B5F88E-F8E7-ACC2-752B-E00526016D9B}"/>
              </a:ext>
            </a:extLst>
          </p:cNvPr>
          <p:cNvSpPr>
            <a:spLocks noGrp="1" noChangeArrowheads="1"/>
          </p:cNvSpPr>
          <p:nvPr>
            <p:ph type="ctrTitle"/>
          </p:nvPr>
        </p:nvSpPr>
        <p:spPr>
          <a:xfrm>
            <a:off x="468313" y="836613"/>
            <a:ext cx="7772400" cy="792162"/>
          </a:xfrm>
        </p:spPr>
        <p:txBody>
          <a:bodyPr/>
          <a:lstStyle/>
          <a:p>
            <a:pPr eaLnBrk="1" hangingPunct="1"/>
            <a:r>
              <a:rPr lang="de-DE" altLang="de-DE" dirty="0"/>
              <a:t>Schema des Blutkreislaufes</a:t>
            </a:r>
          </a:p>
        </p:txBody>
      </p:sp>
      <p:sp>
        <p:nvSpPr>
          <p:cNvPr id="2" name="Text Box 17">
            <a:extLst>
              <a:ext uri="{FF2B5EF4-FFF2-40B4-BE49-F238E27FC236}">
                <a16:creationId xmlns:a16="http://schemas.microsoft.com/office/drawing/2014/main" id="{0EE62FDD-3A4F-8719-87CF-8FD9878F9892}"/>
              </a:ext>
            </a:extLst>
          </p:cNvPr>
          <p:cNvSpPr txBox="1">
            <a:spLocks noChangeArrowheads="1"/>
          </p:cNvSpPr>
          <p:nvPr/>
        </p:nvSpPr>
        <p:spPr bwMode="auto">
          <a:xfrm>
            <a:off x="466725" y="2708275"/>
            <a:ext cx="52578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50000"/>
              </a:spcBef>
              <a:buFont typeface="Wingdings" panose="05000000000000000000" pitchFamily="2" charset="2"/>
              <a:buChar char="§"/>
            </a:pPr>
            <a:r>
              <a:rPr lang="de-DE" altLang="de-DE" sz="2000" dirty="0"/>
              <a:t> </a:t>
            </a:r>
            <a:r>
              <a:rPr lang="de-DE" altLang="de-DE" sz="2000" dirty="0">
                <a:hlinkClick r:id="rId3" action="ppaction://hlinksldjump"/>
              </a:rPr>
              <a:t>schrittweiser Aufbau des Tafelbildes 1</a:t>
            </a:r>
            <a:endParaRPr lang="de-DE" altLang="de-DE" sz="2000" dirty="0"/>
          </a:p>
          <a:p>
            <a:pPr eaLnBrk="1" hangingPunct="1">
              <a:spcBef>
                <a:spcPct val="50000"/>
              </a:spcBef>
              <a:buFont typeface="Wingdings" panose="05000000000000000000" pitchFamily="2" charset="2"/>
              <a:buChar char="§"/>
            </a:pPr>
            <a:r>
              <a:rPr lang="de-DE" altLang="de-DE" sz="2000" dirty="0"/>
              <a:t> </a:t>
            </a:r>
            <a:r>
              <a:rPr lang="de-DE" altLang="de-DE" sz="2000" dirty="0">
                <a:hlinkClick r:id="rId4" action="ppaction://hlinksldjump"/>
              </a:rPr>
              <a:t>vollständige Ansicht Tafelbild 1</a:t>
            </a:r>
            <a:endParaRPr lang="de-DE" altLang="de-DE" sz="2000" dirty="0"/>
          </a:p>
          <a:p>
            <a:pPr eaLnBrk="1" hangingPunct="1">
              <a:spcBef>
                <a:spcPct val="50000"/>
              </a:spcBef>
              <a:buFont typeface="Wingdings" panose="05000000000000000000" pitchFamily="2" charset="2"/>
              <a:buChar char="§"/>
            </a:pPr>
            <a:r>
              <a:rPr lang="de-DE" altLang="de-DE" sz="2000" dirty="0"/>
              <a:t> </a:t>
            </a:r>
            <a:r>
              <a:rPr lang="de-DE" altLang="de-DE" sz="2000" dirty="0">
                <a:hlinkClick r:id="rId5" action="ppaction://hlinksldjump"/>
              </a:rPr>
              <a:t>schrittweiser Aufbau des Tafelbildes 2</a:t>
            </a:r>
            <a:endParaRPr lang="de-DE" altLang="de-DE" sz="2000" dirty="0"/>
          </a:p>
          <a:p>
            <a:pPr eaLnBrk="1" hangingPunct="1">
              <a:spcBef>
                <a:spcPct val="50000"/>
              </a:spcBef>
              <a:buFont typeface="Wingdings" panose="05000000000000000000" pitchFamily="2" charset="2"/>
              <a:buChar char="§"/>
            </a:pPr>
            <a:r>
              <a:rPr lang="de-DE" altLang="de-DE" sz="2000" dirty="0"/>
              <a:t> </a:t>
            </a:r>
            <a:r>
              <a:rPr lang="de-DE" altLang="de-DE" sz="2000" dirty="0">
                <a:hlinkClick r:id="rId6" action="ppaction://hlinksldjump"/>
              </a:rPr>
              <a:t>vollständige Ansicht Tafelbildes 2</a:t>
            </a:r>
            <a:endParaRPr lang="de-DE" altLang="de-DE" sz="2000" dirty="0"/>
          </a:p>
          <a:p>
            <a:pPr eaLnBrk="1" hangingPunct="1">
              <a:spcBef>
                <a:spcPct val="50000"/>
              </a:spcBef>
              <a:buFont typeface="Wingdings" panose="05000000000000000000" pitchFamily="2" charset="2"/>
              <a:buChar char="§"/>
            </a:pPr>
            <a:r>
              <a:rPr lang="de-DE" altLang="de-DE" sz="2000" dirty="0"/>
              <a:t> </a:t>
            </a:r>
            <a:r>
              <a:rPr lang="de-DE" altLang="de-DE" sz="2000" dirty="0">
                <a:hlinkClick r:id="rId7" action="ppaction://hlinksldjump"/>
              </a:rPr>
              <a:t>Tafelbild 2 zum Ausfüllen</a:t>
            </a:r>
            <a:endParaRPr lang="de-DE" altLang="de-DE" sz="2000"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70ED2C15-7A53-FFD6-8192-BFAFDC15F092}"/>
              </a:ext>
            </a:extLst>
          </p:cNvPr>
          <p:cNvSpPr txBox="1">
            <a:spLocks noChangeArrowheads="1"/>
          </p:cNvSpPr>
          <p:nvPr/>
        </p:nvSpPr>
        <p:spPr bwMode="auto">
          <a:xfrm>
            <a:off x="457200" y="44450"/>
            <a:ext cx="6275388"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rgbClr val="FFFFFF"/>
                </a:solidFill>
                <a:latin typeface="+mj-lt"/>
                <a:ea typeface="+mj-ea"/>
                <a:cs typeface="+mj-cs"/>
              </a:defRPr>
            </a:lvl1pPr>
            <a:lvl2pPr algn="l" rtl="0" eaLnBrk="0" fontAlgn="base" hangingPunct="0">
              <a:spcBef>
                <a:spcPct val="0"/>
              </a:spcBef>
              <a:spcAft>
                <a:spcPct val="0"/>
              </a:spcAft>
              <a:defRPr sz="2000" b="1">
                <a:solidFill>
                  <a:srgbClr val="FFFFFF"/>
                </a:solidFill>
                <a:latin typeface="Arial" charset="0"/>
              </a:defRPr>
            </a:lvl2pPr>
            <a:lvl3pPr algn="l" rtl="0" eaLnBrk="0" fontAlgn="base" hangingPunct="0">
              <a:spcBef>
                <a:spcPct val="0"/>
              </a:spcBef>
              <a:spcAft>
                <a:spcPct val="0"/>
              </a:spcAft>
              <a:defRPr sz="2000" b="1">
                <a:solidFill>
                  <a:srgbClr val="FFFFFF"/>
                </a:solidFill>
                <a:latin typeface="Arial" charset="0"/>
              </a:defRPr>
            </a:lvl3pPr>
            <a:lvl4pPr algn="l" rtl="0" eaLnBrk="0" fontAlgn="base" hangingPunct="0">
              <a:spcBef>
                <a:spcPct val="0"/>
              </a:spcBef>
              <a:spcAft>
                <a:spcPct val="0"/>
              </a:spcAft>
              <a:defRPr sz="2000" b="1">
                <a:solidFill>
                  <a:srgbClr val="FFFFFF"/>
                </a:solidFill>
                <a:latin typeface="Arial" charset="0"/>
              </a:defRPr>
            </a:lvl4pPr>
            <a:lvl5pPr algn="l" rtl="0" eaLnBrk="0" fontAlgn="base" hangingPunct="0">
              <a:spcBef>
                <a:spcPct val="0"/>
              </a:spcBef>
              <a:spcAft>
                <a:spcPct val="0"/>
              </a:spcAft>
              <a:defRPr sz="2000" b="1">
                <a:solidFill>
                  <a:srgbClr val="FFFFFF"/>
                </a:solidFill>
                <a:latin typeface="Arial" charset="0"/>
              </a:defRPr>
            </a:lvl5pPr>
            <a:lvl6pPr marL="457200" algn="l" rtl="0" fontAlgn="base">
              <a:spcBef>
                <a:spcPct val="0"/>
              </a:spcBef>
              <a:spcAft>
                <a:spcPct val="0"/>
              </a:spcAft>
              <a:defRPr sz="2000" b="1">
                <a:solidFill>
                  <a:srgbClr val="FFFFFF"/>
                </a:solidFill>
                <a:latin typeface="Arial" charset="0"/>
              </a:defRPr>
            </a:lvl6pPr>
            <a:lvl7pPr marL="914400" algn="l" rtl="0" fontAlgn="base">
              <a:spcBef>
                <a:spcPct val="0"/>
              </a:spcBef>
              <a:spcAft>
                <a:spcPct val="0"/>
              </a:spcAft>
              <a:defRPr sz="2000" b="1">
                <a:solidFill>
                  <a:srgbClr val="FFFFFF"/>
                </a:solidFill>
                <a:latin typeface="Arial" charset="0"/>
              </a:defRPr>
            </a:lvl7pPr>
            <a:lvl8pPr marL="1371600" algn="l" rtl="0" fontAlgn="base">
              <a:spcBef>
                <a:spcPct val="0"/>
              </a:spcBef>
              <a:spcAft>
                <a:spcPct val="0"/>
              </a:spcAft>
              <a:defRPr sz="2000" b="1">
                <a:solidFill>
                  <a:srgbClr val="FFFFFF"/>
                </a:solidFill>
                <a:latin typeface="Arial" charset="0"/>
              </a:defRPr>
            </a:lvl8pPr>
            <a:lvl9pPr marL="1828800" algn="l" rtl="0" fontAlgn="base">
              <a:spcBef>
                <a:spcPct val="0"/>
              </a:spcBef>
              <a:spcAft>
                <a:spcPct val="0"/>
              </a:spcAft>
              <a:defRPr sz="2000" b="1">
                <a:solidFill>
                  <a:srgbClr val="FFFFFF"/>
                </a:solidFill>
                <a:latin typeface="Arial" charset="0"/>
              </a:defRPr>
            </a:lvl9pPr>
          </a:lstStyle>
          <a:p>
            <a:r>
              <a:rPr lang="de-DE" altLang="de-DE" kern="0" dirty="0"/>
              <a:t>Schema des Blutkreislaufes</a:t>
            </a:r>
          </a:p>
        </p:txBody>
      </p:sp>
      <p:sp>
        <p:nvSpPr>
          <p:cNvPr id="6" name="Text Box 3">
            <a:extLst>
              <a:ext uri="{FF2B5EF4-FFF2-40B4-BE49-F238E27FC236}">
                <a16:creationId xmlns:a16="http://schemas.microsoft.com/office/drawing/2014/main" id="{E40D5065-5117-8236-7647-173601F522E4}"/>
              </a:ext>
            </a:extLst>
          </p:cNvPr>
          <p:cNvSpPr txBox="1">
            <a:spLocks noChangeArrowheads="1"/>
          </p:cNvSpPr>
          <p:nvPr/>
        </p:nvSpPr>
        <p:spPr bwMode="auto">
          <a:xfrm>
            <a:off x="6227763" y="1916113"/>
            <a:ext cx="2592387" cy="304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50000"/>
              </a:spcBef>
            </a:pPr>
            <a:r>
              <a:rPr lang="de-DE" altLang="de-DE" sz="1600" dirty="0"/>
              <a:t>Der </a:t>
            </a:r>
            <a:r>
              <a:rPr lang="de-DE" altLang="de-DE" sz="1600" b="1" dirty="0"/>
              <a:t>Lungenkreislauf</a:t>
            </a:r>
            <a:r>
              <a:rPr lang="de-DE" altLang="de-DE" sz="1600" dirty="0"/>
              <a:t> beginnt in der rechten Herzkammer. Das Blut gelangt durch die Lungenarterien zur Lunge. Hier findet der Gasaustausch statt. </a:t>
            </a:r>
            <a:br>
              <a:rPr lang="de-DE" altLang="de-DE" sz="1600" dirty="0"/>
            </a:br>
            <a:r>
              <a:rPr lang="de-DE" altLang="de-DE" sz="1600" dirty="0"/>
              <a:t>Das sauerstoffreiche Blut gelangt durch die Lungen-venen in den linken Vorhof und weiter in die linke Herzkammer.</a:t>
            </a:r>
          </a:p>
        </p:txBody>
      </p:sp>
      <p:sp>
        <p:nvSpPr>
          <p:cNvPr id="7" name="Text Box 4">
            <a:extLst>
              <a:ext uri="{FF2B5EF4-FFF2-40B4-BE49-F238E27FC236}">
                <a16:creationId xmlns:a16="http://schemas.microsoft.com/office/drawing/2014/main" id="{FE69EEBD-1B03-8902-1E79-751422F7F7F4}"/>
              </a:ext>
            </a:extLst>
          </p:cNvPr>
          <p:cNvSpPr txBox="1">
            <a:spLocks noChangeArrowheads="1"/>
          </p:cNvSpPr>
          <p:nvPr/>
        </p:nvSpPr>
        <p:spPr bwMode="auto">
          <a:xfrm>
            <a:off x="179388" y="1916113"/>
            <a:ext cx="2663825" cy="304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50000"/>
              </a:spcBef>
            </a:pPr>
            <a:r>
              <a:rPr lang="de-DE" altLang="de-DE" sz="1600" dirty="0"/>
              <a:t>Der </a:t>
            </a:r>
            <a:r>
              <a:rPr lang="de-DE" altLang="de-DE" sz="1600" b="1" dirty="0"/>
              <a:t>Körperkreislauf</a:t>
            </a:r>
            <a:r>
              <a:rPr lang="de-DE" altLang="de-DE" sz="1600" dirty="0"/>
              <a:t> beginnt in der linken Herzkammer. Das Blut gelangt durch die Körperarterien in den Körper, wo der Sauerstoff benötigt wird (Organe). </a:t>
            </a:r>
            <a:br>
              <a:rPr lang="de-DE" altLang="de-DE" sz="1600" dirty="0"/>
            </a:br>
            <a:r>
              <a:rPr lang="de-DE" altLang="de-DE" sz="1600" dirty="0"/>
              <a:t>Das sauerstoffarme Blut gelangt durch die Körper-venen (Hohlvenen) in den rechten Vorhof und weiter in die rechte Herzkammer.</a:t>
            </a:r>
          </a:p>
        </p:txBody>
      </p:sp>
      <p:pic>
        <p:nvPicPr>
          <p:cNvPr id="8" name="Picture 5">
            <a:extLst>
              <a:ext uri="{FF2B5EF4-FFF2-40B4-BE49-F238E27FC236}">
                <a16:creationId xmlns:a16="http://schemas.microsoft.com/office/drawing/2014/main" id="{CDC343CF-3FDE-AD0B-6CB3-FF74C317C6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2986881" y="1013392"/>
            <a:ext cx="2828925" cy="4759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6">
            <a:extLst>
              <a:ext uri="{FF2B5EF4-FFF2-40B4-BE49-F238E27FC236}">
                <a16:creationId xmlns:a16="http://schemas.microsoft.com/office/drawing/2014/main" id="{E9E9444A-9DAD-5C35-6306-5738D5CD8C74}"/>
              </a:ext>
            </a:extLst>
          </p:cNvPr>
          <p:cNvGrpSpPr>
            <a:grpSpLocks/>
          </p:cNvGrpSpPr>
          <p:nvPr/>
        </p:nvGrpSpPr>
        <p:grpSpPr bwMode="auto">
          <a:xfrm>
            <a:off x="3563938" y="4221163"/>
            <a:ext cx="2016125" cy="360362"/>
            <a:chOff x="3243" y="3657"/>
            <a:chExt cx="1270" cy="227"/>
          </a:xfrm>
        </p:grpSpPr>
        <p:sp>
          <p:nvSpPr>
            <p:cNvPr id="11" name="Rectangle 7">
              <a:extLst>
                <a:ext uri="{FF2B5EF4-FFF2-40B4-BE49-F238E27FC236}">
                  <a16:creationId xmlns:a16="http://schemas.microsoft.com/office/drawing/2014/main" id="{EBED3F5D-AE8A-F65F-ACDC-0A4B92C09E6B}"/>
                </a:ext>
              </a:extLst>
            </p:cNvPr>
            <p:cNvSpPr>
              <a:spLocks noChangeArrowheads="1"/>
            </p:cNvSpPr>
            <p:nvPr/>
          </p:nvSpPr>
          <p:spPr bwMode="auto">
            <a:xfrm>
              <a:off x="3243" y="3657"/>
              <a:ext cx="1270" cy="227"/>
            </a:xfrm>
            <a:prstGeom prst="rect">
              <a:avLst/>
            </a:prstGeom>
            <a:solidFill>
              <a:srgbClr val="FFFFFF">
                <a:alpha val="50195"/>
              </a:srgb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endParaRPr lang="de-AT" altLang="de-DE"/>
            </a:p>
          </p:txBody>
        </p:sp>
        <p:sp>
          <p:nvSpPr>
            <p:cNvPr id="55" name="Text Box 8">
              <a:extLst>
                <a:ext uri="{FF2B5EF4-FFF2-40B4-BE49-F238E27FC236}">
                  <a16:creationId xmlns:a16="http://schemas.microsoft.com/office/drawing/2014/main" id="{F22B68C1-6208-5422-A9BA-35B13A529031}"/>
                </a:ext>
              </a:extLst>
            </p:cNvPr>
            <p:cNvSpPr txBox="1">
              <a:spLocks noChangeArrowheads="1"/>
            </p:cNvSpPr>
            <p:nvPr/>
          </p:nvSpPr>
          <p:spPr bwMode="auto">
            <a:xfrm>
              <a:off x="3379" y="3657"/>
              <a:ext cx="104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50000"/>
                </a:spcBef>
              </a:pPr>
              <a:r>
                <a:rPr lang="de-DE" altLang="de-DE" sz="1600"/>
                <a:t>Körperkreislauf</a:t>
              </a:r>
            </a:p>
          </p:txBody>
        </p:sp>
      </p:grpSp>
      <p:grpSp>
        <p:nvGrpSpPr>
          <p:cNvPr id="62" name="Group 9">
            <a:extLst>
              <a:ext uri="{FF2B5EF4-FFF2-40B4-BE49-F238E27FC236}">
                <a16:creationId xmlns:a16="http://schemas.microsoft.com/office/drawing/2014/main" id="{0EF32105-DC9C-43AA-3E9B-AF9AA3039697}"/>
              </a:ext>
            </a:extLst>
          </p:cNvPr>
          <p:cNvGrpSpPr>
            <a:grpSpLocks/>
          </p:cNvGrpSpPr>
          <p:nvPr/>
        </p:nvGrpSpPr>
        <p:grpSpPr bwMode="auto">
          <a:xfrm>
            <a:off x="3492500" y="1844675"/>
            <a:ext cx="2016125" cy="360363"/>
            <a:chOff x="3651" y="1616"/>
            <a:chExt cx="1270" cy="227"/>
          </a:xfrm>
        </p:grpSpPr>
        <p:sp>
          <p:nvSpPr>
            <p:cNvPr id="5122" name="Rectangle 10">
              <a:extLst>
                <a:ext uri="{FF2B5EF4-FFF2-40B4-BE49-F238E27FC236}">
                  <a16:creationId xmlns:a16="http://schemas.microsoft.com/office/drawing/2014/main" id="{2FE924CF-C94B-D1FC-64F1-742292C041B4}"/>
                </a:ext>
              </a:extLst>
            </p:cNvPr>
            <p:cNvSpPr>
              <a:spLocks noChangeArrowheads="1"/>
            </p:cNvSpPr>
            <p:nvPr/>
          </p:nvSpPr>
          <p:spPr bwMode="auto">
            <a:xfrm>
              <a:off x="3651" y="1616"/>
              <a:ext cx="1270" cy="227"/>
            </a:xfrm>
            <a:prstGeom prst="rect">
              <a:avLst/>
            </a:prstGeom>
            <a:solidFill>
              <a:srgbClr val="FFFFFF">
                <a:alpha val="50195"/>
              </a:srgb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endParaRPr lang="de-AT" altLang="de-DE"/>
            </a:p>
          </p:txBody>
        </p:sp>
        <p:sp>
          <p:nvSpPr>
            <p:cNvPr id="5123" name="Text Box 11">
              <a:extLst>
                <a:ext uri="{FF2B5EF4-FFF2-40B4-BE49-F238E27FC236}">
                  <a16:creationId xmlns:a16="http://schemas.microsoft.com/office/drawing/2014/main" id="{4A9125B9-D52C-175A-D425-846FC3B06472}"/>
                </a:ext>
              </a:extLst>
            </p:cNvPr>
            <p:cNvSpPr txBox="1">
              <a:spLocks noChangeArrowheads="1"/>
            </p:cNvSpPr>
            <p:nvPr/>
          </p:nvSpPr>
          <p:spPr bwMode="auto">
            <a:xfrm>
              <a:off x="3742" y="1616"/>
              <a:ext cx="1043" cy="21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50000"/>
                </a:spcBef>
              </a:pPr>
              <a:r>
                <a:rPr lang="de-DE" altLang="de-DE" sz="1600"/>
                <a:t>Lungenkreislauf</a:t>
              </a:r>
            </a:p>
          </p:txBody>
        </p:sp>
      </p:grpSp>
      <p:grpSp>
        <p:nvGrpSpPr>
          <p:cNvPr id="5141" name="Group 17">
            <a:extLst>
              <a:ext uri="{FF2B5EF4-FFF2-40B4-BE49-F238E27FC236}">
                <a16:creationId xmlns:a16="http://schemas.microsoft.com/office/drawing/2014/main" id="{3FEDA5C7-46CA-A17D-0593-ADDB147CB032}"/>
              </a:ext>
            </a:extLst>
          </p:cNvPr>
          <p:cNvGrpSpPr>
            <a:grpSpLocks/>
          </p:cNvGrpSpPr>
          <p:nvPr/>
        </p:nvGrpSpPr>
        <p:grpSpPr bwMode="auto">
          <a:xfrm>
            <a:off x="538163" y="1196975"/>
            <a:ext cx="2881312" cy="360363"/>
            <a:chOff x="339" y="754"/>
            <a:chExt cx="1815" cy="227"/>
          </a:xfrm>
        </p:grpSpPr>
        <p:grpSp>
          <p:nvGrpSpPr>
            <p:cNvPr id="5142" name="Group 18">
              <a:extLst>
                <a:ext uri="{FF2B5EF4-FFF2-40B4-BE49-F238E27FC236}">
                  <a16:creationId xmlns:a16="http://schemas.microsoft.com/office/drawing/2014/main" id="{3827DDBC-8508-1104-5857-2557EE926B51}"/>
                </a:ext>
              </a:extLst>
            </p:cNvPr>
            <p:cNvGrpSpPr>
              <a:grpSpLocks/>
            </p:cNvGrpSpPr>
            <p:nvPr/>
          </p:nvGrpSpPr>
          <p:grpSpPr bwMode="auto">
            <a:xfrm>
              <a:off x="339" y="754"/>
              <a:ext cx="1815" cy="227"/>
              <a:chOff x="385" y="1117"/>
              <a:chExt cx="1815" cy="227"/>
            </a:xfrm>
          </p:grpSpPr>
          <p:sp>
            <p:nvSpPr>
              <p:cNvPr id="5144" name="Rectangle 19">
                <a:extLst>
                  <a:ext uri="{FF2B5EF4-FFF2-40B4-BE49-F238E27FC236}">
                    <a16:creationId xmlns:a16="http://schemas.microsoft.com/office/drawing/2014/main" id="{121B0281-1D09-2E57-73F3-200FD020237D}"/>
                  </a:ext>
                </a:extLst>
              </p:cNvPr>
              <p:cNvSpPr>
                <a:spLocks noChangeArrowheads="1"/>
              </p:cNvSpPr>
              <p:nvPr/>
            </p:nvSpPr>
            <p:spPr bwMode="auto">
              <a:xfrm>
                <a:off x="385" y="1117"/>
                <a:ext cx="127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endParaRPr lang="de-AT" altLang="de-DE"/>
              </a:p>
            </p:txBody>
          </p:sp>
          <p:sp>
            <p:nvSpPr>
              <p:cNvPr id="5145" name="Line 20">
                <a:extLst>
                  <a:ext uri="{FF2B5EF4-FFF2-40B4-BE49-F238E27FC236}">
                    <a16:creationId xmlns:a16="http://schemas.microsoft.com/office/drawing/2014/main" id="{C828E2EF-F0CD-2974-122F-CDD23DD2D875}"/>
                  </a:ext>
                </a:extLst>
              </p:cNvPr>
              <p:cNvSpPr>
                <a:spLocks noChangeShapeType="1"/>
              </p:cNvSpPr>
              <p:nvPr/>
            </p:nvSpPr>
            <p:spPr bwMode="auto">
              <a:xfrm>
                <a:off x="1655" y="1207"/>
                <a:ext cx="545"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5143" name="Text Box 21">
              <a:extLst>
                <a:ext uri="{FF2B5EF4-FFF2-40B4-BE49-F238E27FC236}">
                  <a16:creationId xmlns:a16="http://schemas.microsoft.com/office/drawing/2014/main" id="{EDBDAAAD-A2E7-24FD-A7C8-727DFF6E9E96}"/>
                </a:ext>
              </a:extLst>
            </p:cNvPr>
            <p:cNvSpPr txBox="1">
              <a:spLocks noChangeArrowheads="1"/>
            </p:cNvSpPr>
            <p:nvPr/>
          </p:nvSpPr>
          <p:spPr bwMode="auto">
            <a:xfrm>
              <a:off x="521" y="754"/>
              <a:ext cx="104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50000"/>
                </a:spcBef>
              </a:pPr>
              <a:r>
                <a:rPr lang="de-DE" altLang="de-DE" sz="1600"/>
                <a:t>Lungenarterie</a:t>
              </a:r>
            </a:p>
          </p:txBody>
        </p:sp>
      </p:grpSp>
      <p:grpSp>
        <p:nvGrpSpPr>
          <p:cNvPr id="2" name="Gruppieren 1">
            <a:extLst>
              <a:ext uri="{FF2B5EF4-FFF2-40B4-BE49-F238E27FC236}">
                <a16:creationId xmlns:a16="http://schemas.microsoft.com/office/drawing/2014/main" id="{3C9270BC-42C7-A0DD-7175-8D57742C0625}"/>
              </a:ext>
            </a:extLst>
          </p:cNvPr>
          <p:cNvGrpSpPr/>
          <p:nvPr/>
        </p:nvGrpSpPr>
        <p:grpSpPr>
          <a:xfrm>
            <a:off x="5219700" y="4868863"/>
            <a:ext cx="2736850" cy="503237"/>
            <a:chOff x="5219700" y="4868863"/>
            <a:chExt cx="2736850" cy="503237"/>
          </a:xfrm>
        </p:grpSpPr>
        <p:grpSp>
          <p:nvGrpSpPr>
            <p:cNvPr id="5146" name="Group 22">
              <a:extLst>
                <a:ext uri="{FF2B5EF4-FFF2-40B4-BE49-F238E27FC236}">
                  <a16:creationId xmlns:a16="http://schemas.microsoft.com/office/drawing/2014/main" id="{BF3206DC-2693-BCCB-8CF9-84D75E14B2EF}"/>
                </a:ext>
              </a:extLst>
            </p:cNvPr>
            <p:cNvGrpSpPr>
              <a:grpSpLocks/>
            </p:cNvGrpSpPr>
            <p:nvPr/>
          </p:nvGrpSpPr>
          <p:grpSpPr bwMode="auto">
            <a:xfrm>
              <a:off x="5219700" y="4868863"/>
              <a:ext cx="2736850" cy="503237"/>
              <a:chOff x="3288" y="3113"/>
              <a:chExt cx="1724" cy="317"/>
            </a:xfrm>
          </p:grpSpPr>
          <p:sp>
            <p:nvSpPr>
              <p:cNvPr id="5147" name="Rectangle 23">
                <a:extLst>
                  <a:ext uri="{FF2B5EF4-FFF2-40B4-BE49-F238E27FC236}">
                    <a16:creationId xmlns:a16="http://schemas.microsoft.com/office/drawing/2014/main" id="{1B275B2C-6B81-F396-3260-4521B0484C62}"/>
                  </a:ext>
                </a:extLst>
              </p:cNvPr>
              <p:cNvSpPr>
                <a:spLocks noChangeArrowheads="1"/>
              </p:cNvSpPr>
              <p:nvPr/>
            </p:nvSpPr>
            <p:spPr bwMode="auto">
              <a:xfrm>
                <a:off x="3741" y="3203"/>
                <a:ext cx="127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endParaRPr lang="de-AT" altLang="de-DE"/>
              </a:p>
            </p:txBody>
          </p:sp>
          <p:sp>
            <p:nvSpPr>
              <p:cNvPr id="5149" name="Line 24">
                <a:extLst>
                  <a:ext uri="{FF2B5EF4-FFF2-40B4-BE49-F238E27FC236}">
                    <a16:creationId xmlns:a16="http://schemas.microsoft.com/office/drawing/2014/main" id="{C821C10B-5589-A781-EE26-67922C29354B}"/>
                  </a:ext>
                </a:extLst>
              </p:cNvPr>
              <p:cNvSpPr>
                <a:spLocks noChangeShapeType="1"/>
              </p:cNvSpPr>
              <p:nvPr/>
            </p:nvSpPr>
            <p:spPr bwMode="auto">
              <a:xfrm flipH="1" flipV="1">
                <a:off x="3288" y="3113"/>
                <a:ext cx="454" cy="2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5150" name="Text Box 25">
              <a:extLst>
                <a:ext uri="{FF2B5EF4-FFF2-40B4-BE49-F238E27FC236}">
                  <a16:creationId xmlns:a16="http://schemas.microsoft.com/office/drawing/2014/main" id="{1AC09642-D8E8-9442-2654-7E31ADB71084}"/>
                </a:ext>
              </a:extLst>
            </p:cNvPr>
            <p:cNvSpPr txBox="1">
              <a:spLocks noChangeArrowheads="1"/>
            </p:cNvSpPr>
            <p:nvPr/>
          </p:nvSpPr>
          <p:spPr bwMode="auto">
            <a:xfrm>
              <a:off x="6156325" y="5011738"/>
              <a:ext cx="16557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50000"/>
                </a:spcBef>
              </a:pPr>
              <a:r>
                <a:rPr lang="de-DE" altLang="de-DE" sz="1600"/>
                <a:t>Körperarterie</a:t>
              </a:r>
            </a:p>
          </p:txBody>
        </p:sp>
      </p:grpSp>
      <p:grpSp>
        <p:nvGrpSpPr>
          <p:cNvPr id="5151" name="Group 26">
            <a:extLst>
              <a:ext uri="{FF2B5EF4-FFF2-40B4-BE49-F238E27FC236}">
                <a16:creationId xmlns:a16="http://schemas.microsoft.com/office/drawing/2014/main" id="{2ED0F16D-664C-EE19-6045-D136297C0D79}"/>
              </a:ext>
            </a:extLst>
          </p:cNvPr>
          <p:cNvGrpSpPr>
            <a:grpSpLocks/>
          </p:cNvGrpSpPr>
          <p:nvPr/>
        </p:nvGrpSpPr>
        <p:grpSpPr bwMode="auto">
          <a:xfrm>
            <a:off x="5651500" y="1196975"/>
            <a:ext cx="2738438" cy="360363"/>
            <a:chOff x="3560" y="754"/>
            <a:chExt cx="1725" cy="227"/>
          </a:xfrm>
        </p:grpSpPr>
        <p:sp>
          <p:nvSpPr>
            <p:cNvPr id="5152" name="Text Box 27">
              <a:extLst>
                <a:ext uri="{FF2B5EF4-FFF2-40B4-BE49-F238E27FC236}">
                  <a16:creationId xmlns:a16="http://schemas.microsoft.com/office/drawing/2014/main" id="{25F6A6EF-A571-7A0F-4F92-4B49DCE31A01}"/>
                </a:ext>
              </a:extLst>
            </p:cNvPr>
            <p:cNvSpPr txBox="1">
              <a:spLocks noChangeArrowheads="1"/>
            </p:cNvSpPr>
            <p:nvPr/>
          </p:nvSpPr>
          <p:spPr bwMode="auto">
            <a:xfrm>
              <a:off x="4150" y="754"/>
              <a:ext cx="104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50000"/>
                </a:spcBef>
              </a:pPr>
              <a:r>
                <a:rPr lang="de-DE" altLang="de-DE" sz="1600"/>
                <a:t>Lungenvene</a:t>
              </a:r>
            </a:p>
          </p:txBody>
        </p:sp>
        <p:grpSp>
          <p:nvGrpSpPr>
            <p:cNvPr id="5154" name="Group 28">
              <a:extLst>
                <a:ext uri="{FF2B5EF4-FFF2-40B4-BE49-F238E27FC236}">
                  <a16:creationId xmlns:a16="http://schemas.microsoft.com/office/drawing/2014/main" id="{4C0AE821-8D7C-0E66-7CBB-E254F634B91B}"/>
                </a:ext>
              </a:extLst>
            </p:cNvPr>
            <p:cNvGrpSpPr>
              <a:grpSpLocks/>
            </p:cNvGrpSpPr>
            <p:nvPr/>
          </p:nvGrpSpPr>
          <p:grpSpPr bwMode="auto">
            <a:xfrm>
              <a:off x="3560" y="754"/>
              <a:ext cx="1725" cy="227"/>
              <a:chOff x="3560" y="754"/>
              <a:chExt cx="1725" cy="227"/>
            </a:xfrm>
          </p:grpSpPr>
          <p:sp>
            <p:nvSpPr>
              <p:cNvPr id="5156" name="Rectangle 29">
                <a:extLst>
                  <a:ext uri="{FF2B5EF4-FFF2-40B4-BE49-F238E27FC236}">
                    <a16:creationId xmlns:a16="http://schemas.microsoft.com/office/drawing/2014/main" id="{69F519F7-E7D0-5D04-679F-0B680C8EFC76}"/>
                  </a:ext>
                </a:extLst>
              </p:cNvPr>
              <p:cNvSpPr>
                <a:spLocks noChangeArrowheads="1"/>
              </p:cNvSpPr>
              <p:nvPr/>
            </p:nvSpPr>
            <p:spPr bwMode="auto">
              <a:xfrm>
                <a:off x="4014" y="754"/>
                <a:ext cx="127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endParaRPr lang="de-AT" altLang="de-DE"/>
              </a:p>
            </p:txBody>
          </p:sp>
          <p:sp>
            <p:nvSpPr>
              <p:cNvPr id="5157" name="Line 30">
                <a:extLst>
                  <a:ext uri="{FF2B5EF4-FFF2-40B4-BE49-F238E27FC236}">
                    <a16:creationId xmlns:a16="http://schemas.microsoft.com/office/drawing/2014/main" id="{E686A5AB-9070-F08E-3BEC-9A11FDBB16FC}"/>
                  </a:ext>
                </a:extLst>
              </p:cNvPr>
              <p:cNvSpPr>
                <a:spLocks noChangeShapeType="1"/>
              </p:cNvSpPr>
              <p:nvPr/>
            </p:nvSpPr>
            <p:spPr bwMode="auto">
              <a:xfrm flipH="1">
                <a:off x="3560" y="890"/>
                <a:ext cx="454"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grpSp>
        <p:nvGrpSpPr>
          <p:cNvPr id="5158" name="Group 31">
            <a:extLst>
              <a:ext uri="{FF2B5EF4-FFF2-40B4-BE49-F238E27FC236}">
                <a16:creationId xmlns:a16="http://schemas.microsoft.com/office/drawing/2014/main" id="{ABBD3820-5FB2-C76A-DCE8-2BC32CE8AE3C}"/>
              </a:ext>
            </a:extLst>
          </p:cNvPr>
          <p:cNvGrpSpPr>
            <a:grpSpLocks/>
          </p:cNvGrpSpPr>
          <p:nvPr/>
        </p:nvGrpSpPr>
        <p:grpSpPr bwMode="auto">
          <a:xfrm>
            <a:off x="2916238" y="2708275"/>
            <a:ext cx="3384550" cy="865188"/>
            <a:chOff x="1837" y="1706"/>
            <a:chExt cx="2132" cy="545"/>
          </a:xfrm>
        </p:grpSpPr>
        <p:sp>
          <p:nvSpPr>
            <p:cNvPr id="5159" name="Text Box 32">
              <a:extLst>
                <a:ext uri="{FF2B5EF4-FFF2-40B4-BE49-F238E27FC236}">
                  <a16:creationId xmlns:a16="http://schemas.microsoft.com/office/drawing/2014/main" id="{5AF35CBA-E348-82C8-8279-D4ED78EC1B01}"/>
                </a:ext>
              </a:extLst>
            </p:cNvPr>
            <p:cNvSpPr txBox="1">
              <a:spLocks noChangeArrowheads="1"/>
            </p:cNvSpPr>
            <p:nvPr/>
          </p:nvSpPr>
          <p:spPr bwMode="auto">
            <a:xfrm>
              <a:off x="1837" y="1752"/>
              <a:ext cx="6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50000"/>
                </a:spcBef>
              </a:pPr>
              <a:r>
                <a:rPr lang="de-DE" altLang="de-DE" sz="1600"/>
                <a:t>Vorhof</a:t>
              </a:r>
            </a:p>
          </p:txBody>
        </p:sp>
        <p:sp>
          <p:nvSpPr>
            <p:cNvPr id="5160" name="Line 33">
              <a:extLst>
                <a:ext uri="{FF2B5EF4-FFF2-40B4-BE49-F238E27FC236}">
                  <a16:creationId xmlns:a16="http://schemas.microsoft.com/office/drawing/2014/main" id="{79A98851-DED4-8479-31EB-32817648918D}"/>
                </a:ext>
              </a:extLst>
            </p:cNvPr>
            <p:cNvSpPr>
              <a:spLocks noChangeShapeType="1"/>
            </p:cNvSpPr>
            <p:nvPr/>
          </p:nvSpPr>
          <p:spPr bwMode="auto">
            <a:xfrm flipV="1">
              <a:off x="2290" y="1706"/>
              <a:ext cx="681"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5161" name="Line 34">
              <a:extLst>
                <a:ext uri="{FF2B5EF4-FFF2-40B4-BE49-F238E27FC236}">
                  <a16:creationId xmlns:a16="http://schemas.microsoft.com/office/drawing/2014/main" id="{B0812067-16AD-45F2-09D5-2B8FD77E33AA}"/>
                </a:ext>
              </a:extLst>
            </p:cNvPr>
            <p:cNvSpPr>
              <a:spLocks noChangeShapeType="1"/>
            </p:cNvSpPr>
            <p:nvPr/>
          </p:nvSpPr>
          <p:spPr bwMode="auto">
            <a:xfrm>
              <a:off x="2290" y="1842"/>
              <a:ext cx="227"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5162" name="Text Box 35">
              <a:extLst>
                <a:ext uri="{FF2B5EF4-FFF2-40B4-BE49-F238E27FC236}">
                  <a16:creationId xmlns:a16="http://schemas.microsoft.com/office/drawing/2014/main" id="{9FE17BED-16FA-F0C7-AE13-AAE3CB81100E}"/>
                </a:ext>
              </a:extLst>
            </p:cNvPr>
            <p:cNvSpPr txBox="1">
              <a:spLocks noChangeArrowheads="1"/>
            </p:cNvSpPr>
            <p:nvPr/>
          </p:nvSpPr>
          <p:spPr bwMode="auto">
            <a:xfrm>
              <a:off x="3334" y="1839"/>
              <a:ext cx="635"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50000"/>
                </a:spcBef>
              </a:pPr>
              <a:r>
                <a:rPr lang="de-DE" altLang="de-DE" sz="1600"/>
                <a:t>Herz-</a:t>
              </a:r>
              <a:br>
                <a:rPr lang="de-DE" altLang="de-DE" sz="1600"/>
              </a:br>
              <a:r>
                <a:rPr lang="de-DE" altLang="de-DE" sz="1600"/>
                <a:t>kammer</a:t>
              </a:r>
            </a:p>
          </p:txBody>
        </p:sp>
        <p:sp>
          <p:nvSpPr>
            <p:cNvPr id="5163" name="Line 36">
              <a:extLst>
                <a:ext uri="{FF2B5EF4-FFF2-40B4-BE49-F238E27FC236}">
                  <a16:creationId xmlns:a16="http://schemas.microsoft.com/office/drawing/2014/main" id="{2A6F7F0B-2479-2351-E1E9-15540956E9FA}"/>
                </a:ext>
              </a:extLst>
            </p:cNvPr>
            <p:cNvSpPr>
              <a:spLocks noChangeShapeType="1"/>
            </p:cNvSpPr>
            <p:nvPr/>
          </p:nvSpPr>
          <p:spPr bwMode="auto">
            <a:xfrm flipV="1">
              <a:off x="2835" y="2024"/>
              <a:ext cx="544"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5164" name="Line 37">
              <a:extLst>
                <a:ext uri="{FF2B5EF4-FFF2-40B4-BE49-F238E27FC236}">
                  <a16:creationId xmlns:a16="http://schemas.microsoft.com/office/drawing/2014/main" id="{F6CEA8F7-3A04-58CE-DFC3-2AECB4FF194E}"/>
                </a:ext>
              </a:extLst>
            </p:cNvPr>
            <p:cNvSpPr>
              <a:spLocks noChangeShapeType="1"/>
            </p:cNvSpPr>
            <p:nvPr/>
          </p:nvSpPr>
          <p:spPr bwMode="auto">
            <a:xfrm flipH="1">
              <a:off x="3016" y="2024"/>
              <a:ext cx="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3" name="Gruppieren 2">
            <a:extLst>
              <a:ext uri="{FF2B5EF4-FFF2-40B4-BE49-F238E27FC236}">
                <a16:creationId xmlns:a16="http://schemas.microsoft.com/office/drawing/2014/main" id="{084BEAF5-FF40-AC26-F42C-4735F6002B04}"/>
              </a:ext>
            </a:extLst>
          </p:cNvPr>
          <p:cNvGrpSpPr/>
          <p:nvPr/>
        </p:nvGrpSpPr>
        <p:grpSpPr>
          <a:xfrm>
            <a:off x="1187450" y="4818066"/>
            <a:ext cx="2736850" cy="728659"/>
            <a:chOff x="1187450" y="4818066"/>
            <a:chExt cx="2736850" cy="728659"/>
          </a:xfrm>
        </p:grpSpPr>
        <p:sp>
          <p:nvSpPr>
            <p:cNvPr id="5140" name="Line 16">
              <a:extLst>
                <a:ext uri="{FF2B5EF4-FFF2-40B4-BE49-F238E27FC236}">
                  <a16:creationId xmlns:a16="http://schemas.microsoft.com/office/drawing/2014/main" id="{B5837EEB-AA79-962A-E2BC-A5F5486A2E38}"/>
                </a:ext>
              </a:extLst>
            </p:cNvPr>
            <p:cNvSpPr>
              <a:spLocks noChangeShapeType="1"/>
            </p:cNvSpPr>
            <p:nvPr/>
          </p:nvSpPr>
          <p:spPr bwMode="auto">
            <a:xfrm flipV="1">
              <a:off x="3203575" y="4818066"/>
              <a:ext cx="720725"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5165" name="Text Box 13">
              <a:extLst>
                <a:ext uri="{FF2B5EF4-FFF2-40B4-BE49-F238E27FC236}">
                  <a16:creationId xmlns:a16="http://schemas.microsoft.com/office/drawing/2014/main" id="{D9C14700-BA57-92E6-BF2F-93BFB5D12679}"/>
                </a:ext>
              </a:extLst>
            </p:cNvPr>
            <p:cNvSpPr txBox="1">
              <a:spLocks noChangeArrowheads="1"/>
            </p:cNvSpPr>
            <p:nvPr/>
          </p:nvSpPr>
          <p:spPr bwMode="auto">
            <a:xfrm>
              <a:off x="1547813" y="4962525"/>
              <a:ext cx="15113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50000"/>
                </a:spcBef>
              </a:pPr>
              <a:r>
                <a:rPr lang="de-DE" altLang="de-DE" sz="1600" dirty="0"/>
                <a:t>Körpervene</a:t>
              </a:r>
              <a:br>
                <a:rPr lang="de-DE" altLang="de-DE" sz="1600" dirty="0"/>
              </a:br>
              <a:r>
                <a:rPr lang="de-DE" altLang="de-DE" sz="1600" dirty="0"/>
                <a:t>(Hohlvene)</a:t>
              </a:r>
            </a:p>
          </p:txBody>
        </p:sp>
        <p:sp>
          <p:nvSpPr>
            <p:cNvPr id="5166" name="Rectangle 15">
              <a:extLst>
                <a:ext uri="{FF2B5EF4-FFF2-40B4-BE49-F238E27FC236}">
                  <a16:creationId xmlns:a16="http://schemas.microsoft.com/office/drawing/2014/main" id="{A27EF41D-4FB8-98E8-7F4F-5EB436A93805}"/>
                </a:ext>
              </a:extLst>
            </p:cNvPr>
            <p:cNvSpPr>
              <a:spLocks noChangeArrowheads="1"/>
            </p:cNvSpPr>
            <p:nvPr/>
          </p:nvSpPr>
          <p:spPr bwMode="auto">
            <a:xfrm>
              <a:off x="1187450" y="4962525"/>
              <a:ext cx="2017713" cy="584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endParaRPr lang="de-AT" altLang="de-DE"/>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4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F92CE012-38F4-93B3-0D06-102F93B8D7D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3FDC0E1-E629-469D-09D0-3AEBB4AA6707}"/>
              </a:ext>
            </a:extLst>
          </p:cNvPr>
          <p:cNvSpPr>
            <a:spLocks noGrp="1" noChangeArrowheads="1"/>
          </p:cNvSpPr>
          <p:nvPr>
            <p:ph type="title"/>
          </p:nvPr>
        </p:nvSpPr>
        <p:spPr>
          <a:xfrm>
            <a:off x="457200" y="44450"/>
            <a:ext cx="6275388" cy="527050"/>
          </a:xfrm>
        </p:spPr>
        <p:txBody>
          <a:bodyPr/>
          <a:lstStyle/>
          <a:p>
            <a:r>
              <a:rPr lang="de-DE" altLang="de-DE"/>
              <a:t>Schema des Blutkreislaufes</a:t>
            </a:r>
          </a:p>
        </p:txBody>
      </p:sp>
      <p:sp>
        <p:nvSpPr>
          <p:cNvPr id="4" name="Text Box 3">
            <a:extLst>
              <a:ext uri="{FF2B5EF4-FFF2-40B4-BE49-F238E27FC236}">
                <a16:creationId xmlns:a16="http://schemas.microsoft.com/office/drawing/2014/main" id="{A738525D-AA3F-3CE5-202D-5EA010D77916}"/>
              </a:ext>
            </a:extLst>
          </p:cNvPr>
          <p:cNvSpPr txBox="1">
            <a:spLocks noChangeArrowheads="1"/>
          </p:cNvSpPr>
          <p:nvPr/>
        </p:nvSpPr>
        <p:spPr bwMode="auto">
          <a:xfrm>
            <a:off x="6227763" y="1916113"/>
            <a:ext cx="2592387" cy="304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50000"/>
              </a:spcBef>
            </a:pPr>
            <a:r>
              <a:rPr lang="de-DE" altLang="de-DE" sz="1600" dirty="0"/>
              <a:t>Der </a:t>
            </a:r>
            <a:r>
              <a:rPr lang="de-DE" altLang="de-DE" sz="1600" b="1" dirty="0"/>
              <a:t>Lungenkreislauf</a:t>
            </a:r>
            <a:r>
              <a:rPr lang="de-DE" altLang="de-DE" sz="1600" dirty="0"/>
              <a:t> beginnt in der rechten Herzkammer. Das Blut gelangt durch die Lungenarterien zur Lunge. Hier findet der Gasaustausch statt. </a:t>
            </a:r>
            <a:br>
              <a:rPr lang="de-DE" altLang="de-DE" sz="1600" dirty="0"/>
            </a:br>
            <a:r>
              <a:rPr lang="de-DE" altLang="de-DE" sz="1600" dirty="0"/>
              <a:t>Das sauerstoffreiche Blut gelangt durch die Lungen-venen in den linken Vorhof und weiter in die linke Herzkammer.</a:t>
            </a:r>
          </a:p>
        </p:txBody>
      </p:sp>
      <p:sp>
        <p:nvSpPr>
          <p:cNvPr id="5" name="Text Box 4">
            <a:extLst>
              <a:ext uri="{FF2B5EF4-FFF2-40B4-BE49-F238E27FC236}">
                <a16:creationId xmlns:a16="http://schemas.microsoft.com/office/drawing/2014/main" id="{B92D510C-DECD-6118-4618-32F86D496BDD}"/>
              </a:ext>
            </a:extLst>
          </p:cNvPr>
          <p:cNvSpPr txBox="1">
            <a:spLocks noChangeArrowheads="1"/>
          </p:cNvSpPr>
          <p:nvPr/>
        </p:nvSpPr>
        <p:spPr bwMode="auto">
          <a:xfrm>
            <a:off x="179388" y="1916113"/>
            <a:ext cx="2663825" cy="302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50000"/>
              </a:spcBef>
            </a:pPr>
            <a:r>
              <a:rPr lang="de-DE" altLang="de-DE" sz="1600" dirty="0"/>
              <a:t>Der </a:t>
            </a:r>
            <a:r>
              <a:rPr lang="de-DE" altLang="de-DE" sz="1600" b="1" dirty="0"/>
              <a:t>Körperkreislauf</a:t>
            </a:r>
            <a:r>
              <a:rPr lang="de-DE" altLang="de-DE" sz="1600" dirty="0"/>
              <a:t> beginnt in der linken Herzkammer. Das Blut gelangt durch die Körperarterien in den Körper, wo der Sauerstoff benötigt wird (Organe). </a:t>
            </a:r>
            <a:br>
              <a:rPr lang="de-DE" altLang="de-DE" sz="1600" dirty="0"/>
            </a:br>
            <a:r>
              <a:rPr lang="de-DE" altLang="de-DE" sz="1600" dirty="0"/>
              <a:t>Das sauerstoffarme Blut gelangt durch die Körper-venen (Hohlvenen) in den rechten Vorhof und weiter in die rechte Herzkammer.</a:t>
            </a:r>
          </a:p>
        </p:txBody>
      </p:sp>
      <p:pic>
        <p:nvPicPr>
          <p:cNvPr id="6" name="Picture 5">
            <a:extLst>
              <a:ext uri="{FF2B5EF4-FFF2-40B4-BE49-F238E27FC236}">
                <a16:creationId xmlns:a16="http://schemas.microsoft.com/office/drawing/2014/main" id="{5E823DC5-7DD4-60A7-62E3-77DD4B2E90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2987675" y="1016550"/>
            <a:ext cx="2828925" cy="4759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a:extLst>
              <a:ext uri="{FF2B5EF4-FFF2-40B4-BE49-F238E27FC236}">
                <a16:creationId xmlns:a16="http://schemas.microsoft.com/office/drawing/2014/main" id="{17A1E59E-F2AB-ACCD-B3B2-D54EF28234AA}"/>
              </a:ext>
            </a:extLst>
          </p:cNvPr>
          <p:cNvGrpSpPr>
            <a:grpSpLocks/>
          </p:cNvGrpSpPr>
          <p:nvPr/>
        </p:nvGrpSpPr>
        <p:grpSpPr bwMode="auto">
          <a:xfrm>
            <a:off x="3563938" y="4221163"/>
            <a:ext cx="2016125" cy="360362"/>
            <a:chOff x="3243" y="3657"/>
            <a:chExt cx="1270" cy="227"/>
          </a:xfrm>
        </p:grpSpPr>
        <p:sp>
          <p:nvSpPr>
            <p:cNvPr id="8" name="Rectangle 7">
              <a:extLst>
                <a:ext uri="{FF2B5EF4-FFF2-40B4-BE49-F238E27FC236}">
                  <a16:creationId xmlns:a16="http://schemas.microsoft.com/office/drawing/2014/main" id="{67CB1488-EB20-AC4C-98DE-00773D5B673B}"/>
                </a:ext>
              </a:extLst>
            </p:cNvPr>
            <p:cNvSpPr>
              <a:spLocks noChangeArrowheads="1"/>
            </p:cNvSpPr>
            <p:nvPr/>
          </p:nvSpPr>
          <p:spPr bwMode="auto">
            <a:xfrm>
              <a:off x="3243" y="3657"/>
              <a:ext cx="1270" cy="227"/>
            </a:xfrm>
            <a:prstGeom prst="rect">
              <a:avLst/>
            </a:prstGeom>
            <a:solidFill>
              <a:srgbClr val="FFFFFF">
                <a:alpha val="50195"/>
              </a:srgb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endParaRPr lang="de-AT" altLang="de-DE"/>
            </a:p>
          </p:txBody>
        </p:sp>
        <p:sp>
          <p:nvSpPr>
            <p:cNvPr id="9" name="Text Box 8">
              <a:extLst>
                <a:ext uri="{FF2B5EF4-FFF2-40B4-BE49-F238E27FC236}">
                  <a16:creationId xmlns:a16="http://schemas.microsoft.com/office/drawing/2014/main" id="{1174217E-2E51-A7B3-E696-6C4E1E663DA8}"/>
                </a:ext>
              </a:extLst>
            </p:cNvPr>
            <p:cNvSpPr txBox="1">
              <a:spLocks noChangeArrowheads="1"/>
            </p:cNvSpPr>
            <p:nvPr/>
          </p:nvSpPr>
          <p:spPr bwMode="auto">
            <a:xfrm>
              <a:off x="3379" y="3657"/>
              <a:ext cx="1043" cy="212"/>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50000"/>
                </a:spcBef>
              </a:pPr>
              <a:r>
                <a:rPr lang="de-DE" altLang="de-DE" sz="1600" dirty="0"/>
                <a:t>Körperkreislauf</a:t>
              </a:r>
            </a:p>
          </p:txBody>
        </p:sp>
      </p:grpSp>
      <p:grpSp>
        <p:nvGrpSpPr>
          <p:cNvPr id="11" name="Group 9">
            <a:extLst>
              <a:ext uri="{FF2B5EF4-FFF2-40B4-BE49-F238E27FC236}">
                <a16:creationId xmlns:a16="http://schemas.microsoft.com/office/drawing/2014/main" id="{B94CB86B-110D-ED56-DC2A-AB5438C74319}"/>
              </a:ext>
            </a:extLst>
          </p:cNvPr>
          <p:cNvGrpSpPr>
            <a:grpSpLocks/>
          </p:cNvGrpSpPr>
          <p:nvPr/>
        </p:nvGrpSpPr>
        <p:grpSpPr bwMode="auto">
          <a:xfrm>
            <a:off x="3492500" y="1844675"/>
            <a:ext cx="2016125" cy="360363"/>
            <a:chOff x="3651" y="1616"/>
            <a:chExt cx="1270" cy="227"/>
          </a:xfrm>
        </p:grpSpPr>
        <p:sp>
          <p:nvSpPr>
            <p:cNvPr id="55" name="Rectangle 10">
              <a:extLst>
                <a:ext uri="{FF2B5EF4-FFF2-40B4-BE49-F238E27FC236}">
                  <a16:creationId xmlns:a16="http://schemas.microsoft.com/office/drawing/2014/main" id="{BF14CD7C-8532-046B-4052-CFD1C4E5C046}"/>
                </a:ext>
              </a:extLst>
            </p:cNvPr>
            <p:cNvSpPr>
              <a:spLocks noChangeArrowheads="1"/>
            </p:cNvSpPr>
            <p:nvPr/>
          </p:nvSpPr>
          <p:spPr bwMode="auto">
            <a:xfrm>
              <a:off x="3651" y="1616"/>
              <a:ext cx="1270" cy="227"/>
            </a:xfrm>
            <a:prstGeom prst="rect">
              <a:avLst/>
            </a:prstGeom>
            <a:solidFill>
              <a:srgbClr val="FFFFFF">
                <a:alpha val="50195"/>
              </a:srgb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endParaRPr lang="de-AT" altLang="de-DE"/>
            </a:p>
          </p:txBody>
        </p:sp>
        <p:sp>
          <p:nvSpPr>
            <p:cNvPr id="62" name="Text Box 11">
              <a:extLst>
                <a:ext uri="{FF2B5EF4-FFF2-40B4-BE49-F238E27FC236}">
                  <a16:creationId xmlns:a16="http://schemas.microsoft.com/office/drawing/2014/main" id="{CA923D75-929F-83E2-F9EC-9057E748A9BB}"/>
                </a:ext>
              </a:extLst>
            </p:cNvPr>
            <p:cNvSpPr txBox="1">
              <a:spLocks noChangeArrowheads="1"/>
            </p:cNvSpPr>
            <p:nvPr/>
          </p:nvSpPr>
          <p:spPr bwMode="auto">
            <a:xfrm>
              <a:off x="3742" y="1616"/>
              <a:ext cx="1043" cy="212"/>
            </a:xfrm>
            <a:prstGeom prst="rect">
              <a:avLst/>
            </a:prstGeom>
            <a:solidFill>
              <a:srgbClr val="FFFFFF">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50000"/>
                </a:spcBef>
              </a:pPr>
              <a:r>
                <a:rPr lang="de-DE" altLang="de-DE" sz="1600"/>
                <a:t>Lungenkreislauf</a:t>
              </a:r>
            </a:p>
          </p:txBody>
        </p:sp>
      </p:grpSp>
      <p:grpSp>
        <p:nvGrpSpPr>
          <p:cNvPr id="5122" name="Group 12">
            <a:extLst>
              <a:ext uri="{FF2B5EF4-FFF2-40B4-BE49-F238E27FC236}">
                <a16:creationId xmlns:a16="http://schemas.microsoft.com/office/drawing/2014/main" id="{07C4BC09-92AF-6D31-CE01-EAD494149DE2}"/>
              </a:ext>
            </a:extLst>
          </p:cNvPr>
          <p:cNvGrpSpPr>
            <a:grpSpLocks/>
          </p:cNvGrpSpPr>
          <p:nvPr/>
        </p:nvGrpSpPr>
        <p:grpSpPr bwMode="auto">
          <a:xfrm>
            <a:off x="1187450" y="4868866"/>
            <a:ext cx="2736850" cy="728663"/>
            <a:chOff x="748" y="3067"/>
            <a:chExt cx="1724" cy="459"/>
          </a:xfrm>
        </p:grpSpPr>
        <p:sp>
          <p:nvSpPr>
            <p:cNvPr id="5123" name="Text Box 13">
              <a:extLst>
                <a:ext uri="{FF2B5EF4-FFF2-40B4-BE49-F238E27FC236}">
                  <a16:creationId xmlns:a16="http://schemas.microsoft.com/office/drawing/2014/main" id="{AC66644E-8591-7D6B-B720-8E675E326014}"/>
                </a:ext>
              </a:extLst>
            </p:cNvPr>
            <p:cNvSpPr txBox="1">
              <a:spLocks noChangeArrowheads="1"/>
            </p:cNvSpPr>
            <p:nvPr/>
          </p:nvSpPr>
          <p:spPr bwMode="auto">
            <a:xfrm>
              <a:off x="975" y="3158"/>
              <a:ext cx="95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50000"/>
                </a:spcBef>
              </a:pPr>
              <a:r>
                <a:rPr lang="de-DE" altLang="de-DE" sz="1600" dirty="0"/>
                <a:t>Körpervene</a:t>
              </a:r>
              <a:br>
                <a:rPr lang="de-DE" altLang="de-DE" sz="1600" dirty="0"/>
              </a:br>
              <a:r>
                <a:rPr lang="de-DE" altLang="de-DE" sz="1600" dirty="0"/>
                <a:t>(Hohlvene)</a:t>
              </a:r>
            </a:p>
          </p:txBody>
        </p:sp>
        <p:grpSp>
          <p:nvGrpSpPr>
            <p:cNvPr id="5136" name="Group 14">
              <a:extLst>
                <a:ext uri="{FF2B5EF4-FFF2-40B4-BE49-F238E27FC236}">
                  <a16:creationId xmlns:a16="http://schemas.microsoft.com/office/drawing/2014/main" id="{83F5B1A5-94E9-02C6-3087-04A9336D2199}"/>
                </a:ext>
              </a:extLst>
            </p:cNvPr>
            <p:cNvGrpSpPr>
              <a:grpSpLocks/>
            </p:cNvGrpSpPr>
            <p:nvPr/>
          </p:nvGrpSpPr>
          <p:grpSpPr bwMode="auto">
            <a:xfrm>
              <a:off x="748" y="3067"/>
              <a:ext cx="1724" cy="459"/>
              <a:chOff x="385" y="2160"/>
              <a:chExt cx="1724" cy="459"/>
            </a:xfrm>
          </p:grpSpPr>
          <p:sp>
            <p:nvSpPr>
              <p:cNvPr id="5137" name="Rectangle 15">
                <a:extLst>
                  <a:ext uri="{FF2B5EF4-FFF2-40B4-BE49-F238E27FC236}">
                    <a16:creationId xmlns:a16="http://schemas.microsoft.com/office/drawing/2014/main" id="{9FA12DA6-83E4-985B-F62B-0B2BE19437D1}"/>
                  </a:ext>
                </a:extLst>
              </p:cNvPr>
              <p:cNvSpPr>
                <a:spLocks noChangeArrowheads="1"/>
              </p:cNvSpPr>
              <p:nvPr/>
            </p:nvSpPr>
            <p:spPr bwMode="auto">
              <a:xfrm>
                <a:off x="385" y="2251"/>
                <a:ext cx="1271" cy="36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endParaRPr lang="de-AT" altLang="de-DE"/>
              </a:p>
            </p:txBody>
          </p:sp>
          <p:sp>
            <p:nvSpPr>
              <p:cNvPr id="5138" name="Line 16">
                <a:extLst>
                  <a:ext uri="{FF2B5EF4-FFF2-40B4-BE49-F238E27FC236}">
                    <a16:creationId xmlns:a16="http://schemas.microsoft.com/office/drawing/2014/main" id="{32C7F9D2-9245-F7B4-9C3A-8F16D7E2DD36}"/>
                  </a:ext>
                </a:extLst>
              </p:cNvPr>
              <p:cNvSpPr>
                <a:spLocks noChangeShapeType="1"/>
              </p:cNvSpPr>
              <p:nvPr/>
            </p:nvSpPr>
            <p:spPr bwMode="auto">
              <a:xfrm flipV="1">
                <a:off x="1655" y="2160"/>
                <a:ext cx="454"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grpSp>
        <p:nvGrpSpPr>
          <p:cNvPr id="5139" name="Group 17">
            <a:extLst>
              <a:ext uri="{FF2B5EF4-FFF2-40B4-BE49-F238E27FC236}">
                <a16:creationId xmlns:a16="http://schemas.microsoft.com/office/drawing/2014/main" id="{C3F121CF-E68C-B442-C2B4-336CD939AF50}"/>
              </a:ext>
            </a:extLst>
          </p:cNvPr>
          <p:cNvGrpSpPr>
            <a:grpSpLocks/>
          </p:cNvGrpSpPr>
          <p:nvPr/>
        </p:nvGrpSpPr>
        <p:grpSpPr bwMode="auto">
          <a:xfrm>
            <a:off x="538163" y="1196975"/>
            <a:ext cx="2881312" cy="360363"/>
            <a:chOff x="339" y="754"/>
            <a:chExt cx="1815" cy="227"/>
          </a:xfrm>
        </p:grpSpPr>
        <p:grpSp>
          <p:nvGrpSpPr>
            <p:cNvPr id="5140" name="Group 18">
              <a:extLst>
                <a:ext uri="{FF2B5EF4-FFF2-40B4-BE49-F238E27FC236}">
                  <a16:creationId xmlns:a16="http://schemas.microsoft.com/office/drawing/2014/main" id="{F64466AF-DC49-8E57-BB65-6AF90CC1ACA5}"/>
                </a:ext>
              </a:extLst>
            </p:cNvPr>
            <p:cNvGrpSpPr>
              <a:grpSpLocks/>
            </p:cNvGrpSpPr>
            <p:nvPr/>
          </p:nvGrpSpPr>
          <p:grpSpPr bwMode="auto">
            <a:xfrm>
              <a:off x="339" y="754"/>
              <a:ext cx="1815" cy="227"/>
              <a:chOff x="385" y="1117"/>
              <a:chExt cx="1815" cy="227"/>
            </a:xfrm>
          </p:grpSpPr>
          <p:sp>
            <p:nvSpPr>
              <p:cNvPr id="5142" name="Rectangle 19">
                <a:extLst>
                  <a:ext uri="{FF2B5EF4-FFF2-40B4-BE49-F238E27FC236}">
                    <a16:creationId xmlns:a16="http://schemas.microsoft.com/office/drawing/2014/main" id="{68EFE07B-D53F-1829-D105-A78D2F9DF1DE}"/>
                  </a:ext>
                </a:extLst>
              </p:cNvPr>
              <p:cNvSpPr>
                <a:spLocks noChangeArrowheads="1"/>
              </p:cNvSpPr>
              <p:nvPr/>
            </p:nvSpPr>
            <p:spPr bwMode="auto">
              <a:xfrm>
                <a:off x="385" y="1117"/>
                <a:ext cx="127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endParaRPr lang="de-AT" altLang="de-DE"/>
              </a:p>
            </p:txBody>
          </p:sp>
          <p:sp>
            <p:nvSpPr>
              <p:cNvPr id="5143" name="Line 20">
                <a:extLst>
                  <a:ext uri="{FF2B5EF4-FFF2-40B4-BE49-F238E27FC236}">
                    <a16:creationId xmlns:a16="http://schemas.microsoft.com/office/drawing/2014/main" id="{21C2FE87-89CD-7E32-6C36-4CDECACFDBB5}"/>
                  </a:ext>
                </a:extLst>
              </p:cNvPr>
              <p:cNvSpPr>
                <a:spLocks noChangeShapeType="1"/>
              </p:cNvSpPr>
              <p:nvPr/>
            </p:nvSpPr>
            <p:spPr bwMode="auto">
              <a:xfrm>
                <a:off x="1655" y="1207"/>
                <a:ext cx="545"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5141" name="Text Box 21">
              <a:extLst>
                <a:ext uri="{FF2B5EF4-FFF2-40B4-BE49-F238E27FC236}">
                  <a16:creationId xmlns:a16="http://schemas.microsoft.com/office/drawing/2014/main" id="{D5FB9B52-20A8-FC81-5715-463DB18D4224}"/>
                </a:ext>
              </a:extLst>
            </p:cNvPr>
            <p:cNvSpPr txBox="1">
              <a:spLocks noChangeArrowheads="1"/>
            </p:cNvSpPr>
            <p:nvPr/>
          </p:nvSpPr>
          <p:spPr bwMode="auto">
            <a:xfrm>
              <a:off x="521" y="754"/>
              <a:ext cx="104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50000"/>
                </a:spcBef>
              </a:pPr>
              <a:r>
                <a:rPr lang="de-DE" altLang="de-DE" sz="1600"/>
                <a:t>Lungenarterie</a:t>
              </a:r>
            </a:p>
          </p:txBody>
        </p:sp>
      </p:grpSp>
      <p:grpSp>
        <p:nvGrpSpPr>
          <p:cNvPr id="5144" name="Group 22">
            <a:extLst>
              <a:ext uri="{FF2B5EF4-FFF2-40B4-BE49-F238E27FC236}">
                <a16:creationId xmlns:a16="http://schemas.microsoft.com/office/drawing/2014/main" id="{5F8FDEC6-CCD2-530E-7AE8-076043125167}"/>
              </a:ext>
            </a:extLst>
          </p:cNvPr>
          <p:cNvGrpSpPr>
            <a:grpSpLocks/>
          </p:cNvGrpSpPr>
          <p:nvPr/>
        </p:nvGrpSpPr>
        <p:grpSpPr bwMode="auto">
          <a:xfrm>
            <a:off x="5219700" y="4868863"/>
            <a:ext cx="2736850" cy="503237"/>
            <a:chOff x="3288" y="3113"/>
            <a:chExt cx="1724" cy="317"/>
          </a:xfrm>
        </p:grpSpPr>
        <p:sp>
          <p:nvSpPr>
            <p:cNvPr id="5145" name="Rectangle 23">
              <a:extLst>
                <a:ext uri="{FF2B5EF4-FFF2-40B4-BE49-F238E27FC236}">
                  <a16:creationId xmlns:a16="http://schemas.microsoft.com/office/drawing/2014/main" id="{DED59022-65FD-B476-C39B-76B2C1D9223B}"/>
                </a:ext>
              </a:extLst>
            </p:cNvPr>
            <p:cNvSpPr>
              <a:spLocks noChangeArrowheads="1"/>
            </p:cNvSpPr>
            <p:nvPr/>
          </p:nvSpPr>
          <p:spPr bwMode="auto">
            <a:xfrm>
              <a:off x="3741" y="3203"/>
              <a:ext cx="127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endParaRPr lang="de-AT" altLang="de-DE"/>
            </a:p>
          </p:txBody>
        </p:sp>
        <p:sp>
          <p:nvSpPr>
            <p:cNvPr id="5146" name="Line 24">
              <a:extLst>
                <a:ext uri="{FF2B5EF4-FFF2-40B4-BE49-F238E27FC236}">
                  <a16:creationId xmlns:a16="http://schemas.microsoft.com/office/drawing/2014/main" id="{48DED61D-5A4E-49ED-462B-E3FD12A3953C}"/>
                </a:ext>
              </a:extLst>
            </p:cNvPr>
            <p:cNvSpPr>
              <a:spLocks noChangeShapeType="1"/>
            </p:cNvSpPr>
            <p:nvPr/>
          </p:nvSpPr>
          <p:spPr bwMode="auto">
            <a:xfrm flipH="1" flipV="1">
              <a:off x="3288" y="3113"/>
              <a:ext cx="454" cy="2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5147" name="Text Box 25">
            <a:extLst>
              <a:ext uri="{FF2B5EF4-FFF2-40B4-BE49-F238E27FC236}">
                <a16:creationId xmlns:a16="http://schemas.microsoft.com/office/drawing/2014/main" id="{A2DDB2E2-C1C1-F05D-29B5-C005657DA93D}"/>
              </a:ext>
            </a:extLst>
          </p:cNvPr>
          <p:cNvSpPr txBox="1">
            <a:spLocks noChangeArrowheads="1"/>
          </p:cNvSpPr>
          <p:nvPr/>
        </p:nvSpPr>
        <p:spPr bwMode="auto">
          <a:xfrm>
            <a:off x="6156325" y="5011738"/>
            <a:ext cx="16557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50000"/>
              </a:spcBef>
            </a:pPr>
            <a:r>
              <a:rPr lang="de-DE" altLang="de-DE" sz="1600"/>
              <a:t>Körperarterie</a:t>
            </a:r>
          </a:p>
        </p:txBody>
      </p:sp>
      <p:grpSp>
        <p:nvGrpSpPr>
          <p:cNvPr id="5149" name="Group 26">
            <a:extLst>
              <a:ext uri="{FF2B5EF4-FFF2-40B4-BE49-F238E27FC236}">
                <a16:creationId xmlns:a16="http://schemas.microsoft.com/office/drawing/2014/main" id="{ACCA0C62-AF26-7FAF-5900-DC6DE38AA133}"/>
              </a:ext>
            </a:extLst>
          </p:cNvPr>
          <p:cNvGrpSpPr>
            <a:grpSpLocks/>
          </p:cNvGrpSpPr>
          <p:nvPr/>
        </p:nvGrpSpPr>
        <p:grpSpPr bwMode="auto">
          <a:xfrm>
            <a:off x="5651500" y="1196975"/>
            <a:ext cx="2738438" cy="360363"/>
            <a:chOff x="3560" y="754"/>
            <a:chExt cx="1725" cy="227"/>
          </a:xfrm>
        </p:grpSpPr>
        <p:sp>
          <p:nvSpPr>
            <p:cNvPr id="5150" name="Text Box 27">
              <a:extLst>
                <a:ext uri="{FF2B5EF4-FFF2-40B4-BE49-F238E27FC236}">
                  <a16:creationId xmlns:a16="http://schemas.microsoft.com/office/drawing/2014/main" id="{AAD41655-DD0C-CBF8-E78E-42FECBA0E14A}"/>
                </a:ext>
              </a:extLst>
            </p:cNvPr>
            <p:cNvSpPr txBox="1">
              <a:spLocks noChangeArrowheads="1"/>
            </p:cNvSpPr>
            <p:nvPr/>
          </p:nvSpPr>
          <p:spPr bwMode="auto">
            <a:xfrm>
              <a:off x="4150" y="754"/>
              <a:ext cx="104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50000"/>
                </a:spcBef>
              </a:pPr>
              <a:r>
                <a:rPr lang="de-DE" altLang="de-DE" sz="1600"/>
                <a:t>Lungenvene</a:t>
              </a:r>
            </a:p>
          </p:txBody>
        </p:sp>
        <p:grpSp>
          <p:nvGrpSpPr>
            <p:cNvPr id="5151" name="Group 28">
              <a:extLst>
                <a:ext uri="{FF2B5EF4-FFF2-40B4-BE49-F238E27FC236}">
                  <a16:creationId xmlns:a16="http://schemas.microsoft.com/office/drawing/2014/main" id="{5D56E35C-87DF-10F4-13F5-CDC4B3EF7C04}"/>
                </a:ext>
              </a:extLst>
            </p:cNvPr>
            <p:cNvGrpSpPr>
              <a:grpSpLocks/>
            </p:cNvGrpSpPr>
            <p:nvPr/>
          </p:nvGrpSpPr>
          <p:grpSpPr bwMode="auto">
            <a:xfrm>
              <a:off x="3560" y="754"/>
              <a:ext cx="1725" cy="227"/>
              <a:chOff x="3560" y="754"/>
              <a:chExt cx="1725" cy="227"/>
            </a:xfrm>
          </p:grpSpPr>
          <p:sp>
            <p:nvSpPr>
              <p:cNvPr id="5152" name="Rectangle 29">
                <a:extLst>
                  <a:ext uri="{FF2B5EF4-FFF2-40B4-BE49-F238E27FC236}">
                    <a16:creationId xmlns:a16="http://schemas.microsoft.com/office/drawing/2014/main" id="{488AF54D-4371-41CE-3A20-5E5786C8D2C7}"/>
                  </a:ext>
                </a:extLst>
              </p:cNvPr>
              <p:cNvSpPr>
                <a:spLocks noChangeArrowheads="1"/>
              </p:cNvSpPr>
              <p:nvPr/>
            </p:nvSpPr>
            <p:spPr bwMode="auto">
              <a:xfrm>
                <a:off x="4014" y="754"/>
                <a:ext cx="127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endParaRPr lang="de-AT" altLang="de-DE"/>
              </a:p>
            </p:txBody>
          </p:sp>
          <p:sp>
            <p:nvSpPr>
              <p:cNvPr id="5154" name="Line 30">
                <a:extLst>
                  <a:ext uri="{FF2B5EF4-FFF2-40B4-BE49-F238E27FC236}">
                    <a16:creationId xmlns:a16="http://schemas.microsoft.com/office/drawing/2014/main" id="{93C040FF-93C3-8F21-9381-355898030B84}"/>
                  </a:ext>
                </a:extLst>
              </p:cNvPr>
              <p:cNvSpPr>
                <a:spLocks noChangeShapeType="1"/>
              </p:cNvSpPr>
              <p:nvPr/>
            </p:nvSpPr>
            <p:spPr bwMode="auto">
              <a:xfrm flipH="1">
                <a:off x="3560" y="890"/>
                <a:ext cx="454"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grpSp>
        <p:nvGrpSpPr>
          <p:cNvPr id="5156" name="Group 31">
            <a:extLst>
              <a:ext uri="{FF2B5EF4-FFF2-40B4-BE49-F238E27FC236}">
                <a16:creationId xmlns:a16="http://schemas.microsoft.com/office/drawing/2014/main" id="{81DA2162-A5FD-0EAD-78E8-B98C53C04E7B}"/>
              </a:ext>
            </a:extLst>
          </p:cNvPr>
          <p:cNvGrpSpPr>
            <a:grpSpLocks/>
          </p:cNvGrpSpPr>
          <p:nvPr/>
        </p:nvGrpSpPr>
        <p:grpSpPr bwMode="auto">
          <a:xfrm>
            <a:off x="2916238" y="2708275"/>
            <a:ext cx="3384550" cy="865188"/>
            <a:chOff x="1837" y="1706"/>
            <a:chExt cx="2132" cy="545"/>
          </a:xfrm>
        </p:grpSpPr>
        <p:sp>
          <p:nvSpPr>
            <p:cNvPr id="5157" name="Text Box 32">
              <a:extLst>
                <a:ext uri="{FF2B5EF4-FFF2-40B4-BE49-F238E27FC236}">
                  <a16:creationId xmlns:a16="http://schemas.microsoft.com/office/drawing/2014/main" id="{12A893E5-032C-BF2C-7BBA-2486E8E5AA8F}"/>
                </a:ext>
              </a:extLst>
            </p:cNvPr>
            <p:cNvSpPr txBox="1">
              <a:spLocks noChangeArrowheads="1"/>
            </p:cNvSpPr>
            <p:nvPr/>
          </p:nvSpPr>
          <p:spPr bwMode="auto">
            <a:xfrm>
              <a:off x="1837" y="1752"/>
              <a:ext cx="6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50000"/>
                </a:spcBef>
              </a:pPr>
              <a:r>
                <a:rPr lang="de-DE" altLang="de-DE" sz="1600"/>
                <a:t>Vorhof</a:t>
              </a:r>
            </a:p>
          </p:txBody>
        </p:sp>
        <p:sp>
          <p:nvSpPr>
            <p:cNvPr id="5158" name="Line 33">
              <a:extLst>
                <a:ext uri="{FF2B5EF4-FFF2-40B4-BE49-F238E27FC236}">
                  <a16:creationId xmlns:a16="http://schemas.microsoft.com/office/drawing/2014/main" id="{66F85227-25DE-44A7-64E6-1E8A9552CA3A}"/>
                </a:ext>
              </a:extLst>
            </p:cNvPr>
            <p:cNvSpPr>
              <a:spLocks noChangeShapeType="1"/>
            </p:cNvSpPr>
            <p:nvPr/>
          </p:nvSpPr>
          <p:spPr bwMode="auto">
            <a:xfrm flipV="1">
              <a:off x="2290" y="1706"/>
              <a:ext cx="681"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5159" name="Line 34">
              <a:extLst>
                <a:ext uri="{FF2B5EF4-FFF2-40B4-BE49-F238E27FC236}">
                  <a16:creationId xmlns:a16="http://schemas.microsoft.com/office/drawing/2014/main" id="{28C4F596-BD9D-4D7C-FF10-B956E5B7B46C}"/>
                </a:ext>
              </a:extLst>
            </p:cNvPr>
            <p:cNvSpPr>
              <a:spLocks noChangeShapeType="1"/>
            </p:cNvSpPr>
            <p:nvPr/>
          </p:nvSpPr>
          <p:spPr bwMode="auto">
            <a:xfrm>
              <a:off x="2290" y="1842"/>
              <a:ext cx="227"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5160" name="Text Box 35">
              <a:extLst>
                <a:ext uri="{FF2B5EF4-FFF2-40B4-BE49-F238E27FC236}">
                  <a16:creationId xmlns:a16="http://schemas.microsoft.com/office/drawing/2014/main" id="{A9E81F27-EE40-D10E-62CE-DDD5D310CBAC}"/>
                </a:ext>
              </a:extLst>
            </p:cNvPr>
            <p:cNvSpPr txBox="1">
              <a:spLocks noChangeArrowheads="1"/>
            </p:cNvSpPr>
            <p:nvPr/>
          </p:nvSpPr>
          <p:spPr bwMode="auto">
            <a:xfrm>
              <a:off x="3334" y="1839"/>
              <a:ext cx="635"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50000"/>
                </a:spcBef>
              </a:pPr>
              <a:r>
                <a:rPr lang="de-DE" altLang="de-DE" sz="1600"/>
                <a:t>Herz-</a:t>
              </a:r>
              <a:br>
                <a:rPr lang="de-DE" altLang="de-DE" sz="1600"/>
              </a:br>
              <a:r>
                <a:rPr lang="de-DE" altLang="de-DE" sz="1600"/>
                <a:t>kammer</a:t>
              </a:r>
            </a:p>
          </p:txBody>
        </p:sp>
        <p:sp>
          <p:nvSpPr>
            <p:cNvPr id="5161" name="Line 36">
              <a:extLst>
                <a:ext uri="{FF2B5EF4-FFF2-40B4-BE49-F238E27FC236}">
                  <a16:creationId xmlns:a16="http://schemas.microsoft.com/office/drawing/2014/main" id="{00050271-6FA3-4F8D-2BA3-F74439DD3CF0}"/>
                </a:ext>
              </a:extLst>
            </p:cNvPr>
            <p:cNvSpPr>
              <a:spLocks noChangeShapeType="1"/>
            </p:cNvSpPr>
            <p:nvPr/>
          </p:nvSpPr>
          <p:spPr bwMode="auto">
            <a:xfrm flipV="1">
              <a:off x="2835" y="2024"/>
              <a:ext cx="544"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5162" name="Line 37">
              <a:extLst>
                <a:ext uri="{FF2B5EF4-FFF2-40B4-BE49-F238E27FC236}">
                  <a16:creationId xmlns:a16="http://schemas.microsoft.com/office/drawing/2014/main" id="{D5074945-2AF0-2E9E-28A8-720D850A35FD}"/>
                </a:ext>
              </a:extLst>
            </p:cNvPr>
            <p:cNvSpPr>
              <a:spLocks noChangeShapeType="1"/>
            </p:cNvSpPr>
            <p:nvPr/>
          </p:nvSpPr>
          <p:spPr bwMode="auto">
            <a:xfrm flipH="1">
              <a:off x="3016" y="2024"/>
              <a:ext cx="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Tree>
    <p:extLst>
      <p:ext uri="{BB962C8B-B14F-4D97-AF65-F5344CB8AC3E}">
        <p14:creationId xmlns:p14="http://schemas.microsoft.com/office/powerpoint/2010/main" val="2299293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EAB61F96-D2CF-12EB-1650-178F71622861}"/>
            </a:ext>
          </a:extLst>
        </p:cNvPr>
        <p:cNvGrpSpPr/>
        <p:nvPr/>
      </p:nvGrpSpPr>
      <p:grpSpPr>
        <a:xfrm>
          <a:off x="0" y="0"/>
          <a:ext cx="0" cy="0"/>
          <a:chOff x="0" y="0"/>
          <a:chExt cx="0" cy="0"/>
        </a:xfrm>
      </p:grpSpPr>
      <p:sp>
        <p:nvSpPr>
          <p:cNvPr id="10" name="Rectangle 2">
            <a:extLst>
              <a:ext uri="{FF2B5EF4-FFF2-40B4-BE49-F238E27FC236}">
                <a16:creationId xmlns:a16="http://schemas.microsoft.com/office/drawing/2014/main" id="{A4771E4E-65B1-2DD6-8C32-682AEF3322CD}"/>
              </a:ext>
            </a:extLst>
          </p:cNvPr>
          <p:cNvSpPr>
            <a:spLocks noGrp="1" noChangeArrowheads="1"/>
          </p:cNvSpPr>
          <p:nvPr>
            <p:ph type="title"/>
          </p:nvPr>
        </p:nvSpPr>
        <p:spPr>
          <a:xfrm>
            <a:off x="457200" y="44450"/>
            <a:ext cx="6275388" cy="527050"/>
          </a:xfrm>
        </p:spPr>
        <p:txBody>
          <a:bodyPr/>
          <a:lstStyle/>
          <a:p>
            <a:r>
              <a:rPr lang="de-DE" altLang="de-DE"/>
              <a:t>Schema des Blutkreislaufes</a:t>
            </a:r>
          </a:p>
        </p:txBody>
      </p:sp>
      <p:grpSp>
        <p:nvGrpSpPr>
          <p:cNvPr id="15" name="Group 6">
            <a:extLst>
              <a:ext uri="{FF2B5EF4-FFF2-40B4-BE49-F238E27FC236}">
                <a16:creationId xmlns:a16="http://schemas.microsoft.com/office/drawing/2014/main" id="{86980B27-540B-9F7E-39EC-2F6F2EC769B0}"/>
              </a:ext>
            </a:extLst>
          </p:cNvPr>
          <p:cNvGrpSpPr>
            <a:grpSpLocks/>
          </p:cNvGrpSpPr>
          <p:nvPr/>
        </p:nvGrpSpPr>
        <p:grpSpPr bwMode="auto">
          <a:xfrm>
            <a:off x="179388" y="693738"/>
            <a:ext cx="8283575" cy="4759325"/>
            <a:chOff x="113" y="437"/>
            <a:chExt cx="5218" cy="2998"/>
          </a:xfrm>
        </p:grpSpPr>
        <p:pic>
          <p:nvPicPr>
            <p:cNvPr id="16" name="Picture 7">
              <a:extLst>
                <a:ext uri="{FF2B5EF4-FFF2-40B4-BE49-F238E27FC236}">
                  <a16:creationId xmlns:a16="http://schemas.microsoft.com/office/drawing/2014/main" id="{D3C524D7-FCC8-DD4F-3490-085823E5C2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882" y="437"/>
              <a:ext cx="1782" cy="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8">
              <a:extLst>
                <a:ext uri="{FF2B5EF4-FFF2-40B4-BE49-F238E27FC236}">
                  <a16:creationId xmlns:a16="http://schemas.microsoft.com/office/drawing/2014/main" id="{368B903C-A63E-1745-AAE8-32E48C99BE96}"/>
                </a:ext>
              </a:extLst>
            </p:cNvPr>
            <p:cNvSpPr>
              <a:spLocks noChangeArrowheads="1"/>
            </p:cNvSpPr>
            <p:nvPr/>
          </p:nvSpPr>
          <p:spPr bwMode="auto">
            <a:xfrm>
              <a:off x="2245" y="2659"/>
              <a:ext cx="1270" cy="227"/>
            </a:xfrm>
            <a:prstGeom prst="rect">
              <a:avLst/>
            </a:prstGeom>
            <a:solidFill>
              <a:srgbClr val="FFFFFF">
                <a:alpha val="50195"/>
              </a:srgb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endParaRPr lang="de-AT" altLang="de-DE"/>
            </a:p>
          </p:txBody>
        </p:sp>
        <p:sp>
          <p:nvSpPr>
            <p:cNvPr id="18" name="Rectangle 9">
              <a:extLst>
                <a:ext uri="{FF2B5EF4-FFF2-40B4-BE49-F238E27FC236}">
                  <a16:creationId xmlns:a16="http://schemas.microsoft.com/office/drawing/2014/main" id="{85056840-0306-85B2-DC45-F39AC6FD9675}"/>
                </a:ext>
              </a:extLst>
            </p:cNvPr>
            <p:cNvSpPr>
              <a:spLocks noChangeArrowheads="1"/>
            </p:cNvSpPr>
            <p:nvPr/>
          </p:nvSpPr>
          <p:spPr bwMode="auto">
            <a:xfrm>
              <a:off x="2154" y="1117"/>
              <a:ext cx="1270" cy="227"/>
            </a:xfrm>
            <a:prstGeom prst="rect">
              <a:avLst/>
            </a:prstGeom>
            <a:solidFill>
              <a:srgbClr val="FFFFFF">
                <a:alpha val="50195"/>
              </a:srgb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endParaRPr lang="de-AT" altLang="de-DE"/>
            </a:p>
          </p:txBody>
        </p:sp>
        <p:grpSp>
          <p:nvGrpSpPr>
            <p:cNvPr id="20" name="Group 13">
              <a:extLst>
                <a:ext uri="{FF2B5EF4-FFF2-40B4-BE49-F238E27FC236}">
                  <a16:creationId xmlns:a16="http://schemas.microsoft.com/office/drawing/2014/main" id="{3B400CA7-0449-9E60-90C6-A5DA5D7AD71F}"/>
                </a:ext>
              </a:extLst>
            </p:cNvPr>
            <p:cNvGrpSpPr>
              <a:grpSpLocks/>
            </p:cNvGrpSpPr>
            <p:nvPr/>
          </p:nvGrpSpPr>
          <p:grpSpPr bwMode="auto">
            <a:xfrm>
              <a:off x="113" y="754"/>
              <a:ext cx="1815" cy="227"/>
              <a:chOff x="385" y="1117"/>
              <a:chExt cx="1815" cy="227"/>
            </a:xfrm>
          </p:grpSpPr>
          <p:sp>
            <p:nvSpPr>
              <p:cNvPr id="35" name="Rectangle 14">
                <a:extLst>
                  <a:ext uri="{FF2B5EF4-FFF2-40B4-BE49-F238E27FC236}">
                    <a16:creationId xmlns:a16="http://schemas.microsoft.com/office/drawing/2014/main" id="{3F8EDFD1-9F19-CC02-8994-95B0302F4C4B}"/>
                  </a:ext>
                </a:extLst>
              </p:cNvPr>
              <p:cNvSpPr>
                <a:spLocks noChangeArrowheads="1"/>
              </p:cNvSpPr>
              <p:nvPr/>
            </p:nvSpPr>
            <p:spPr bwMode="auto">
              <a:xfrm>
                <a:off x="385" y="1117"/>
                <a:ext cx="127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endParaRPr lang="de-AT" altLang="de-DE"/>
              </a:p>
            </p:txBody>
          </p:sp>
          <p:sp>
            <p:nvSpPr>
              <p:cNvPr id="36" name="Line 15">
                <a:extLst>
                  <a:ext uri="{FF2B5EF4-FFF2-40B4-BE49-F238E27FC236}">
                    <a16:creationId xmlns:a16="http://schemas.microsoft.com/office/drawing/2014/main" id="{5EF191B0-0C0C-B115-313B-A84A51C7455B}"/>
                  </a:ext>
                </a:extLst>
              </p:cNvPr>
              <p:cNvSpPr>
                <a:spLocks noChangeShapeType="1"/>
              </p:cNvSpPr>
              <p:nvPr/>
            </p:nvSpPr>
            <p:spPr bwMode="auto">
              <a:xfrm>
                <a:off x="1655" y="1207"/>
                <a:ext cx="545"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21" name="Group 16">
              <a:extLst>
                <a:ext uri="{FF2B5EF4-FFF2-40B4-BE49-F238E27FC236}">
                  <a16:creationId xmlns:a16="http://schemas.microsoft.com/office/drawing/2014/main" id="{EDC008FF-5087-582D-6D8E-FA25BEE8BCAB}"/>
                </a:ext>
              </a:extLst>
            </p:cNvPr>
            <p:cNvGrpSpPr>
              <a:grpSpLocks/>
            </p:cNvGrpSpPr>
            <p:nvPr/>
          </p:nvGrpSpPr>
          <p:grpSpPr bwMode="auto">
            <a:xfrm>
              <a:off x="3243" y="2297"/>
              <a:ext cx="1724" cy="317"/>
              <a:chOff x="3288" y="3113"/>
              <a:chExt cx="1724" cy="317"/>
            </a:xfrm>
          </p:grpSpPr>
          <p:sp>
            <p:nvSpPr>
              <p:cNvPr id="33" name="Rectangle 17">
                <a:extLst>
                  <a:ext uri="{FF2B5EF4-FFF2-40B4-BE49-F238E27FC236}">
                    <a16:creationId xmlns:a16="http://schemas.microsoft.com/office/drawing/2014/main" id="{D9C961EF-594F-E66F-B64D-1345058331A0}"/>
                  </a:ext>
                </a:extLst>
              </p:cNvPr>
              <p:cNvSpPr>
                <a:spLocks noChangeArrowheads="1"/>
              </p:cNvSpPr>
              <p:nvPr/>
            </p:nvSpPr>
            <p:spPr bwMode="auto">
              <a:xfrm>
                <a:off x="3741" y="3203"/>
                <a:ext cx="127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endParaRPr lang="de-AT" altLang="de-DE"/>
              </a:p>
            </p:txBody>
          </p:sp>
          <p:sp>
            <p:nvSpPr>
              <p:cNvPr id="34" name="Line 18">
                <a:extLst>
                  <a:ext uri="{FF2B5EF4-FFF2-40B4-BE49-F238E27FC236}">
                    <a16:creationId xmlns:a16="http://schemas.microsoft.com/office/drawing/2014/main" id="{A67D9157-1407-571E-EFA0-A601FA1CFA46}"/>
                  </a:ext>
                </a:extLst>
              </p:cNvPr>
              <p:cNvSpPr>
                <a:spLocks noChangeShapeType="1"/>
              </p:cNvSpPr>
              <p:nvPr/>
            </p:nvSpPr>
            <p:spPr bwMode="auto">
              <a:xfrm flipH="1" flipV="1">
                <a:off x="3288" y="3113"/>
                <a:ext cx="454" cy="2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22" name="Group 19">
              <a:extLst>
                <a:ext uri="{FF2B5EF4-FFF2-40B4-BE49-F238E27FC236}">
                  <a16:creationId xmlns:a16="http://schemas.microsoft.com/office/drawing/2014/main" id="{88AEFAC5-19D4-6410-E869-533E942AE69A}"/>
                </a:ext>
              </a:extLst>
            </p:cNvPr>
            <p:cNvGrpSpPr>
              <a:grpSpLocks/>
            </p:cNvGrpSpPr>
            <p:nvPr/>
          </p:nvGrpSpPr>
          <p:grpSpPr bwMode="auto">
            <a:xfrm>
              <a:off x="3606" y="754"/>
              <a:ext cx="1725" cy="227"/>
              <a:chOff x="3560" y="754"/>
              <a:chExt cx="1725" cy="227"/>
            </a:xfrm>
          </p:grpSpPr>
          <p:sp>
            <p:nvSpPr>
              <p:cNvPr id="31" name="Rectangle 20">
                <a:extLst>
                  <a:ext uri="{FF2B5EF4-FFF2-40B4-BE49-F238E27FC236}">
                    <a16:creationId xmlns:a16="http://schemas.microsoft.com/office/drawing/2014/main" id="{6CFB3FF0-9721-8E19-9E95-38BF29BCDBF0}"/>
                  </a:ext>
                </a:extLst>
              </p:cNvPr>
              <p:cNvSpPr>
                <a:spLocks noChangeArrowheads="1"/>
              </p:cNvSpPr>
              <p:nvPr/>
            </p:nvSpPr>
            <p:spPr bwMode="auto">
              <a:xfrm>
                <a:off x="4014" y="754"/>
                <a:ext cx="127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endParaRPr lang="de-AT" altLang="de-DE"/>
              </a:p>
            </p:txBody>
          </p:sp>
          <p:sp>
            <p:nvSpPr>
              <p:cNvPr id="32" name="Line 21">
                <a:extLst>
                  <a:ext uri="{FF2B5EF4-FFF2-40B4-BE49-F238E27FC236}">
                    <a16:creationId xmlns:a16="http://schemas.microsoft.com/office/drawing/2014/main" id="{13C0F756-B640-46A7-D7A8-AEFBF75B1821}"/>
                  </a:ext>
                </a:extLst>
              </p:cNvPr>
              <p:cNvSpPr>
                <a:spLocks noChangeShapeType="1"/>
              </p:cNvSpPr>
              <p:nvPr/>
            </p:nvSpPr>
            <p:spPr bwMode="auto">
              <a:xfrm flipH="1">
                <a:off x="3560" y="890"/>
                <a:ext cx="454"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23" name="Group 22">
              <a:extLst>
                <a:ext uri="{FF2B5EF4-FFF2-40B4-BE49-F238E27FC236}">
                  <a16:creationId xmlns:a16="http://schemas.microsoft.com/office/drawing/2014/main" id="{7F3BA947-50CD-8323-F6B9-4BE7F170A072}"/>
                </a:ext>
              </a:extLst>
            </p:cNvPr>
            <p:cNvGrpSpPr>
              <a:grpSpLocks/>
            </p:cNvGrpSpPr>
            <p:nvPr/>
          </p:nvGrpSpPr>
          <p:grpSpPr bwMode="auto">
            <a:xfrm>
              <a:off x="975" y="1525"/>
              <a:ext cx="1951" cy="273"/>
              <a:chOff x="1020" y="1706"/>
              <a:chExt cx="1951" cy="273"/>
            </a:xfrm>
          </p:grpSpPr>
          <p:sp>
            <p:nvSpPr>
              <p:cNvPr id="28" name="Line 23">
                <a:extLst>
                  <a:ext uri="{FF2B5EF4-FFF2-40B4-BE49-F238E27FC236}">
                    <a16:creationId xmlns:a16="http://schemas.microsoft.com/office/drawing/2014/main" id="{53EB5CF7-9D92-4128-BC38-AD3BF315540D}"/>
                  </a:ext>
                </a:extLst>
              </p:cNvPr>
              <p:cNvSpPr>
                <a:spLocks noChangeShapeType="1"/>
              </p:cNvSpPr>
              <p:nvPr/>
            </p:nvSpPr>
            <p:spPr bwMode="auto">
              <a:xfrm flipV="1">
                <a:off x="2290" y="1706"/>
                <a:ext cx="681"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 name="Line 24">
                <a:extLst>
                  <a:ext uri="{FF2B5EF4-FFF2-40B4-BE49-F238E27FC236}">
                    <a16:creationId xmlns:a16="http://schemas.microsoft.com/office/drawing/2014/main" id="{C88010EA-43AD-B677-7B24-A38808388DCB}"/>
                  </a:ext>
                </a:extLst>
              </p:cNvPr>
              <p:cNvSpPr>
                <a:spLocks noChangeShapeType="1"/>
              </p:cNvSpPr>
              <p:nvPr/>
            </p:nvSpPr>
            <p:spPr bwMode="auto">
              <a:xfrm>
                <a:off x="2290" y="1842"/>
                <a:ext cx="227"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 name="Rectangle 25">
                <a:extLst>
                  <a:ext uri="{FF2B5EF4-FFF2-40B4-BE49-F238E27FC236}">
                    <a16:creationId xmlns:a16="http://schemas.microsoft.com/office/drawing/2014/main" id="{1363FE1C-9222-EA2A-881E-0CAAF199D48F}"/>
                  </a:ext>
                </a:extLst>
              </p:cNvPr>
              <p:cNvSpPr>
                <a:spLocks noChangeArrowheads="1"/>
              </p:cNvSpPr>
              <p:nvPr/>
            </p:nvSpPr>
            <p:spPr bwMode="auto">
              <a:xfrm>
                <a:off x="1020" y="1752"/>
                <a:ext cx="1270"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endParaRPr lang="de-AT" altLang="de-DE"/>
              </a:p>
            </p:txBody>
          </p:sp>
        </p:grpSp>
        <p:grpSp>
          <p:nvGrpSpPr>
            <p:cNvPr id="24" name="Group 26">
              <a:extLst>
                <a:ext uri="{FF2B5EF4-FFF2-40B4-BE49-F238E27FC236}">
                  <a16:creationId xmlns:a16="http://schemas.microsoft.com/office/drawing/2014/main" id="{08C73B34-5A04-7009-D37A-AFD6E2CA790C}"/>
                </a:ext>
              </a:extLst>
            </p:cNvPr>
            <p:cNvGrpSpPr>
              <a:grpSpLocks/>
            </p:cNvGrpSpPr>
            <p:nvPr/>
          </p:nvGrpSpPr>
          <p:grpSpPr bwMode="auto">
            <a:xfrm>
              <a:off x="2880" y="1752"/>
              <a:ext cx="1814" cy="363"/>
              <a:chOff x="2835" y="1888"/>
              <a:chExt cx="1814" cy="363"/>
            </a:xfrm>
          </p:grpSpPr>
          <p:sp>
            <p:nvSpPr>
              <p:cNvPr id="25" name="Line 27">
                <a:extLst>
                  <a:ext uri="{FF2B5EF4-FFF2-40B4-BE49-F238E27FC236}">
                    <a16:creationId xmlns:a16="http://schemas.microsoft.com/office/drawing/2014/main" id="{6BA91D0F-2C67-6813-05EA-368EF3A88408}"/>
                  </a:ext>
                </a:extLst>
              </p:cNvPr>
              <p:cNvSpPr>
                <a:spLocks noChangeShapeType="1"/>
              </p:cNvSpPr>
              <p:nvPr/>
            </p:nvSpPr>
            <p:spPr bwMode="auto">
              <a:xfrm flipV="1">
                <a:off x="2835" y="2024"/>
                <a:ext cx="544"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6" name="Line 28">
                <a:extLst>
                  <a:ext uri="{FF2B5EF4-FFF2-40B4-BE49-F238E27FC236}">
                    <a16:creationId xmlns:a16="http://schemas.microsoft.com/office/drawing/2014/main" id="{8172E55A-2DC5-DA0B-C733-301616A46C59}"/>
                  </a:ext>
                </a:extLst>
              </p:cNvPr>
              <p:cNvSpPr>
                <a:spLocks noChangeShapeType="1"/>
              </p:cNvSpPr>
              <p:nvPr/>
            </p:nvSpPr>
            <p:spPr bwMode="auto">
              <a:xfrm flipH="1">
                <a:off x="3016" y="2024"/>
                <a:ext cx="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7" name="Rectangle 29">
                <a:extLst>
                  <a:ext uri="{FF2B5EF4-FFF2-40B4-BE49-F238E27FC236}">
                    <a16:creationId xmlns:a16="http://schemas.microsoft.com/office/drawing/2014/main" id="{BA0E751C-E51E-6A75-2358-0F96CBBD91FB}"/>
                  </a:ext>
                </a:extLst>
              </p:cNvPr>
              <p:cNvSpPr>
                <a:spLocks noChangeArrowheads="1"/>
              </p:cNvSpPr>
              <p:nvPr/>
            </p:nvSpPr>
            <p:spPr bwMode="auto">
              <a:xfrm>
                <a:off x="3379" y="1888"/>
                <a:ext cx="1270"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endParaRPr lang="de-AT" altLang="de-DE"/>
              </a:p>
            </p:txBody>
          </p:sp>
        </p:grpSp>
      </p:grpSp>
      <p:grpSp>
        <p:nvGrpSpPr>
          <p:cNvPr id="39" name="Group 30">
            <a:extLst>
              <a:ext uri="{FF2B5EF4-FFF2-40B4-BE49-F238E27FC236}">
                <a16:creationId xmlns:a16="http://schemas.microsoft.com/office/drawing/2014/main" id="{F84DCF3A-E51C-3E4D-63E0-3D08B8F038E5}"/>
              </a:ext>
            </a:extLst>
          </p:cNvPr>
          <p:cNvGrpSpPr>
            <a:grpSpLocks/>
          </p:cNvGrpSpPr>
          <p:nvPr/>
        </p:nvGrpSpPr>
        <p:grpSpPr bwMode="auto">
          <a:xfrm>
            <a:off x="323850" y="5516575"/>
            <a:ext cx="2016126" cy="360363"/>
            <a:chOff x="204" y="2704"/>
            <a:chExt cx="1270" cy="227"/>
          </a:xfrm>
        </p:grpSpPr>
        <p:sp>
          <p:nvSpPr>
            <p:cNvPr id="40" name="Rectangle 31">
              <a:extLst>
                <a:ext uri="{FF2B5EF4-FFF2-40B4-BE49-F238E27FC236}">
                  <a16:creationId xmlns:a16="http://schemas.microsoft.com/office/drawing/2014/main" id="{6B65FDA3-7B7A-924B-8269-1A9FCA9211F8}"/>
                </a:ext>
              </a:extLst>
            </p:cNvPr>
            <p:cNvSpPr>
              <a:spLocks noChangeArrowheads="1"/>
            </p:cNvSpPr>
            <p:nvPr/>
          </p:nvSpPr>
          <p:spPr bwMode="auto">
            <a:xfrm>
              <a:off x="204" y="2704"/>
              <a:ext cx="1270"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endParaRPr lang="de-AT" altLang="de-DE"/>
            </a:p>
          </p:txBody>
        </p:sp>
        <p:sp>
          <p:nvSpPr>
            <p:cNvPr id="41" name="Text Box 32">
              <a:extLst>
                <a:ext uri="{FF2B5EF4-FFF2-40B4-BE49-F238E27FC236}">
                  <a16:creationId xmlns:a16="http://schemas.microsoft.com/office/drawing/2014/main" id="{E0BC3052-CC10-1E84-5F6F-964B191CCD10}"/>
                </a:ext>
              </a:extLst>
            </p:cNvPr>
            <p:cNvSpPr txBox="1">
              <a:spLocks noChangeArrowheads="1"/>
            </p:cNvSpPr>
            <p:nvPr/>
          </p:nvSpPr>
          <p:spPr bwMode="auto">
            <a:xfrm>
              <a:off x="431" y="2704"/>
              <a:ext cx="1043" cy="21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50000"/>
                </a:spcBef>
              </a:pPr>
              <a:r>
                <a:rPr lang="de-DE" altLang="de-DE" sz="1600" dirty="0"/>
                <a:t>Lungenarterie</a:t>
              </a:r>
            </a:p>
          </p:txBody>
        </p:sp>
      </p:grpSp>
      <p:grpSp>
        <p:nvGrpSpPr>
          <p:cNvPr id="42" name="Group 33">
            <a:extLst>
              <a:ext uri="{FF2B5EF4-FFF2-40B4-BE49-F238E27FC236}">
                <a16:creationId xmlns:a16="http://schemas.microsoft.com/office/drawing/2014/main" id="{4DDDFEC6-28A5-753F-12A9-F8990A477454}"/>
              </a:ext>
            </a:extLst>
          </p:cNvPr>
          <p:cNvGrpSpPr>
            <a:grpSpLocks/>
          </p:cNvGrpSpPr>
          <p:nvPr/>
        </p:nvGrpSpPr>
        <p:grpSpPr bwMode="auto">
          <a:xfrm>
            <a:off x="323850" y="6009482"/>
            <a:ext cx="2016125" cy="360362"/>
            <a:chOff x="204" y="3793"/>
            <a:chExt cx="1270" cy="227"/>
          </a:xfrm>
        </p:grpSpPr>
        <p:sp>
          <p:nvSpPr>
            <p:cNvPr id="43" name="Rectangle 34">
              <a:extLst>
                <a:ext uri="{FF2B5EF4-FFF2-40B4-BE49-F238E27FC236}">
                  <a16:creationId xmlns:a16="http://schemas.microsoft.com/office/drawing/2014/main" id="{7DEA1AC7-4E86-5D30-AE44-80779B792D34}"/>
                </a:ext>
              </a:extLst>
            </p:cNvPr>
            <p:cNvSpPr>
              <a:spLocks noChangeArrowheads="1"/>
            </p:cNvSpPr>
            <p:nvPr/>
          </p:nvSpPr>
          <p:spPr bwMode="auto">
            <a:xfrm>
              <a:off x="204" y="3793"/>
              <a:ext cx="1270"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endParaRPr lang="de-AT" altLang="de-DE"/>
            </a:p>
          </p:txBody>
        </p:sp>
        <p:sp>
          <p:nvSpPr>
            <p:cNvPr id="44" name="Text Box 35">
              <a:extLst>
                <a:ext uri="{FF2B5EF4-FFF2-40B4-BE49-F238E27FC236}">
                  <a16:creationId xmlns:a16="http://schemas.microsoft.com/office/drawing/2014/main" id="{764D4236-332C-2DEE-604F-F13175BA36F6}"/>
                </a:ext>
              </a:extLst>
            </p:cNvPr>
            <p:cNvSpPr txBox="1">
              <a:spLocks noChangeArrowheads="1"/>
            </p:cNvSpPr>
            <p:nvPr/>
          </p:nvSpPr>
          <p:spPr bwMode="auto">
            <a:xfrm>
              <a:off x="431" y="3793"/>
              <a:ext cx="1043" cy="21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50000"/>
                </a:spcBef>
              </a:pPr>
              <a:r>
                <a:rPr lang="de-DE" altLang="de-DE" sz="1600"/>
                <a:t>Lungenvene</a:t>
              </a:r>
            </a:p>
          </p:txBody>
        </p:sp>
      </p:grpSp>
      <p:grpSp>
        <p:nvGrpSpPr>
          <p:cNvPr id="45" name="Group 36">
            <a:extLst>
              <a:ext uri="{FF2B5EF4-FFF2-40B4-BE49-F238E27FC236}">
                <a16:creationId xmlns:a16="http://schemas.microsoft.com/office/drawing/2014/main" id="{6DC0C319-5B2F-9704-82B3-C0CA78AF9FA0}"/>
              </a:ext>
            </a:extLst>
          </p:cNvPr>
          <p:cNvGrpSpPr>
            <a:grpSpLocks/>
          </p:cNvGrpSpPr>
          <p:nvPr/>
        </p:nvGrpSpPr>
        <p:grpSpPr bwMode="auto">
          <a:xfrm>
            <a:off x="5651500" y="5273207"/>
            <a:ext cx="2016125" cy="360362"/>
            <a:chOff x="204" y="3067"/>
            <a:chExt cx="1270" cy="227"/>
          </a:xfrm>
        </p:grpSpPr>
        <p:sp>
          <p:nvSpPr>
            <p:cNvPr id="46" name="Rectangle 37">
              <a:extLst>
                <a:ext uri="{FF2B5EF4-FFF2-40B4-BE49-F238E27FC236}">
                  <a16:creationId xmlns:a16="http://schemas.microsoft.com/office/drawing/2014/main" id="{224A3618-850F-6CD1-78D1-EE04FA1BCA44}"/>
                </a:ext>
              </a:extLst>
            </p:cNvPr>
            <p:cNvSpPr>
              <a:spLocks noChangeArrowheads="1"/>
            </p:cNvSpPr>
            <p:nvPr/>
          </p:nvSpPr>
          <p:spPr bwMode="auto">
            <a:xfrm>
              <a:off x="204" y="3067"/>
              <a:ext cx="1270"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endParaRPr lang="de-AT" altLang="de-DE"/>
            </a:p>
          </p:txBody>
        </p:sp>
        <p:sp>
          <p:nvSpPr>
            <p:cNvPr id="47" name="Text Box 38">
              <a:extLst>
                <a:ext uri="{FF2B5EF4-FFF2-40B4-BE49-F238E27FC236}">
                  <a16:creationId xmlns:a16="http://schemas.microsoft.com/office/drawing/2014/main" id="{A1209698-89E4-F19C-7636-E856A7D27733}"/>
                </a:ext>
              </a:extLst>
            </p:cNvPr>
            <p:cNvSpPr txBox="1">
              <a:spLocks noChangeArrowheads="1"/>
            </p:cNvSpPr>
            <p:nvPr/>
          </p:nvSpPr>
          <p:spPr bwMode="auto">
            <a:xfrm>
              <a:off x="431" y="3067"/>
              <a:ext cx="1043" cy="21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50000"/>
                </a:spcBef>
              </a:pPr>
              <a:r>
                <a:rPr lang="de-DE" altLang="de-DE" sz="1600" dirty="0"/>
                <a:t>Körperarterie</a:t>
              </a:r>
            </a:p>
          </p:txBody>
        </p:sp>
      </p:grpSp>
      <p:grpSp>
        <p:nvGrpSpPr>
          <p:cNvPr id="51" name="Group 42">
            <a:extLst>
              <a:ext uri="{FF2B5EF4-FFF2-40B4-BE49-F238E27FC236}">
                <a16:creationId xmlns:a16="http://schemas.microsoft.com/office/drawing/2014/main" id="{BAEEF3B6-64E6-90A5-34A4-FC81904355BE}"/>
              </a:ext>
            </a:extLst>
          </p:cNvPr>
          <p:cNvGrpSpPr>
            <a:grpSpLocks/>
          </p:cNvGrpSpPr>
          <p:nvPr/>
        </p:nvGrpSpPr>
        <p:grpSpPr bwMode="auto">
          <a:xfrm>
            <a:off x="2916238" y="6021388"/>
            <a:ext cx="2016125" cy="360362"/>
            <a:chOff x="2925" y="3793"/>
            <a:chExt cx="1270" cy="227"/>
          </a:xfrm>
        </p:grpSpPr>
        <p:sp>
          <p:nvSpPr>
            <p:cNvPr id="52" name="Rectangle 43">
              <a:extLst>
                <a:ext uri="{FF2B5EF4-FFF2-40B4-BE49-F238E27FC236}">
                  <a16:creationId xmlns:a16="http://schemas.microsoft.com/office/drawing/2014/main" id="{131CBE6E-0337-3879-D70D-E1BAB4BA3EB3}"/>
                </a:ext>
              </a:extLst>
            </p:cNvPr>
            <p:cNvSpPr>
              <a:spLocks noChangeArrowheads="1"/>
            </p:cNvSpPr>
            <p:nvPr/>
          </p:nvSpPr>
          <p:spPr bwMode="auto">
            <a:xfrm>
              <a:off x="2925" y="3793"/>
              <a:ext cx="1270"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endParaRPr lang="de-AT" altLang="de-DE"/>
            </a:p>
          </p:txBody>
        </p:sp>
        <p:sp>
          <p:nvSpPr>
            <p:cNvPr id="53" name="Text Box 44">
              <a:extLst>
                <a:ext uri="{FF2B5EF4-FFF2-40B4-BE49-F238E27FC236}">
                  <a16:creationId xmlns:a16="http://schemas.microsoft.com/office/drawing/2014/main" id="{69C21EFE-78F0-0014-750A-6110D3A9D80F}"/>
                </a:ext>
              </a:extLst>
            </p:cNvPr>
            <p:cNvSpPr txBox="1">
              <a:spLocks noChangeArrowheads="1"/>
            </p:cNvSpPr>
            <p:nvPr/>
          </p:nvSpPr>
          <p:spPr bwMode="auto">
            <a:xfrm>
              <a:off x="3152" y="3793"/>
              <a:ext cx="1043" cy="21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50000"/>
                </a:spcBef>
              </a:pPr>
              <a:r>
                <a:rPr lang="de-DE" altLang="de-DE" sz="1600"/>
                <a:t>Herzkammer</a:t>
              </a:r>
            </a:p>
          </p:txBody>
        </p:sp>
      </p:grpSp>
      <p:grpSp>
        <p:nvGrpSpPr>
          <p:cNvPr id="54" name="Group 45">
            <a:extLst>
              <a:ext uri="{FF2B5EF4-FFF2-40B4-BE49-F238E27FC236}">
                <a16:creationId xmlns:a16="http://schemas.microsoft.com/office/drawing/2014/main" id="{B134DC05-7828-C068-F74F-DC70E1F45A8F}"/>
              </a:ext>
            </a:extLst>
          </p:cNvPr>
          <p:cNvGrpSpPr>
            <a:grpSpLocks/>
          </p:cNvGrpSpPr>
          <p:nvPr/>
        </p:nvGrpSpPr>
        <p:grpSpPr bwMode="auto">
          <a:xfrm>
            <a:off x="323850" y="5013325"/>
            <a:ext cx="2016125" cy="360363"/>
            <a:chOff x="3696" y="3430"/>
            <a:chExt cx="1270" cy="227"/>
          </a:xfrm>
        </p:grpSpPr>
        <p:sp>
          <p:nvSpPr>
            <p:cNvPr id="56" name="Rectangle 46">
              <a:extLst>
                <a:ext uri="{FF2B5EF4-FFF2-40B4-BE49-F238E27FC236}">
                  <a16:creationId xmlns:a16="http://schemas.microsoft.com/office/drawing/2014/main" id="{B8D33EE4-307C-0427-86DD-3F3B8104D520}"/>
                </a:ext>
              </a:extLst>
            </p:cNvPr>
            <p:cNvSpPr>
              <a:spLocks noChangeArrowheads="1"/>
            </p:cNvSpPr>
            <p:nvPr/>
          </p:nvSpPr>
          <p:spPr bwMode="auto">
            <a:xfrm>
              <a:off x="3696" y="3430"/>
              <a:ext cx="1270"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endParaRPr lang="de-AT" altLang="de-DE"/>
            </a:p>
          </p:txBody>
        </p:sp>
        <p:sp>
          <p:nvSpPr>
            <p:cNvPr id="57" name="Text Box 47">
              <a:extLst>
                <a:ext uri="{FF2B5EF4-FFF2-40B4-BE49-F238E27FC236}">
                  <a16:creationId xmlns:a16="http://schemas.microsoft.com/office/drawing/2014/main" id="{ED1912A7-1DCE-842B-89A4-0563AF493695}"/>
                </a:ext>
              </a:extLst>
            </p:cNvPr>
            <p:cNvSpPr txBox="1">
              <a:spLocks noChangeArrowheads="1"/>
            </p:cNvSpPr>
            <p:nvPr/>
          </p:nvSpPr>
          <p:spPr bwMode="auto">
            <a:xfrm>
              <a:off x="3833" y="3430"/>
              <a:ext cx="1043" cy="21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50000"/>
                </a:spcBef>
              </a:pPr>
              <a:r>
                <a:rPr lang="de-DE" altLang="de-DE" sz="1600"/>
                <a:t>Lungenkreislauf</a:t>
              </a:r>
            </a:p>
          </p:txBody>
        </p:sp>
      </p:grpSp>
      <p:grpSp>
        <p:nvGrpSpPr>
          <p:cNvPr id="58" name="Group 48">
            <a:extLst>
              <a:ext uri="{FF2B5EF4-FFF2-40B4-BE49-F238E27FC236}">
                <a16:creationId xmlns:a16="http://schemas.microsoft.com/office/drawing/2014/main" id="{B7698C41-A97B-4609-6B0A-C34D32A02778}"/>
              </a:ext>
            </a:extLst>
          </p:cNvPr>
          <p:cNvGrpSpPr>
            <a:grpSpLocks/>
          </p:cNvGrpSpPr>
          <p:nvPr/>
        </p:nvGrpSpPr>
        <p:grpSpPr bwMode="auto">
          <a:xfrm>
            <a:off x="5651500" y="4769969"/>
            <a:ext cx="2016125" cy="360363"/>
            <a:chOff x="3696" y="3067"/>
            <a:chExt cx="1270" cy="227"/>
          </a:xfrm>
        </p:grpSpPr>
        <p:sp>
          <p:nvSpPr>
            <p:cNvPr id="59" name="Rectangle 49">
              <a:extLst>
                <a:ext uri="{FF2B5EF4-FFF2-40B4-BE49-F238E27FC236}">
                  <a16:creationId xmlns:a16="http://schemas.microsoft.com/office/drawing/2014/main" id="{B64FF21D-9A55-9EB9-3D89-3E0A73331F2A}"/>
                </a:ext>
              </a:extLst>
            </p:cNvPr>
            <p:cNvSpPr>
              <a:spLocks noChangeArrowheads="1"/>
            </p:cNvSpPr>
            <p:nvPr/>
          </p:nvSpPr>
          <p:spPr bwMode="auto">
            <a:xfrm>
              <a:off x="3696" y="3067"/>
              <a:ext cx="1270"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endParaRPr lang="de-AT" altLang="de-DE"/>
            </a:p>
          </p:txBody>
        </p:sp>
        <p:sp>
          <p:nvSpPr>
            <p:cNvPr id="60" name="Text Box 50">
              <a:extLst>
                <a:ext uri="{FF2B5EF4-FFF2-40B4-BE49-F238E27FC236}">
                  <a16:creationId xmlns:a16="http://schemas.microsoft.com/office/drawing/2014/main" id="{C033E9C7-96DB-F737-9705-F1A61A53C4F2}"/>
                </a:ext>
              </a:extLst>
            </p:cNvPr>
            <p:cNvSpPr txBox="1">
              <a:spLocks noChangeArrowheads="1"/>
            </p:cNvSpPr>
            <p:nvPr/>
          </p:nvSpPr>
          <p:spPr bwMode="auto">
            <a:xfrm>
              <a:off x="3833" y="3067"/>
              <a:ext cx="1043" cy="21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50000"/>
                </a:spcBef>
              </a:pPr>
              <a:r>
                <a:rPr lang="de-DE" altLang="de-DE" sz="1600" dirty="0"/>
                <a:t>Körperkreislauf</a:t>
              </a:r>
            </a:p>
          </p:txBody>
        </p:sp>
      </p:grpSp>
      <p:grpSp>
        <p:nvGrpSpPr>
          <p:cNvPr id="61" name="Group 51">
            <a:extLst>
              <a:ext uri="{FF2B5EF4-FFF2-40B4-BE49-F238E27FC236}">
                <a16:creationId xmlns:a16="http://schemas.microsoft.com/office/drawing/2014/main" id="{2F0BC155-96C1-824D-606B-BECE0A4108A8}"/>
              </a:ext>
            </a:extLst>
          </p:cNvPr>
          <p:cNvGrpSpPr>
            <a:grpSpLocks/>
          </p:cNvGrpSpPr>
          <p:nvPr/>
        </p:nvGrpSpPr>
        <p:grpSpPr bwMode="auto">
          <a:xfrm>
            <a:off x="2916238" y="5516563"/>
            <a:ext cx="2232025" cy="360362"/>
            <a:chOff x="1565" y="3793"/>
            <a:chExt cx="1406" cy="227"/>
          </a:xfrm>
        </p:grpSpPr>
        <p:sp>
          <p:nvSpPr>
            <p:cNvPr id="63" name="Rectangle 52">
              <a:extLst>
                <a:ext uri="{FF2B5EF4-FFF2-40B4-BE49-F238E27FC236}">
                  <a16:creationId xmlns:a16="http://schemas.microsoft.com/office/drawing/2014/main" id="{7E14D66E-E698-11D0-CEE1-A5DB2ADEF87E}"/>
                </a:ext>
              </a:extLst>
            </p:cNvPr>
            <p:cNvSpPr>
              <a:spLocks noChangeArrowheads="1"/>
            </p:cNvSpPr>
            <p:nvPr/>
          </p:nvSpPr>
          <p:spPr bwMode="auto">
            <a:xfrm>
              <a:off x="1565" y="3793"/>
              <a:ext cx="1270"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endParaRPr lang="de-AT" altLang="de-DE"/>
            </a:p>
          </p:txBody>
        </p:sp>
        <p:sp>
          <p:nvSpPr>
            <p:cNvPr id="5120" name="Text Box 53">
              <a:extLst>
                <a:ext uri="{FF2B5EF4-FFF2-40B4-BE49-F238E27FC236}">
                  <a16:creationId xmlns:a16="http://schemas.microsoft.com/office/drawing/2014/main" id="{0EBEBDAB-E520-FD71-21FB-679C7CF1CFF6}"/>
                </a:ext>
              </a:extLst>
            </p:cNvPr>
            <p:cNvSpPr txBox="1">
              <a:spLocks noChangeArrowheads="1"/>
            </p:cNvSpPr>
            <p:nvPr/>
          </p:nvSpPr>
          <p:spPr bwMode="auto">
            <a:xfrm>
              <a:off x="1928" y="3793"/>
              <a:ext cx="1043" cy="21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50000"/>
                </a:spcBef>
              </a:pPr>
              <a:r>
                <a:rPr lang="de-DE" altLang="de-DE" sz="1600"/>
                <a:t>Vorhof</a:t>
              </a:r>
            </a:p>
          </p:txBody>
        </p:sp>
      </p:grpSp>
      <p:grpSp>
        <p:nvGrpSpPr>
          <p:cNvPr id="49" name="Gruppieren 48">
            <a:extLst>
              <a:ext uri="{FF2B5EF4-FFF2-40B4-BE49-F238E27FC236}">
                <a16:creationId xmlns:a16="http://schemas.microsoft.com/office/drawing/2014/main" id="{3F9DFB19-D58C-2589-7BDB-90091A1AABA3}"/>
              </a:ext>
            </a:extLst>
          </p:cNvPr>
          <p:cNvGrpSpPr/>
          <p:nvPr/>
        </p:nvGrpSpPr>
        <p:grpSpPr>
          <a:xfrm>
            <a:off x="5649912" y="5782370"/>
            <a:ext cx="2017713" cy="638372"/>
            <a:chOff x="5649912" y="5782370"/>
            <a:chExt cx="2017713" cy="638372"/>
          </a:xfrm>
        </p:grpSpPr>
        <p:sp>
          <p:nvSpPr>
            <p:cNvPr id="5121" name="Text Box 13">
              <a:extLst>
                <a:ext uri="{FF2B5EF4-FFF2-40B4-BE49-F238E27FC236}">
                  <a16:creationId xmlns:a16="http://schemas.microsoft.com/office/drawing/2014/main" id="{A0E9AAB3-8A18-F223-17BA-4364C35EEE62}"/>
                </a:ext>
              </a:extLst>
            </p:cNvPr>
            <p:cNvSpPr txBox="1">
              <a:spLocks noChangeArrowheads="1"/>
            </p:cNvSpPr>
            <p:nvPr/>
          </p:nvSpPr>
          <p:spPr bwMode="auto">
            <a:xfrm>
              <a:off x="6013451" y="5786651"/>
              <a:ext cx="15113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50000"/>
                </a:spcBef>
              </a:pPr>
              <a:r>
                <a:rPr lang="de-DE" altLang="de-DE" sz="1600" dirty="0"/>
                <a:t>Körpervene</a:t>
              </a:r>
              <a:br>
                <a:rPr lang="de-DE" altLang="de-DE" sz="1600" dirty="0"/>
              </a:br>
              <a:r>
                <a:rPr lang="de-DE" altLang="de-DE" sz="1600" dirty="0"/>
                <a:t>(Hohlvene)</a:t>
              </a:r>
            </a:p>
          </p:txBody>
        </p:sp>
        <p:sp>
          <p:nvSpPr>
            <p:cNvPr id="5124" name="Rectangle 15">
              <a:extLst>
                <a:ext uri="{FF2B5EF4-FFF2-40B4-BE49-F238E27FC236}">
                  <a16:creationId xmlns:a16="http://schemas.microsoft.com/office/drawing/2014/main" id="{241E468D-EC74-5E1C-D441-F5A3674F67E5}"/>
                </a:ext>
              </a:extLst>
            </p:cNvPr>
            <p:cNvSpPr>
              <a:spLocks noChangeArrowheads="1"/>
            </p:cNvSpPr>
            <p:nvPr/>
          </p:nvSpPr>
          <p:spPr bwMode="auto">
            <a:xfrm>
              <a:off x="5649912" y="5782370"/>
              <a:ext cx="2017713" cy="63837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endParaRPr lang="de-AT" altLang="de-DE"/>
            </a:p>
          </p:txBody>
        </p:sp>
      </p:grpSp>
      <p:sp>
        <p:nvSpPr>
          <p:cNvPr id="2" name="Text Box 5">
            <a:extLst>
              <a:ext uri="{FF2B5EF4-FFF2-40B4-BE49-F238E27FC236}">
                <a16:creationId xmlns:a16="http://schemas.microsoft.com/office/drawing/2014/main" id="{3153D126-ADCA-1D17-95DF-D2EDF07CB856}"/>
              </a:ext>
            </a:extLst>
          </p:cNvPr>
          <p:cNvSpPr txBox="1">
            <a:spLocks noChangeArrowheads="1"/>
          </p:cNvSpPr>
          <p:nvPr/>
        </p:nvSpPr>
        <p:spPr bwMode="auto">
          <a:xfrm>
            <a:off x="431004" y="1203774"/>
            <a:ext cx="1655763" cy="3365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50000"/>
              </a:spcBef>
            </a:pPr>
            <a:r>
              <a:rPr lang="de-DE" altLang="de-DE" sz="1600" dirty="0"/>
              <a:t>Lungenarterie</a:t>
            </a:r>
          </a:p>
        </p:txBody>
      </p:sp>
      <p:sp>
        <p:nvSpPr>
          <p:cNvPr id="3" name="Text Box 11">
            <a:extLst>
              <a:ext uri="{FF2B5EF4-FFF2-40B4-BE49-F238E27FC236}">
                <a16:creationId xmlns:a16="http://schemas.microsoft.com/office/drawing/2014/main" id="{6DF16B7A-1492-3290-59FC-D3EE79055D6C}"/>
              </a:ext>
            </a:extLst>
          </p:cNvPr>
          <p:cNvSpPr txBox="1">
            <a:spLocks noChangeArrowheads="1"/>
          </p:cNvSpPr>
          <p:nvPr/>
        </p:nvSpPr>
        <p:spPr bwMode="auto">
          <a:xfrm>
            <a:off x="6105425" y="3790607"/>
            <a:ext cx="1655763" cy="336550"/>
          </a:xfrm>
          <a:prstGeom prst="rect">
            <a:avLst/>
          </a:prstGeom>
          <a:noFill/>
          <a:ln w="9525">
            <a:no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50000"/>
              </a:spcBef>
            </a:pPr>
            <a:r>
              <a:rPr lang="de-DE" altLang="de-DE" sz="1600" dirty="0"/>
              <a:t>Körperarterie</a:t>
            </a:r>
          </a:p>
        </p:txBody>
      </p:sp>
      <p:sp>
        <p:nvSpPr>
          <p:cNvPr id="4" name="Text Box 45">
            <a:extLst>
              <a:ext uri="{FF2B5EF4-FFF2-40B4-BE49-F238E27FC236}">
                <a16:creationId xmlns:a16="http://schemas.microsoft.com/office/drawing/2014/main" id="{E911E627-B720-1E31-E322-19D5820E3783}"/>
              </a:ext>
            </a:extLst>
          </p:cNvPr>
          <p:cNvSpPr txBox="1">
            <a:spLocks noChangeArrowheads="1"/>
          </p:cNvSpPr>
          <p:nvPr/>
        </p:nvSpPr>
        <p:spPr bwMode="auto">
          <a:xfrm>
            <a:off x="5739604" y="2789681"/>
            <a:ext cx="1655763" cy="336550"/>
          </a:xfrm>
          <a:prstGeom prst="rect">
            <a:avLst/>
          </a:prstGeom>
          <a:noFill/>
          <a:ln w="9525">
            <a:no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50000"/>
              </a:spcBef>
            </a:pPr>
            <a:r>
              <a:rPr lang="de-DE" altLang="de-DE" sz="1600" dirty="0"/>
              <a:t>Herzkammer</a:t>
            </a:r>
          </a:p>
        </p:txBody>
      </p:sp>
      <p:sp>
        <p:nvSpPr>
          <p:cNvPr id="5" name="Text Box 46">
            <a:extLst>
              <a:ext uri="{FF2B5EF4-FFF2-40B4-BE49-F238E27FC236}">
                <a16:creationId xmlns:a16="http://schemas.microsoft.com/office/drawing/2014/main" id="{2202030D-110C-E0B0-D8EA-E33F509DC231}"/>
              </a:ext>
            </a:extLst>
          </p:cNvPr>
          <p:cNvSpPr txBox="1">
            <a:spLocks noChangeArrowheads="1"/>
          </p:cNvSpPr>
          <p:nvPr/>
        </p:nvSpPr>
        <p:spPr bwMode="auto">
          <a:xfrm>
            <a:off x="1890710" y="2502351"/>
            <a:ext cx="1655763" cy="3365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50000"/>
              </a:spcBef>
            </a:pPr>
            <a:r>
              <a:rPr lang="de-DE" altLang="de-DE" sz="1600" dirty="0"/>
              <a:t>Vorhof</a:t>
            </a:r>
          </a:p>
        </p:txBody>
      </p:sp>
      <p:sp>
        <p:nvSpPr>
          <p:cNvPr id="6" name="Text Box 13">
            <a:extLst>
              <a:ext uri="{FF2B5EF4-FFF2-40B4-BE49-F238E27FC236}">
                <a16:creationId xmlns:a16="http://schemas.microsoft.com/office/drawing/2014/main" id="{C84E5537-25F2-29D5-44CB-F5CCC3BDC150}"/>
              </a:ext>
            </a:extLst>
          </p:cNvPr>
          <p:cNvSpPr txBox="1">
            <a:spLocks noChangeArrowheads="1"/>
          </p:cNvSpPr>
          <p:nvPr/>
        </p:nvSpPr>
        <p:spPr bwMode="auto">
          <a:xfrm>
            <a:off x="1443609" y="3719549"/>
            <a:ext cx="15113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50000"/>
              </a:spcBef>
            </a:pPr>
            <a:r>
              <a:rPr lang="de-DE" altLang="de-DE" sz="1600" dirty="0"/>
              <a:t>Körpervene</a:t>
            </a:r>
            <a:br>
              <a:rPr lang="de-DE" altLang="de-DE" sz="1600" dirty="0"/>
            </a:br>
            <a:r>
              <a:rPr lang="de-DE" altLang="de-DE" sz="1600" dirty="0"/>
              <a:t>(Hohlvene)</a:t>
            </a:r>
          </a:p>
        </p:txBody>
      </p:sp>
      <p:sp>
        <p:nvSpPr>
          <p:cNvPr id="7" name="Line 25">
            <a:extLst>
              <a:ext uri="{FF2B5EF4-FFF2-40B4-BE49-F238E27FC236}">
                <a16:creationId xmlns:a16="http://schemas.microsoft.com/office/drawing/2014/main" id="{0A61E71D-911F-0977-D863-5F98D1855587}"/>
              </a:ext>
            </a:extLst>
          </p:cNvPr>
          <p:cNvSpPr>
            <a:spLocks noChangeShapeType="1"/>
          </p:cNvSpPr>
          <p:nvPr/>
        </p:nvSpPr>
        <p:spPr bwMode="auto">
          <a:xfrm flipV="1">
            <a:off x="3212475" y="3695703"/>
            <a:ext cx="720725"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8" name="Rectangle 15">
            <a:extLst>
              <a:ext uri="{FF2B5EF4-FFF2-40B4-BE49-F238E27FC236}">
                <a16:creationId xmlns:a16="http://schemas.microsoft.com/office/drawing/2014/main" id="{9C3FDFD4-B677-17E1-6E5C-6A89DBD59538}"/>
              </a:ext>
            </a:extLst>
          </p:cNvPr>
          <p:cNvSpPr>
            <a:spLocks noChangeArrowheads="1"/>
          </p:cNvSpPr>
          <p:nvPr/>
        </p:nvSpPr>
        <p:spPr bwMode="auto">
          <a:xfrm>
            <a:off x="1186656" y="3730236"/>
            <a:ext cx="2017713" cy="584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endParaRPr lang="de-AT" altLang="de-DE"/>
          </a:p>
        </p:txBody>
      </p:sp>
      <p:sp>
        <p:nvSpPr>
          <p:cNvPr id="9" name="Text Box 8">
            <a:extLst>
              <a:ext uri="{FF2B5EF4-FFF2-40B4-BE49-F238E27FC236}">
                <a16:creationId xmlns:a16="http://schemas.microsoft.com/office/drawing/2014/main" id="{8161421B-C5D8-F2A6-8AFC-5C8764AF24F7}"/>
              </a:ext>
            </a:extLst>
          </p:cNvPr>
          <p:cNvSpPr txBox="1">
            <a:spLocks noChangeArrowheads="1"/>
          </p:cNvSpPr>
          <p:nvPr/>
        </p:nvSpPr>
        <p:spPr bwMode="auto">
          <a:xfrm>
            <a:off x="6581775" y="1196752"/>
            <a:ext cx="1655763" cy="336550"/>
          </a:xfrm>
          <a:prstGeom prst="rect">
            <a:avLst/>
          </a:prstGeom>
          <a:noFill/>
          <a:ln w="9525">
            <a:no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50000"/>
              </a:spcBef>
            </a:pPr>
            <a:r>
              <a:rPr lang="de-DE" altLang="de-DE" sz="1600" dirty="0"/>
              <a:t>Lungenvene</a:t>
            </a:r>
          </a:p>
        </p:txBody>
      </p:sp>
      <p:sp>
        <p:nvSpPr>
          <p:cNvPr id="11" name="Text Box 8">
            <a:extLst>
              <a:ext uri="{FF2B5EF4-FFF2-40B4-BE49-F238E27FC236}">
                <a16:creationId xmlns:a16="http://schemas.microsoft.com/office/drawing/2014/main" id="{A2B2BCF9-2A4E-4FC4-8232-28750C87FD6B}"/>
              </a:ext>
            </a:extLst>
          </p:cNvPr>
          <p:cNvSpPr txBox="1">
            <a:spLocks noChangeArrowheads="1"/>
          </p:cNvSpPr>
          <p:nvPr/>
        </p:nvSpPr>
        <p:spPr bwMode="auto">
          <a:xfrm>
            <a:off x="3693823" y="4256662"/>
            <a:ext cx="1655763" cy="336550"/>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50000"/>
              </a:spcBef>
            </a:pPr>
            <a:r>
              <a:rPr lang="de-DE" altLang="de-DE" sz="1600" dirty="0"/>
              <a:t>Körperkreislauf</a:t>
            </a:r>
          </a:p>
        </p:txBody>
      </p:sp>
      <p:sp>
        <p:nvSpPr>
          <p:cNvPr id="48" name="Text Box 8">
            <a:extLst>
              <a:ext uri="{FF2B5EF4-FFF2-40B4-BE49-F238E27FC236}">
                <a16:creationId xmlns:a16="http://schemas.microsoft.com/office/drawing/2014/main" id="{3A08F972-17D4-06B7-7AA0-68430B69E137}"/>
              </a:ext>
            </a:extLst>
          </p:cNvPr>
          <p:cNvSpPr txBox="1">
            <a:spLocks noChangeArrowheads="1"/>
          </p:cNvSpPr>
          <p:nvPr/>
        </p:nvSpPr>
        <p:spPr bwMode="auto">
          <a:xfrm>
            <a:off x="3572837" y="1796306"/>
            <a:ext cx="1655763" cy="336550"/>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50000"/>
              </a:spcBef>
            </a:pPr>
            <a:r>
              <a:rPr lang="de-DE" altLang="de-DE" sz="1600" dirty="0"/>
              <a:t>Lungenkreislauf</a:t>
            </a:r>
          </a:p>
        </p:txBody>
      </p:sp>
    </p:spTree>
    <p:extLst>
      <p:ext uri="{BB962C8B-B14F-4D97-AF65-F5344CB8AC3E}">
        <p14:creationId xmlns:p14="http://schemas.microsoft.com/office/powerpoint/2010/main" val="267707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5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3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4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6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5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5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4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par>
                                <p:cTn id="49" presetID="1" presetClass="exit" presetSubtype="0" fill="hold" nodeType="withEffect">
                                  <p:stCondLst>
                                    <p:cond delay="0"/>
                                  </p:stCondLst>
                                  <p:childTnLst>
                                    <p:set>
                                      <p:cBhvr>
                                        <p:cTn id="50" dur="1" fill="hold">
                                          <p:stCondLst>
                                            <p:cond delay="0"/>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9" grpId="0"/>
      <p:bldP spid="11" grpId="0"/>
      <p:bldP spid="48"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7726C112-BC65-1A2E-0CBB-0D5C9BCB8FA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A3D9A04-3370-548D-0423-4DC8BE151101}"/>
              </a:ext>
            </a:extLst>
          </p:cNvPr>
          <p:cNvSpPr>
            <a:spLocks noGrp="1" noChangeArrowheads="1"/>
          </p:cNvSpPr>
          <p:nvPr>
            <p:ph type="title"/>
          </p:nvPr>
        </p:nvSpPr>
        <p:spPr>
          <a:xfrm>
            <a:off x="457200" y="44450"/>
            <a:ext cx="6275388" cy="527050"/>
          </a:xfrm>
        </p:spPr>
        <p:txBody>
          <a:bodyPr/>
          <a:lstStyle/>
          <a:p>
            <a:r>
              <a:rPr lang="de-DE" altLang="de-DE"/>
              <a:t>Schema des Blutkreislaufes</a:t>
            </a:r>
          </a:p>
        </p:txBody>
      </p:sp>
      <p:sp>
        <p:nvSpPr>
          <p:cNvPr id="5" name="Rectangle 4">
            <a:extLst>
              <a:ext uri="{FF2B5EF4-FFF2-40B4-BE49-F238E27FC236}">
                <a16:creationId xmlns:a16="http://schemas.microsoft.com/office/drawing/2014/main" id="{4A7FBC5F-D0C5-40F6-76F2-1D56CEA3AC3C}"/>
              </a:ext>
            </a:extLst>
          </p:cNvPr>
          <p:cNvSpPr>
            <a:spLocks noChangeArrowheads="1"/>
          </p:cNvSpPr>
          <p:nvPr/>
        </p:nvSpPr>
        <p:spPr bwMode="auto">
          <a:xfrm>
            <a:off x="179388" y="1196972"/>
            <a:ext cx="2016125" cy="360363"/>
          </a:xfrm>
          <a:prstGeom prst="rect">
            <a:avLst/>
          </a:prstGeom>
          <a:noFill/>
          <a:ln w="19050">
            <a:no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endParaRPr lang="de-AT" altLang="de-DE"/>
          </a:p>
        </p:txBody>
      </p:sp>
      <p:sp>
        <p:nvSpPr>
          <p:cNvPr id="6" name="Text Box 5">
            <a:extLst>
              <a:ext uri="{FF2B5EF4-FFF2-40B4-BE49-F238E27FC236}">
                <a16:creationId xmlns:a16="http://schemas.microsoft.com/office/drawing/2014/main" id="{7BE5E5EC-CE4D-2AF7-FF2F-0D03E7895324}"/>
              </a:ext>
            </a:extLst>
          </p:cNvPr>
          <p:cNvSpPr txBox="1">
            <a:spLocks noChangeArrowheads="1"/>
          </p:cNvSpPr>
          <p:nvPr/>
        </p:nvSpPr>
        <p:spPr bwMode="auto">
          <a:xfrm>
            <a:off x="371476" y="1570035"/>
            <a:ext cx="1655763" cy="3365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50000"/>
              </a:spcBef>
            </a:pPr>
            <a:r>
              <a:rPr lang="de-DE" altLang="de-DE" sz="1600" dirty="0"/>
              <a:t>Lungenarterie</a:t>
            </a:r>
          </a:p>
        </p:txBody>
      </p:sp>
      <p:sp>
        <p:nvSpPr>
          <p:cNvPr id="8" name="Rectangle 7">
            <a:extLst>
              <a:ext uri="{FF2B5EF4-FFF2-40B4-BE49-F238E27FC236}">
                <a16:creationId xmlns:a16="http://schemas.microsoft.com/office/drawing/2014/main" id="{8A180612-CAB1-64BF-A6ED-C6E82AAE4E5C}"/>
              </a:ext>
            </a:extLst>
          </p:cNvPr>
          <p:cNvSpPr>
            <a:spLocks noChangeArrowheads="1"/>
          </p:cNvSpPr>
          <p:nvPr/>
        </p:nvSpPr>
        <p:spPr bwMode="auto">
          <a:xfrm>
            <a:off x="6443662" y="1173158"/>
            <a:ext cx="2016125" cy="360363"/>
          </a:xfrm>
          <a:prstGeom prst="rect">
            <a:avLst/>
          </a:prstGeom>
          <a:noFill/>
          <a:ln w="19050">
            <a:no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endParaRPr lang="de-AT" altLang="de-DE"/>
          </a:p>
        </p:txBody>
      </p:sp>
      <p:sp>
        <p:nvSpPr>
          <p:cNvPr id="9" name="Text Box 8">
            <a:extLst>
              <a:ext uri="{FF2B5EF4-FFF2-40B4-BE49-F238E27FC236}">
                <a16:creationId xmlns:a16="http://schemas.microsoft.com/office/drawing/2014/main" id="{FB1385B0-8B2B-C1B4-0C93-F52BDDF41A7D}"/>
              </a:ext>
            </a:extLst>
          </p:cNvPr>
          <p:cNvSpPr txBox="1">
            <a:spLocks noChangeArrowheads="1"/>
          </p:cNvSpPr>
          <p:nvPr/>
        </p:nvSpPr>
        <p:spPr bwMode="auto">
          <a:xfrm>
            <a:off x="6581775" y="1552571"/>
            <a:ext cx="1655763" cy="336550"/>
          </a:xfrm>
          <a:prstGeom prst="rect">
            <a:avLst/>
          </a:prstGeom>
          <a:noFill/>
          <a:ln w="9525">
            <a:no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50000"/>
              </a:spcBef>
            </a:pPr>
            <a:r>
              <a:rPr lang="de-DE" altLang="de-DE" sz="1600" dirty="0"/>
              <a:t>Lungenvene</a:t>
            </a:r>
          </a:p>
        </p:txBody>
      </p:sp>
      <p:sp>
        <p:nvSpPr>
          <p:cNvPr id="62" name="Text Box 11">
            <a:extLst>
              <a:ext uri="{FF2B5EF4-FFF2-40B4-BE49-F238E27FC236}">
                <a16:creationId xmlns:a16="http://schemas.microsoft.com/office/drawing/2014/main" id="{84BDB284-B75D-0D83-4F2C-767E0964550D}"/>
              </a:ext>
            </a:extLst>
          </p:cNvPr>
          <p:cNvSpPr txBox="1">
            <a:spLocks noChangeArrowheads="1"/>
          </p:cNvSpPr>
          <p:nvPr/>
        </p:nvSpPr>
        <p:spPr bwMode="auto">
          <a:xfrm>
            <a:off x="6045897" y="4156868"/>
            <a:ext cx="1655763" cy="336550"/>
          </a:xfrm>
          <a:prstGeom prst="rect">
            <a:avLst/>
          </a:prstGeom>
          <a:noFill/>
          <a:ln w="9525">
            <a:no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50000"/>
              </a:spcBef>
            </a:pPr>
            <a:r>
              <a:rPr lang="de-DE" altLang="de-DE" sz="1600" dirty="0"/>
              <a:t>Körperarterie</a:t>
            </a:r>
          </a:p>
        </p:txBody>
      </p:sp>
      <p:grpSp>
        <p:nvGrpSpPr>
          <p:cNvPr id="5123" name="Group 13">
            <a:extLst>
              <a:ext uri="{FF2B5EF4-FFF2-40B4-BE49-F238E27FC236}">
                <a16:creationId xmlns:a16="http://schemas.microsoft.com/office/drawing/2014/main" id="{083F456F-F9B6-2347-B041-51D058B78AD8}"/>
              </a:ext>
            </a:extLst>
          </p:cNvPr>
          <p:cNvGrpSpPr>
            <a:grpSpLocks/>
          </p:cNvGrpSpPr>
          <p:nvPr/>
        </p:nvGrpSpPr>
        <p:grpSpPr bwMode="auto">
          <a:xfrm>
            <a:off x="3419475" y="1773238"/>
            <a:ext cx="2016125" cy="360362"/>
            <a:chOff x="3696" y="3430"/>
            <a:chExt cx="1270" cy="227"/>
          </a:xfrm>
        </p:grpSpPr>
        <p:sp>
          <p:nvSpPr>
            <p:cNvPr id="5126" name="Rectangle 14">
              <a:extLst>
                <a:ext uri="{FF2B5EF4-FFF2-40B4-BE49-F238E27FC236}">
                  <a16:creationId xmlns:a16="http://schemas.microsoft.com/office/drawing/2014/main" id="{E552DB43-37ED-44F9-A9E6-61ABCD1E3CAB}"/>
                </a:ext>
              </a:extLst>
            </p:cNvPr>
            <p:cNvSpPr>
              <a:spLocks noChangeArrowheads="1"/>
            </p:cNvSpPr>
            <p:nvPr/>
          </p:nvSpPr>
          <p:spPr bwMode="auto">
            <a:xfrm>
              <a:off x="3696" y="3430"/>
              <a:ext cx="1270" cy="227"/>
            </a:xfrm>
            <a:prstGeom prst="rect">
              <a:avLst/>
            </a:prstGeom>
            <a:solidFill>
              <a:schemeClr val="folHlink"/>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endParaRPr lang="de-AT" altLang="de-DE"/>
            </a:p>
          </p:txBody>
        </p:sp>
        <p:sp>
          <p:nvSpPr>
            <p:cNvPr id="5127" name="Text Box 15">
              <a:extLst>
                <a:ext uri="{FF2B5EF4-FFF2-40B4-BE49-F238E27FC236}">
                  <a16:creationId xmlns:a16="http://schemas.microsoft.com/office/drawing/2014/main" id="{BCF87636-8544-CEEA-577E-0A81D5F99833}"/>
                </a:ext>
              </a:extLst>
            </p:cNvPr>
            <p:cNvSpPr txBox="1">
              <a:spLocks noChangeArrowheads="1"/>
            </p:cNvSpPr>
            <p:nvPr/>
          </p:nvSpPr>
          <p:spPr bwMode="auto">
            <a:xfrm>
              <a:off x="3833" y="3430"/>
              <a:ext cx="1043" cy="21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50000"/>
                </a:spcBef>
              </a:pPr>
              <a:r>
                <a:rPr lang="de-DE" altLang="de-DE" sz="1600"/>
                <a:t>Lungenkreislauf</a:t>
              </a:r>
            </a:p>
          </p:txBody>
        </p:sp>
      </p:grpSp>
      <p:grpSp>
        <p:nvGrpSpPr>
          <p:cNvPr id="5128" name="Group 16">
            <a:extLst>
              <a:ext uri="{FF2B5EF4-FFF2-40B4-BE49-F238E27FC236}">
                <a16:creationId xmlns:a16="http://schemas.microsoft.com/office/drawing/2014/main" id="{824D7CC2-814E-7983-642A-D1DDD116B0CB}"/>
              </a:ext>
            </a:extLst>
          </p:cNvPr>
          <p:cNvGrpSpPr>
            <a:grpSpLocks/>
          </p:cNvGrpSpPr>
          <p:nvPr/>
        </p:nvGrpSpPr>
        <p:grpSpPr bwMode="auto">
          <a:xfrm>
            <a:off x="3563938" y="4221163"/>
            <a:ext cx="2016125" cy="360362"/>
            <a:chOff x="3696" y="3067"/>
            <a:chExt cx="1270" cy="227"/>
          </a:xfrm>
        </p:grpSpPr>
        <p:sp>
          <p:nvSpPr>
            <p:cNvPr id="5129" name="Rectangle 17">
              <a:extLst>
                <a:ext uri="{FF2B5EF4-FFF2-40B4-BE49-F238E27FC236}">
                  <a16:creationId xmlns:a16="http://schemas.microsoft.com/office/drawing/2014/main" id="{8BC1BC58-5D01-FCD4-FC2E-D783460FE9D2}"/>
                </a:ext>
              </a:extLst>
            </p:cNvPr>
            <p:cNvSpPr>
              <a:spLocks noChangeArrowheads="1"/>
            </p:cNvSpPr>
            <p:nvPr/>
          </p:nvSpPr>
          <p:spPr bwMode="auto">
            <a:xfrm>
              <a:off x="3696" y="3067"/>
              <a:ext cx="1270" cy="227"/>
            </a:xfrm>
            <a:prstGeom prst="rect">
              <a:avLst/>
            </a:prstGeom>
            <a:solidFill>
              <a:schemeClr val="folHlink"/>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endParaRPr lang="de-AT" altLang="de-DE"/>
            </a:p>
          </p:txBody>
        </p:sp>
        <p:sp>
          <p:nvSpPr>
            <p:cNvPr id="5130" name="Text Box 18">
              <a:extLst>
                <a:ext uri="{FF2B5EF4-FFF2-40B4-BE49-F238E27FC236}">
                  <a16:creationId xmlns:a16="http://schemas.microsoft.com/office/drawing/2014/main" id="{5DEAF1A0-5043-0EE2-1A79-7E3C1E8D6C32}"/>
                </a:ext>
              </a:extLst>
            </p:cNvPr>
            <p:cNvSpPr txBox="1">
              <a:spLocks noChangeArrowheads="1"/>
            </p:cNvSpPr>
            <p:nvPr/>
          </p:nvSpPr>
          <p:spPr bwMode="auto">
            <a:xfrm>
              <a:off x="3833" y="3067"/>
              <a:ext cx="1043" cy="21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50000"/>
                </a:spcBef>
              </a:pPr>
              <a:r>
                <a:rPr lang="de-DE" altLang="de-DE" sz="1600"/>
                <a:t>Körperkreislauf</a:t>
              </a:r>
            </a:p>
          </p:txBody>
        </p:sp>
      </p:grpSp>
      <p:pic>
        <p:nvPicPr>
          <p:cNvPr id="5132" name="Picture 20">
            <a:extLst>
              <a:ext uri="{FF2B5EF4-FFF2-40B4-BE49-F238E27FC236}">
                <a16:creationId xmlns:a16="http://schemas.microsoft.com/office/drawing/2014/main" id="{6499113F-204D-AF78-0E01-C0BF739B4B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2996865" y="1021344"/>
            <a:ext cx="2828925"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8" name="Line 25">
            <a:extLst>
              <a:ext uri="{FF2B5EF4-FFF2-40B4-BE49-F238E27FC236}">
                <a16:creationId xmlns:a16="http://schemas.microsoft.com/office/drawing/2014/main" id="{E7D71B3F-62E2-3E9C-11A4-D8AF0D9DEBC8}"/>
              </a:ext>
            </a:extLst>
          </p:cNvPr>
          <p:cNvSpPr>
            <a:spLocks noChangeShapeType="1"/>
          </p:cNvSpPr>
          <p:nvPr/>
        </p:nvSpPr>
        <p:spPr bwMode="auto">
          <a:xfrm flipV="1">
            <a:off x="3202393" y="3929067"/>
            <a:ext cx="720725"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5137" name="Group 26">
            <a:extLst>
              <a:ext uri="{FF2B5EF4-FFF2-40B4-BE49-F238E27FC236}">
                <a16:creationId xmlns:a16="http://schemas.microsoft.com/office/drawing/2014/main" id="{038E9629-2087-F29C-173B-959D8DC9A666}"/>
              </a:ext>
            </a:extLst>
          </p:cNvPr>
          <p:cNvGrpSpPr>
            <a:grpSpLocks/>
          </p:cNvGrpSpPr>
          <p:nvPr/>
        </p:nvGrpSpPr>
        <p:grpSpPr bwMode="auto">
          <a:xfrm>
            <a:off x="178205" y="1552575"/>
            <a:ext cx="2881313" cy="360363"/>
            <a:chOff x="385" y="1117"/>
            <a:chExt cx="1815" cy="227"/>
          </a:xfrm>
        </p:grpSpPr>
        <p:sp>
          <p:nvSpPr>
            <p:cNvPr id="5154" name="Rectangle 27">
              <a:extLst>
                <a:ext uri="{FF2B5EF4-FFF2-40B4-BE49-F238E27FC236}">
                  <a16:creationId xmlns:a16="http://schemas.microsoft.com/office/drawing/2014/main" id="{17C41779-6AA2-5F64-99DA-570CD049E186}"/>
                </a:ext>
              </a:extLst>
            </p:cNvPr>
            <p:cNvSpPr>
              <a:spLocks noChangeArrowheads="1"/>
            </p:cNvSpPr>
            <p:nvPr/>
          </p:nvSpPr>
          <p:spPr bwMode="auto">
            <a:xfrm>
              <a:off x="385" y="1117"/>
              <a:ext cx="127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endParaRPr lang="de-AT" altLang="de-DE"/>
            </a:p>
          </p:txBody>
        </p:sp>
        <p:sp>
          <p:nvSpPr>
            <p:cNvPr id="5156" name="Line 28">
              <a:extLst>
                <a:ext uri="{FF2B5EF4-FFF2-40B4-BE49-F238E27FC236}">
                  <a16:creationId xmlns:a16="http://schemas.microsoft.com/office/drawing/2014/main" id="{D18670A3-35A3-E70D-EAA9-1883CAC92B86}"/>
                </a:ext>
              </a:extLst>
            </p:cNvPr>
            <p:cNvSpPr>
              <a:spLocks noChangeShapeType="1"/>
            </p:cNvSpPr>
            <p:nvPr/>
          </p:nvSpPr>
          <p:spPr bwMode="auto">
            <a:xfrm>
              <a:off x="1655" y="1207"/>
              <a:ext cx="545"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5138" name="Group 29">
            <a:extLst>
              <a:ext uri="{FF2B5EF4-FFF2-40B4-BE49-F238E27FC236}">
                <a16:creationId xmlns:a16="http://schemas.microsoft.com/office/drawing/2014/main" id="{060999C4-2D4A-90F5-F504-0179E2F8FE1C}"/>
              </a:ext>
            </a:extLst>
          </p:cNvPr>
          <p:cNvGrpSpPr>
            <a:grpSpLocks/>
          </p:cNvGrpSpPr>
          <p:nvPr/>
        </p:nvGrpSpPr>
        <p:grpSpPr bwMode="auto">
          <a:xfrm>
            <a:off x="5147080" y="4002087"/>
            <a:ext cx="2736850" cy="503238"/>
            <a:chOff x="3288" y="3113"/>
            <a:chExt cx="1724" cy="317"/>
          </a:xfrm>
        </p:grpSpPr>
        <p:sp>
          <p:nvSpPr>
            <p:cNvPr id="5151" name="Rectangle 30">
              <a:extLst>
                <a:ext uri="{FF2B5EF4-FFF2-40B4-BE49-F238E27FC236}">
                  <a16:creationId xmlns:a16="http://schemas.microsoft.com/office/drawing/2014/main" id="{57732410-AFCA-6E78-4D91-B85D0B4D75D4}"/>
                </a:ext>
              </a:extLst>
            </p:cNvPr>
            <p:cNvSpPr>
              <a:spLocks noChangeArrowheads="1"/>
            </p:cNvSpPr>
            <p:nvPr/>
          </p:nvSpPr>
          <p:spPr bwMode="auto">
            <a:xfrm>
              <a:off x="3741" y="3203"/>
              <a:ext cx="127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endParaRPr lang="de-AT" altLang="de-DE"/>
            </a:p>
          </p:txBody>
        </p:sp>
        <p:sp>
          <p:nvSpPr>
            <p:cNvPr id="5152" name="Line 31">
              <a:extLst>
                <a:ext uri="{FF2B5EF4-FFF2-40B4-BE49-F238E27FC236}">
                  <a16:creationId xmlns:a16="http://schemas.microsoft.com/office/drawing/2014/main" id="{E1D4CBE4-CC66-A398-C57B-E8F92F5C5267}"/>
                </a:ext>
              </a:extLst>
            </p:cNvPr>
            <p:cNvSpPr>
              <a:spLocks noChangeShapeType="1"/>
            </p:cNvSpPr>
            <p:nvPr/>
          </p:nvSpPr>
          <p:spPr bwMode="auto">
            <a:xfrm flipH="1" flipV="1">
              <a:off x="3288" y="3113"/>
              <a:ext cx="454" cy="2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5139" name="Group 32">
            <a:extLst>
              <a:ext uri="{FF2B5EF4-FFF2-40B4-BE49-F238E27FC236}">
                <a16:creationId xmlns:a16="http://schemas.microsoft.com/office/drawing/2014/main" id="{2BB70DA9-A8BB-917C-613D-CFD429858498}"/>
              </a:ext>
            </a:extLst>
          </p:cNvPr>
          <p:cNvGrpSpPr>
            <a:grpSpLocks/>
          </p:cNvGrpSpPr>
          <p:nvPr/>
        </p:nvGrpSpPr>
        <p:grpSpPr bwMode="auto">
          <a:xfrm>
            <a:off x="5723343" y="1552575"/>
            <a:ext cx="2738438" cy="360363"/>
            <a:chOff x="3560" y="754"/>
            <a:chExt cx="1725" cy="227"/>
          </a:xfrm>
        </p:grpSpPr>
        <p:sp>
          <p:nvSpPr>
            <p:cNvPr id="5149" name="Rectangle 33">
              <a:extLst>
                <a:ext uri="{FF2B5EF4-FFF2-40B4-BE49-F238E27FC236}">
                  <a16:creationId xmlns:a16="http://schemas.microsoft.com/office/drawing/2014/main" id="{B8DA1581-EA37-6436-C123-F48C12F1A784}"/>
                </a:ext>
              </a:extLst>
            </p:cNvPr>
            <p:cNvSpPr>
              <a:spLocks noChangeArrowheads="1"/>
            </p:cNvSpPr>
            <p:nvPr/>
          </p:nvSpPr>
          <p:spPr bwMode="auto">
            <a:xfrm>
              <a:off x="4014" y="754"/>
              <a:ext cx="127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endParaRPr lang="de-AT" altLang="de-DE"/>
            </a:p>
          </p:txBody>
        </p:sp>
        <p:sp>
          <p:nvSpPr>
            <p:cNvPr id="5150" name="Line 34">
              <a:extLst>
                <a:ext uri="{FF2B5EF4-FFF2-40B4-BE49-F238E27FC236}">
                  <a16:creationId xmlns:a16="http://schemas.microsoft.com/office/drawing/2014/main" id="{3A00EABE-DD0E-ED39-19C6-163A7CC27994}"/>
                </a:ext>
              </a:extLst>
            </p:cNvPr>
            <p:cNvSpPr>
              <a:spLocks noChangeShapeType="1"/>
            </p:cNvSpPr>
            <p:nvPr/>
          </p:nvSpPr>
          <p:spPr bwMode="auto">
            <a:xfrm flipH="1">
              <a:off x="3560" y="890"/>
              <a:ext cx="454"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5140" name="Group 35">
            <a:extLst>
              <a:ext uri="{FF2B5EF4-FFF2-40B4-BE49-F238E27FC236}">
                <a16:creationId xmlns:a16="http://schemas.microsoft.com/office/drawing/2014/main" id="{49B7F86B-6AE3-C837-4367-633444753FB0}"/>
              </a:ext>
            </a:extLst>
          </p:cNvPr>
          <p:cNvGrpSpPr>
            <a:grpSpLocks/>
          </p:cNvGrpSpPr>
          <p:nvPr/>
        </p:nvGrpSpPr>
        <p:grpSpPr bwMode="auto">
          <a:xfrm>
            <a:off x="1546630" y="2776537"/>
            <a:ext cx="3097213" cy="433388"/>
            <a:chOff x="1020" y="1706"/>
            <a:chExt cx="1951" cy="273"/>
          </a:xfrm>
        </p:grpSpPr>
        <p:sp>
          <p:nvSpPr>
            <p:cNvPr id="5145" name="Line 36">
              <a:extLst>
                <a:ext uri="{FF2B5EF4-FFF2-40B4-BE49-F238E27FC236}">
                  <a16:creationId xmlns:a16="http://schemas.microsoft.com/office/drawing/2014/main" id="{9C58D047-6B50-8AD3-23D7-D4F1D882242B}"/>
                </a:ext>
              </a:extLst>
            </p:cNvPr>
            <p:cNvSpPr>
              <a:spLocks noChangeShapeType="1"/>
            </p:cNvSpPr>
            <p:nvPr/>
          </p:nvSpPr>
          <p:spPr bwMode="auto">
            <a:xfrm flipV="1">
              <a:off x="2290" y="1706"/>
              <a:ext cx="681"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5146" name="Line 37">
              <a:extLst>
                <a:ext uri="{FF2B5EF4-FFF2-40B4-BE49-F238E27FC236}">
                  <a16:creationId xmlns:a16="http://schemas.microsoft.com/office/drawing/2014/main" id="{A1935485-620C-26A7-9A8D-B981C14C64DC}"/>
                </a:ext>
              </a:extLst>
            </p:cNvPr>
            <p:cNvSpPr>
              <a:spLocks noChangeShapeType="1"/>
            </p:cNvSpPr>
            <p:nvPr/>
          </p:nvSpPr>
          <p:spPr bwMode="auto">
            <a:xfrm>
              <a:off x="2290" y="1842"/>
              <a:ext cx="227"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5147" name="Rectangle 38">
              <a:extLst>
                <a:ext uri="{FF2B5EF4-FFF2-40B4-BE49-F238E27FC236}">
                  <a16:creationId xmlns:a16="http://schemas.microsoft.com/office/drawing/2014/main" id="{E9BBA20E-A0E8-0476-B7B3-7D93DCA5DA31}"/>
                </a:ext>
              </a:extLst>
            </p:cNvPr>
            <p:cNvSpPr>
              <a:spLocks noChangeArrowheads="1"/>
            </p:cNvSpPr>
            <p:nvPr/>
          </p:nvSpPr>
          <p:spPr bwMode="auto">
            <a:xfrm>
              <a:off x="1020" y="1752"/>
              <a:ext cx="1270"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endParaRPr lang="de-AT" altLang="de-DE"/>
            </a:p>
          </p:txBody>
        </p:sp>
      </p:grpSp>
      <p:grpSp>
        <p:nvGrpSpPr>
          <p:cNvPr id="5141" name="Group 39">
            <a:extLst>
              <a:ext uri="{FF2B5EF4-FFF2-40B4-BE49-F238E27FC236}">
                <a16:creationId xmlns:a16="http://schemas.microsoft.com/office/drawing/2014/main" id="{733EBE1D-7F8E-0525-71F3-AA2A13CC1A91}"/>
              </a:ext>
            </a:extLst>
          </p:cNvPr>
          <p:cNvGrpSpPr>
            <a:grpSpLocks/>
          </p:cNvGrpSpPr>
          <p:nvPr/>
        </p:nvGrpSpPr>
        <p:grpSpPr bwMode="auto">
          <a:xfrm>
            <a:off x="4570818" y="3136900"/>
            <a:ext cx="2879725" cy="576263"/>
            <a:chOff x="2835" y="1888"/>
            <a:chExt cx="1814" cy="363"/>
          </a:xfrm>
        </p:grpSpPr>
        <p:sp>
          <p:nvSpPr>
            <p:cNvPr id="5142" name="Line 40">
              <a:extLst>
                <a:ext uri="{FF2B5EF4-FFF2-40B4-BE49-F238E27FC236}">
                  <a16:creationId xmlns:a16="http://schemas.microsoft.com/office/drawing/2014/main" id="{91050F05-2AB0-A38D-D89F-7761054A0486}"/>
                </a:ext>
              </a:extLst>
            </p:cNvPr>
            <p:cNvSpPr>
              <a:spLocks noChangeShapeType="1"/>
            </p:cNvSpPr>
            <p:nvPr/>
          </p:nvSpPr>
          <p:spPr bwMode="auto">
            <a:xfrm flipV="1">
              <a:off x="2835" y="2024"/>
              <a:ext cx="544"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5143" name="Line 41">
              <a:extLst>
                <a:ext uri="{FF2B5EF4-FFF2-40B4-BE49-F238E27FC236}">
                  <a16:creationId xmlns:a16="http://schemas.microsoft.com/office/drawing/2014/main" id="{9F699409-4F4D-F50F-6438-DE8BF8D24C22}"/>
                </a:ext>
              </a:extLst>
            </p:cNvPr>
            <p:cNvSpPr>
              <a:spLocks noChangeShapeType="1"/>
            </p:cNvSpPr>
            <p:nvPr/>
          </p:nvSpPr>
          <p:spPr bwMode="auto">
            <a:xfrm flipH="1">
              <a:off x="3016" y="2024"/>
              <a:ext cx="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5144" name="Rectangle 42">
              <a:extLst>
                <a:ext uri="{FF2B5EF4-FFF2-40B4-BE49-F238E27FC236}">
                  <a16:creationId xmlns:a16="http://schemas.microsoft.com/office/drawing/2014/main" id="{622F5294-BD8E-E184-A017-DB308E9031F1}"/>
                </a:ext>
              </a:extLst>
            </p:cNvPr>
            <p:cNvSpPr>
              <a:spLocks noChangeArrowheads="1"/>
            </p:cNvSpPr>
            <p:nvPr/>
          </p:nvSpPr>
          <p:spPr bwMode="auto">
            <a:xfrm>
              <a:off x="3379" y="1888"/>
              <a:ext cx="1270"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endParaRPr lang="de-AT" altLang="de-DE"/>
            </a:p>
          </p:txBody>
        </p:sp>
      </p:grpSp>
      <p:sp>
        <p:nvSpPr>
          <p:cNvPr id="5161" name="Text Box 45">
            <a:extLst>
              <a:ext uri="{FF2B5EF4-FFF2-40B4-BE49-F238E27FC236}">
                <a16:creationId xmlns:a16="http://schemas.microsoft.com/office/drawing/2014/main" id="{68913A32-E386-9B3A-EDB2-8ED5FA41C02F}"/>
              </a:ext>
            </a:extLst>
          </p:cNvPr>
          <p:cNvSpPr txBox="1">
            <a:spLocks noChangeArrowheads="1"/>
          </p:cNvSpPr>
          <p:nvPr/>
        </p:nvSpPr>
        <p:spPr bwMode="auto">
          <a:xfrm>
            <a:off x="5680076" y="3155942"/>
            <a:ext cx="1655763" cy="336550"/>
          </a:xfrm>
          <a:prstGeom prst="rect">
            <a:avLst/>
          </a:prstGeom>
          <a:noFill/>
          <a:ln w="9525">
            <a:no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50000"/>
              </a:spcBef>
            </a:pPr>
            <a:r>
              <a:rPr lang="de-DE" altLang="de-DE" sz="1600" dirty="0"/>
              <a:t>Herzkammer</a:t>
            </a:r>
          </a:p>
        </p:txBody>
      </p:sp>
      <p:sp>
        <p:nvSpPr>
          <p:cNvPr id="5162" name="Text Box 46">
            <a:extLst>
              <a:ext uri="{FF2B5EF4-FFF2-40B4-BE49-F238E27FC236}">
                <a16:creationId xmlns:a16="http://schemas.microsoft.com/office/drawing/2014/main" id="{76AA8C48-853D-ED27-93F2-866D69539781}"/>
              </a:ext>
            </a:extLst>
          </p:cNvPr>
          <p:cNvSpPr txBox="1">
            <a:spLocks noChangeArrowheads="1"/>
          </p:cNvSpPr>
          <p:nvPr/>
        </p:nvSpPr>
        <p:spPr bwMode="auto">
          <a:xfrm>
            <a:off x="1831182" y="2868612"/>
            <a:ext cx="1655763" cy="3365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50000"/>
              </a:spcBef>
            </a:pPr>
            <a:r>
              <a:rPr lang="de-DE" altLang="de-DE" sz="1600" dirty="0"/>
              <a:t>Vorhof</a:t>
            </a:r>
          </a:p>
        </p:txBody>
      </p:sp>
      <p:sp>
        <p:nvSpPr>
          <p:cNvPr id="5170" name="Rectangle 7">
            <a:extLst>
              <a:ext uri="{FF2B5EF4-FFF2-40B4-BE49-F238E27FC236}">
                <a16:creationId xmlns:a16="http://schemas.microsoft.com/office/drawing/2014/main" id="{F1B68C2A-D328-FD87-45F0-6E029DAF436C}"/>
              </a:ext>
            </a:extLst>
          </p:cNvPr>
          <p:cNvSpPr>
            <a:spLocks noChangeArrowheads="1"/>
          </p:cNvSpPr>
          <p:nvPr/>
        </p:nvSpPr>
        <p:spPr bwMode="auto">
          <a:xfrm>
            <a:off x="3477923" y="4612481"/>
            <a:ext cx="2016125" cy="360362"/>
          </a:xfrm>
          <a:prstGeom prst="rect">
            <a:avLst/>
          </a:prstGeom>
          <a:solidFill>
            <a:srgbClr val="FFFFFF">
              <a:alpha val="50195"/>
            </a:srgb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endParaRPr lang="de-AT" altLang="de-DE"/>
          </a:p>
        </p:txBody>
      </p:sp>
      <p:sp>
        <p:nvSpPr>
          <p:cNvPr id="5171" name="Text Box 8">
            <a:extLst>
              <a:ext uri="{FF2B5EF4-FFF2-40B4-BE49-F238E27FC236}">
                <a16:creationId xmlns:a16="http://schemas.microsoft.com/office/drawing/2014/main" id="{498B9452-FBA4-90CE-8D79-4B1F3BC0E6E3}"/>
              </a:ext>
            </a:extLst>
          </p:cNvPr>
          <p:cNvSpPr txBox="1">
            <a:spLocks noChangeArrowheads="1"/>
          </p:cNvSpPr>
          <p:nvPr/>
        </p:nvSpPr>
        <p:spPr bwMode="auto">
          <a:xfrm>
            <a:off x="3693823" y="4612481"/>
            <a:ext cx="1655763" cy="336550"/>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50000"/>
              </a:spcBef>
            </a:pPr>
            <a:r>
              <a:rPr lang="de-DE" altLang="de-DE" sz="1600" dirty="0"/>
              <a:t>Körperkreislauf</a:t>
            </a:r>
          </a:p>
        </p:txBody>
      </p:sp>
      <p:sp>
        <p:nvSpPr>
          <p:cNvPr id="5179" name="Rectangle 7">
            <a:extLst>
              <a:ext uri="{FF2B5EF4-FFF2-40B4-BE49-F238E27FC236}">
                <a16:creationId xmlns:a16="http://schemas.microsoft.com/office/drawing/2014/main" id="{BBC2E7E3-DE34-60F2-BF8B-A6361A7F37CB}"/>
              </a:ext>
            </a:extLst>
          </p:cNvPr>
          <p:cNvSpPr>
            <a:spLocks noChangeArrowheads="1"/>
          </p:cNvSpPr>
          <p:nvPr/>
        </p:nvSpPr>
        <p:spPr bwMode="auto">
          <a:xfrm>
            <a:off x="3387078" y="1965326"/>
            <a:ext cx="2016125" cy="360362"/>
          </a:xfrm>
          <a:prstGeom prst="rect">
            <a:avLst/>
          </a:prstGeom>
          <a:solidFill>
            <a:srgbClr val="FFFFFF">
              <a:alpha val="50195"/>
            </a:srgb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endParaRPr lang="de-AT" altLang="de-DE"/>
          </a:p>
        </p:txBody>
      </p:sp>
      <p:sp>
        <p:nvSpPr>
          <p:cNvPr id="5180" name="Text Box 8">
            <a:extLst>
              <a:ext uri="{FF2B5EF4-FFF2-40B4-BE49-F238E27FC236}">
                <a16:creationId xmlns:a16="http://schemas.microsoft.com/office/drawing/2014/main" id="{CABEE3C1-B661-56B3-E693-C96C3598DE25}"/>
              </a:ext>
            </a:extLst>
          </p:cNvPr>
          <p:cNvSpPr txBox="1">
            <a:spLocks noChangeArrowheads="1"/>
          </p:cNvSpPr>
          <p:nvPr/>
        </p:nvSpPr>
        <p:spPr bwMode="auto">
          <a:xfrm>
            <a:off x="3602978" y="1965326"/>
            <a:ext cx="1655763" cy="336550"/>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50000"/>
              </a:spcBef>
            </a:pPr>
            <a:r>
              <a:rPr lang="de-DE" altLang="de-DE" sz="1600" dirty="0"/>
              <a:t>Lungenkreislauf</a:t>
            </a:r>
          </a:p>
        </p:txBody>
      </p:sp>
      <p:sp>
        <p:nvSpPr>
          <p:cNvPr id="5181" name="Text Box 13">
            <a:extLst>
              <a:ext uri="{FF2B5EF4-FFF2-40B4-BE49-F238E27FC236}">
                <a16:creationId xmlns:a16="http://schemas.microsoft.com/office/drawing/2014/main" id="{E38E89A7-E61A-3F07-04C5-A62364D58505}"/>
              </a:ext>
            </a:extLst>
          </p:cNvPr>
          <p:cNvSpPr txBox="1">
            <a:spLocks noChangeArrowheads="1"/>
          </p:cNvSpPr>
          <p:nvPr/>
        </p:nvSpPr>
        <p:spPr bwMode="auto">
          <a:xfrm>
            <a:off x="1536937" y="3963600"/>
            <a:ext cx="15113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50000"/>
              </a:spcBef>
            </a:pPr>
            <a:r>
              <a:rPr lang="de-DE" altLang="de-DE" sz="1600" dirty="0"/>
              <a:t>Körpervene</a:t>
            </a:r>
            <a:br>
              <a:rPr lang="de-DE" altLang="de-DE" sz="1600" dirty="0"/>
            </a:br>
            <a:r>
              <a:rPr lang="de-DE" altLang="de-DE" sz="1600" dirty="0"/>
              <a:t>(Hohlvene)</a:t>
            </a:r>
          </a:p>
        </p:txBody>
      </p:sp>
      <p:sp>
        <p:nvSpPr>
          <p:cNvPr id="5182" name="Rectangle 15">
            <a:extLst>
              <a:ext uri="{FF2B5EF4-FFF2-40B4-BE49-F238E27FC236}">
                <a16:creationId xmlns:a16="http://schemas.microsoft.com/office/drawing/2014/main" id="{E00F7173-D781-D391-EE0B-95ED0386CE9D}"/>
              </a:ext>
            </a:extLst>
          </p:cNvPr>
          <p:cNvSpPr>
            <a:spLocks noChangeArrowheads="1"/>
          </p:cNvSpPr>
          <p:nvPr/>
        </p:nvSpPr>
        <p:spPr bwMode="auto">
          <a:xfrm>
            <a:off x="1176574" y="3963600"/>
            <a:ext cx="2017713" cy="584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endParaRPr lang="de-AT" altLang="de-DE"/>
          </a:p>
        </p:txBody>
      </p:sp>
    </p:spTree>
    <p:extLst>
      <p:ext uri="{BB962C8B-B14F-4D97-AF65-F5344CB8AC3E}">
        <p14:creationId xmlns:p14="http://schemas.microsoft.com/office/powerpoint/2010/main" val="585196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EAB61F96-D2CF-12EB-1650-178F71622861}"/>
            </a:ext>
          </a:extLst>
        </p:cNvPr>
        <p:cNvGrpSpPr/>
        <p:nvPr/>
      </p:nvGrpSpPr>
      <p:grpSpPr>
        <a:xfrm>
          <a:off x="0" y="0"/>
          <a:ext cx="0" cy="0"/>
          <a:chOff x="0" y="0"/>
          <a:chExt cx="0" cy="0"/>
        </a:xfrm>
      </p:grpSpPr>
      <p:sp>
        <p:nvSpPr>
          <p:cNvPr id="10" name="Rectangle 2">
            <a:extLst>
              <a:ext uri="{FF2B5EF4-FFF2-40B4-BE49-F238E27FC236}">
                <a16:creationId xmlns:a16="http://schemas.microsoft.com/office/drawing/2014/main" id="{A4771E4E-65B1-2DD6-8C32-682AEF3322CD}"/>
              </a:ext>
            </a:extLst>
          </p:cNvPr>
          <p:cNvSpPr>
            <a:spLocks noGrp="1" noChangeArrowheads="1"/>
          </p:cNvSpPr>
          <p:nvPr>
            <p:ph type="title"/>
          </p:nvPr>
        </p:nvSpPr>
        <p:spPr>
          <a:xfrm>
            <a:off x="457200" y="44450"/>
            <a:ext cx="6275388" cy="527050"/>
          </a:xfrm>
        </p:spPr>
        <p:txBody>
          <a:bodyPr/>
          <a:lstStyle/>
          <a:p>
            <a:r>
              <a:rPr lang="de-DE" altLang="de-DE"/>
              <a:t>Schema des Blutkreislaufes</a:t>
            </a:r>
          </a:p>
        </p:txBody>
      </p:sp>
      <p:grpSp>
        <p:nvGrpSpPr>
          <p:cNvPr id="12" name="Group 3">
            <a:extLst>
              <a:ext uri="{FF2B5EF4-FFF2-40B4-BE49-F238E27FC236}">
                <a16:creationId xmlns:a16="http://schemas.microsoft.com/office/drawing/2014/main" id="{A86C46DB-E264-5949-DA68-6E41D1266733}"/>
              </a:ext>
            </a:extLst>
          </p:cNvPr>
          <p:cNvGrpSpPr>
            <a:grpSpLocks/>
          </p:cNvGrpSpPr>
          <p:nvPr/>
        </p:nvGrpSpPr>
        <p:grpSpPr bwMode="auto">
          <a:xfrm>
            <a:off x="323850" y="6021388"/>
            <a:ext cx="2016125" cy="360362"/>
            <a:chOff x="204" y="3793"/>
            <a:chExt cx="1270" cy="227"/>
          </a:xfrm>
        </p:grpSpPr>
        <p:sp>
          <p:nvSpPr>
            <p:cNvPr id="13" name="Rectangle 4">
              <a:extLst>
                <a:ext uri="{FF2B5EF4-FFF2-40B4-BE49-F238E27FC236}">
                  <a16:creationId xmlns:a16="http://schemas.microsoft.com/office/drawing/2014/main" id="{FB46D772-8795-FA41-C7E9-A2F4B83C5434}"/>
                </a:ext>
              </a:extLst>
            </p:cNvPr>
            <p:cNvSpPr>
              <a:spLocks noChangeArrowheads="1"/>
            </p:cNvSpPr>
            <p:nvPr/>
          </p:nvSpPr>
          <p:spPr bwMode="auto">
            <a:xfrm>
              <a:off x="204" y="3793"/>
              <a:ext cx="1270"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endParaRPr lang="de-AT" altLang="de-DE"/>
            </a:p>
          </p:txBody>
        </p:sp>
        <p:sp>
          <p:nvSpPr>
            <p:cNvPr id="14" name="Text Box 5">
              <a:extLst>
                <a:ext uri="{FF2B5EF4-FFF2-40B4-BE49-F238E27FC236}">
                  <a16:creationId xmlns:a16="http://schemas.microsoft.com/office/drawing/2014/main" id="{8AEFB95C-1F5A-5513-0B32-42FF747E43D8}"/>
                </a:ext>
              </a:extLst>
            </p:cNvPr>
            <p:cNvSpPr txBox="1">
              <a:spLocks noChangeArrowheads="1"/>
            </p:cNvSpPr>
            <p:nvPr/>
          </p:nvSpPr>
          <p:spPr bwMode="auto">
            <a:xfrm>
              <a:off x="431" y="3793"/>
              <a:ext cx="1043" cy="21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50000"/>
                </a:spcBef>
              </a:pPr>
              <a:r>
                <a:rPr lang="de-DE" altLang="de-DE" sz="1600"/>
                <a:t>Lungenvene</a:t>
              </a:r>
            </a:p>
          </p:txBody>
        </p:sp>
      </p:grpSp>
      <p:grpSp>
        <p:nvGrpSpPr>
          <p:cNvPr id="15" name="Group 6">
            <a:extLst>
              <a:ext uri="{FF2B5EF4-FFF2-40B4-BE49-F238E27FC236}">
                <a16:creationId xmlns:a16="http://schemas.microsoft.com/office/drawing/2014/main" id="{86980B27-540B-9F7E-39EC-2F6F2EC769B0}"/>
              </a:ext>
            </a:extLst>
          </p:cNvPr>
          <p:cNvGrpSpPr>
            <a:grpSpLocks/>
          </p:cNvGrpSpPr>
          <p:nvPr/>
        </p:nvGrpSpPr>
        <p:grpSpPr bwMode="auto">
          <a:xfrm>
            <a:off x="179388" y="693738"/>
            <a:ext cx="8283575" cy="4759325"/>
            <a:chOff x="113" y="437"/>
            <a:chExt cx="5218" cy="2998"/>
          </a:xfrm>
        </p:grpSpPr>
        <p:pic>
          <p:nvPicPr>
            <p:cNvPr id="16" name="Picture 7">
              <a:extLst>
                <a:ext uri="{FF2B5EF4-FFF2-40B4-BE49-F238E27FC236}">
                  <a16:creationId xmlns:a16="http://schemas.microsoft.com/office/drawing/2014/main" id="{D3C524D7-FCC8-DD4F-3490-085823E5C2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882" y="437"/>
              <a:ext cx="1782" cy="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8">
              <a:extLst>
                <a:ext uri="{FF2B5EF4-FFF2-40B4-BE49-F238E27FC236}">
                  <a16:creationId xmlns:a16="http://schemas.microsoft.com/office/drawing/2014/main" id="{368B903C-A63E-1745-AAE8-32E48C99BE96}"/>
                </a:ext>
              </a:extLst>
            </p:cNvPr>
            <p:cNvSpPr>
              <a:spLocks noChangeArrowheads="1"/>
            </p:cNvSpPr>
            <p:nvPr/>
          </p:nvSpPr>
          <p:spPr bwMode="auto">
            <a:xfrm>
              <a:off x="2245" y="2659"/>
              <a:ext cx="1270" cy="227"/>
            </a:xfrm>
            <a:prstGeom prst="rect">
              <a:avLst/>
            </a:prstGeom>
            <a:solidFill>
              <a:srgbClr val="FFFFFF">
                <a:alpha val="50195"/>
              </a:srgb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endParaRPr lang="de-AT" altLang="de-DE"/>
            </a:p>
          </p:txBody>
        </p:sp>
        <p:sp>
          <p:nvSpPr>
            <p:cNvPr id="18" name="Rectangle 9">
              <a:extLst>
                <a:ext uri="{FF2B5EF4-FFF2-40B4-BE49-F238E27FC236}">
                  <a16:creationId xmlns:a16="http://schemas.microsoft.com/office/drawing/2014/main" id="{85056840-0306-85B2-DC45-F39AC6FD9675}"/>
                </a:ext>
              </a:extLst>
            </p:cNvPr>
            <p:cNvSpPr>
              <a:spLocks noChangeArrowheads="1"/>
            </p:cNvSpPr>
            <p:nvPr/>
          </p:nvSpPr>
          <p:spPr bwMode="auto">
            <a:xfrm>
              <a:off x="2154" y="1117"/>
              <a:ext cx="1270" cy="227"/>
            </a:xfrm>
            <a:prstGeom prst="rect">
              <a:avLst/>
            </a:prstGeom>
            <a:solidFill>
              <a:srgbClr val="FFFFFF">
                <a:alpha val="50195"/>
              </a:srgb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endParaRPr lang="de-AT" altLang="de-DE"/>
            </a:p>
          </p:txBody>
        </p:sp>
        <p:grpSp>
          <p:nvGrpSpPr>
            <p:cNvPr id="19" name="Group 10">
              <a:extLst>
                <a:ext uri="{FF2B5EF4-FFF2-40B4-BE49-F238E27FC236}">
                  <a16:creationId xmlns:a16="http://schemas.microsoft.com/office/drawing/2014/main" id="{45E9FA8E-E9B9-F580-B561-9939846169DA}"/>
                </a:ext>
              </a:extLst>
            </p:cNvPr>
            <p:cNvGrpSpPr>
              <a:grpSpLocks/>
            </p:cNvGrpSpPr>
            <p:nvPr/>
          </p:nvGrpSpPr>
          <p:grpSpPr bwMode="auto">
            <a:xfrm>
              <a:off x="748" y="2251"/>
              <a:ext cx="1724" cy="544"/>
              <a:chOff x="385" y="2160"/>
              <a:chExt cx="1724" cy="544"/>
            </a:xfrm>
          </p:grpSpPr>
          <p:sp>
            <p:nvSpPr>
              <p:cNvPr id="37" name="Rectangle 11">
                <a:extLst>
                  <a:ext uri="{FF2B5EF4-FFF2-40B4-BE49-F238E27FC236}">
                    <a16:creationId xmlns:a16="http://schemas.microsoft.com/office/drawing/2014/main" id="{BF6317EB-3454-16F4-3998-6988B3255F5E}"/>
                  </a:ext>
                </a:extLst>
              </p:cNvPr>
              <p:cNvSpPr>
                <a:spLocks noChangeArrowheads="1"/>
              </p:cNvSpPr>
              <p:nvPr/>
            </p:nvSpPr>
            <p:spPr bwMode="auto">
              <a:xfrm>
                <a:off x="385" y="2251"/>
                <a:ext cx="1271" cy="45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endParaRPr lang="de-AT" altLang="de-DE" dirty="0"/>
              </a:p>
            </p:txBody>
          </p:sp>
          <p:sp>
            <p:nvSpPr>
              <p:cNvPr id="38" name="Line 12">
                <a:extLst>
                  <a:ext uri="{FF2B5EF4-FFF2-40B4-BE49-F238E27FC236}">
                    <a16:creationId xmlns:a16="http://schemas.microsoft.com/office/drawing/2014/main" id="{27C78A56-6E7B-ED65-CED8-D000125217F3}"/>
                  </a:ext>
                </a:extLst>
              </p:cNvPr>
              <p:cNvSpPr>
                <a:spLocks noChangeShapeType="1"/>
              </p:cNvSpPr>
              <p:nvPr/>
            </p:nvSpPr>
            <p:spPr bwMode="auto">
              <a:xfrm flipV="1">
                <a:off x="1655" y="2160"/>
                <a:ext cx="454"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20" name="Group 13">
              <a:extLst>
                <a:ext uri="{FF2B5EF4-FFF2-40B4-BE49-F238E27FC236}">
                  <a16:creationId xmlns:a16="http://schemas.microsoft.com/office/drawing/2014/main" id="{3B400CA7-0449-9E60-90C6-A5DA5D7AD71F}"/>
                </a:ext>
              </a:extLst>
            </p:cNvPr>
            <p:cNvGrpSpPr>
              <a:grpSpLocks/>
            </p:cNvGrpSpPr>
            <p:nvPr/>
          </p:nvGrpSpPr>
          <p:grpSpPr bwMode="auto">
            <a:xfrm>
              <a:off x="113" y="754"/>
              <a:ext cx="1815" cy="227"/>
              <a:chOff x="385" y="1117"/>
              <a:chExt cx="1815" cy="227"/>
            </a:xfrm>
          </p:grpSpPr>
          <p:sp>
            <p:nvSpPr>
              <p:cNvPr id="35" name="Rectangle 14">
                <a:extLst>
                  <a:ext uri="{FF2B5EF4-FFF2-40B4-BE49-F238E27FC236}">
                    <a16:creationId xmlns:a16="http://schemas.microsoft.com/office/drawing/2014/main" id="{3F8EDFD1-9F19-CC02-8994-95B0302F4C4B}"/>
                  </a:ext>
                </a:extLst>
              </p:cNvPr>
              <p:cNvSpPr>
                <a:spLocks noChangeArrowheads="1"/>
              </p:cNvSpPr>
              <p:nvPr/>
            </p:nvSpPr>
            <p:spPr bwMode="auto">
              <a:xfrm>
                <a:off x="385" y="1117"/>
                <a:ext cx="127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endParaRPr lang="de-AT" altLang="de-DE"/>
              </a:p>
            </p:txBody>
          </p:sp>
          <p:sp>
            <p:nvSpPr>
              <p:cNvPr id="36" name="Line 15">
                <a:extLst>
                  <a:ext uri="{FF2B5EF4-FFF2-40B4-BE49-F238E27FC236}">
                    <a16:creationId xmlns:a16="http://schemas.microsoft.com/office/drawing/2014/main" id="{5EF191B0-0C0C-B115-313B-A84A51C7455B}"/>
                  </a:ext>
                </a:extLst>
              </p:cNvPr>
              <p:cNvSpPr>
                <a:spLocks noChangeShapeType="1"/>
              </p:cNvSpPr>
              <p:nvPr/>
            </p:nvSpPr>
            <p:spPr bwMode="auto">
              <a:xfrm>
                <a:off x="1655" y="1207"/>
                <a:ext cx="545"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21" name="Group 16">
              <a:extLst>
                <a:ext uri="{FF2B5EF4-FFF2-40B4-BE49-F238E27FC236}">
                  <a16:creationId xmlns:a16="http://schemas.microsoft.com/office/drawing/2014/main" id="{EDC008FF-5087-582D-6D8E-FA25BEE8BCAB}"/>
                </a:ext>
              </a:extLst>
            </p:cNvPr>
            <p:cNvGrpSpPr>
              <a:grpSpLocks/>
            </p:cNvGrpSpPr>
            <p:nvPr/>
          </p:nvGrpSpPr>
          <p:grpSpPr bwMode="auto">
            <a:xfrm>
              <a:off x="3243" y="2297"/>
              <a:ext cx="1724" cy="317"/>
              <a:chOff x="3288" y="3113"/>
              <a:chExt cx="1724" cy="317"/>
            </a:xfrm>
          </p:grpSpPr>
          <p:sp>
            <p:nvSpPr>
              <p:cNvPr id="33" name="Rectangle 17">
                <a:extLst>
                  <a:ext uri="{FF2B5EF4-FFF2-40B4-BE49-F238E27FC236}">
                    <a16:creationId xmlns:a16="http://schemas.microsoft.com/office/drawing/2014/main" id="{D9C961EF-594F-E66F-B64D-1345058331A0}"/>
                  </a:ext>
                </a:extLst>
              </p:cNvPr>
              <p:cNvSpPr>
                <a:spLocks noChangeArrowheads="1"/>
              </p:cNvSpPr>
              <p:nvPr/>
            </p:nvSpPr>
            <p:spPr bwMode="auto">
              <a:xfrm>
                <a:off x="3741" y="3203"/>
                <a:ext cx="127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endParaRPr lang="de-AT" altLang="de-DE"/>
              </a:p>
            </p:txBody>
          </p:sp>
          <p:sp>
            <p:nvSpPr>
              <p:cNvPr id="34" name="Line 18">
                <a:extLst>
                  <a:ext uri="{FF2B5EF4-FFF2-40B4-BE49-F238E27FC236}">
                    <a16:creationId xmlns:a16="http://schemas.microsoft.com/office/drawing/2014/main" id="{A67D9157-1407-571E-EFA0-A601FA1CFA46}"/>
                  </a:ext>
                </a:extLst>
              </p:cNvPr>
              <p:cNvSpPr>
                <a:spLocks noChangeShapeType="1"/>
              </p:cNvSpPr>
              <p:nvPr/>
            </p:nvSpPr>
            <p:spPr bwMode="auto">
              <a:xfrm flipH="1" flipV="1">
                <a:off x="3288" y="3113"/>
                <a:ext cx="454" cy="2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22" name="Group 19">
              <a:extLst>
                <a:ext uri="{FF2B5EF4-FFF2-40B4-BE49-F238E27FC236}">
                  <a16:creationId xmlns:a16="http://schemas.microsoft.com/office/drawing/2014/main" id="{88AEFAC5-19D4-6410-E869-533E942AE69A}"/>
                </a:ext>
              </a:extLst>
            </p:cNvPr>
            <p:cNvGrpSpPr>
              <a:grpSpLocks/>
            </p:cNvGrpSpPr>
            <p:nvPr/>
          </p:nvGrpSpPr>
          <p:grpSpPr bwMode="auto">
            <a:xfrm>
              <a:off x="3606" y="754"/>
              <a:ext cx="1725" cy="227"/>
              <a:chOff x="3560" y="754"/>
              <a:chExt cx="1725" cy="227"/>
            </a:xfrm>
          </p:grpSpPr>
          <p:sp>
            <p:nvSpPr>
              <p:cNvPr id="31" name="Rectangle 20">
                <a:extLst>
                  <a:ext uri="{FF2B5EF4-FFF2-40B4-BE49-F238E27FC236}">
                    <a16:creationId xmlns:a16="http://schemas.microsoft.com/office/drawing/2014/main" id="{6CFB3FF0-9721-8E19-9E95-38BF29BCDBF0}"/>
                  </a:ext>
                </a:extLst>
              </p:cNvPr>
              <p:cNvSpPr>
                <a:spLocks noChangeArrowheads="1"/>
              </p:cNvSpPr>
              <p:nvPr/>
            </p:nvSpPr>
            <p:spPr bwMode="auto">
              <a:xfrm>
                <a:off x="4014" y="754"/>
                <a:ext cx="127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endParaRPr lang="de-AT" altLang="de-DE"/>
              </a:p>
            </p:txBody>
          </p:sp>
          <p:sp>
            <p:nvSpPr>
              <p:cNvPr id="32" name="Line 21">
                <a:extLst>
                  <a:ext uri="{FF2B5EF4-FFF2-40B4-BE49-F238E27FC236}">
                    <a16:creationId xmlns:a16="http://schemas.microsoft.com/office/drawing/2014/main" id="{13C0F756-B640-46A7-D7A8-AEFBF75B1821}"/>
                  </a:ext>
                </a:extLst>
              </p:cNvPr>
              <p:cNvSpPr>
                <a:spLocks noChangeShapeType="1"/>
              </p:cNvSpPr>
              <p:nvPr/>
            </p:nvSpPr>
            <p:spPr bwMode="auto">
              <a:xfrm flipH="1">
                <a:off x="3560" y="890"/>
                <a:ext cx="454"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23" name="Group 22">
              <a:extLst>
                <a:ext uri="{FF2B5EF4-FFF2-40B4-BE49-F238E27FC236}">
                  <a16:creationId xmlns:a16="http://schemas.microsoft.com/office/drawing/2014/main" id="{7F3BA947-50CD-8323-F6B9-4BE7F170A072}"/>
                </a:ext>
              </a:extLst>
            </p:cNvPr>
            <p:cNvGrpSpPr>
              <a:grpSpLocks/>
            </p:cNvGrpSpPr>
            <p:nvPr/>
          </p:nvGrpSpPr>
          <p:grpSpPr bwMode="auto">
            <a:xfrm>
              <a:off x="975" y="1525"/>
              <a:ext cx="1951" cy="273"/>
              <a:chOff x="1020" y="1706"/>
              <a:chExt cx="1951" cy="273"/>
            </a:xfrm>
          </p:grpSpPr>
          <p:sp>
            <p:nvSpPr>
              <p:cNvPr id="28" name="Line 23">
                <a:extLst>
                  <a:ext uri="{FF2B5EF4-FFF2-40B4-BE49-F238E27FC236}">
                    <a16:creationId xmlns:a16="http://schemas.microsoft.com/office/drawing/2014/main" id="{53EB5CF7-9D92-4128-BC38-AD3BF315540D}"/>
                  </a:ext>
                </a:extLst>
              </p:cNvPr>
              <p:cNvSpPr>
                <a:spLocks noChangeShapeType="1"/>
              </p:cNvSpPr>
              <p:nvPr/>
            </p:nvSpPr>
            <p:spPr bwMode="auto">
              <a:xfrm flipV="1">
                <a:off x="2290" y="1706"/>
                <a:ext cx="681"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 name="Line 24">
                <a:extLst>
                  <a:ext uri="{FF2B5EF4-FFF2-40B4-BE49-F238E27FC236}">
                    <a16:creationId xmlns:a16="http://schemas.microsoft.com/office/drawing/2014/main" id="{C88010EA-43AD-B677-7B24-A38808388DCB}"/>
                  </a:ext>
                </a:extLst>
              </p:cNvPr>
              <p:cNvSpPr>
                <a:spLocks noChangeShapeType="1"/>
              </p:cNvSpPr>
              <p:nvPr/>
            </p:nvSpPr>
            <p:spPr bwMode="auto">
              <a:xfrm>
                <a:off x="2290" y="1842"/>
                <a:ext cx="227"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 name="Rectangle 25">
                <a:extLst>
                  <a:ext uri="{FF2B5EF4-FFF2-40B4-BE49-F238E27FC236}">
                    <a16:creationId xmlns:a16="http://schemas.microsoft.com/office/drawing/2014/main" id="{1363FE1C-9222-EA2A-881E-0CAAF199D48F}"/>
                  </a:ext>
                </a:extLst>
              </p:cNvPr>
              <p:cNvSpPr>
                <a:spLocks noChangeArrowheads="1"/>
              </p:cNvSpPr>
              <p:nvPr/>
            </p:nvSpPr>
            <p:spPr bwMode="auto">
              <a:xfrm>
                <a:off x="1020" y="1752"/>
                <a:ext cx="1270"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endParaRPr lang="de-AT" altLang="de-DE"/>
              </a:p>
            </p:txBody>
          </p:sp>
        </p:grpSp>
        <p:grpSp>
          <p:nvGrpSpPr>
            <p:cNvPr id="24" name="Group 26">
              <a:extLst>
                <a:ext uri="{FF2B5EF4-FFF2-40B4-BE49-F238E27FC236}">
                  <a16:creationId xmlns:a16="http://schemas.microsoft.com/office/drawing/2014/main" id="{08C73B34-5A04-7009-D37A-AFD6E2CA790C}"/>
                </a:ext>
              </a:extLst>
            </p:cNvPr>
            <p:cNvGrpSpPr>
              <a:grpSpLocks/>
            </p:cNvGrpSpPr>
            <p:nvPr/>
          </p:nvGrpSpPr>
          <p:grpSpPr bwMode="auto">
            <a:xfrm>
              <a:off x="2880" y="1752"/>
              <a:ext cx="1814" cy="363"/>
              <a:chOff x="2835" y="1888"/>
              <a:chExt cx="1814" cy="363"/>
            </a:xfrm>
          </p:grpSpPr>
          <p:sp>
            <p:nvSpPr>
              <p:cNvPr id="25" name="Line 27">
                <a:extLst>
                  <a:ext uri="{FF2B5EF4-FFF2-40B4-BE49-F238E27FC236}">
                    <a16:creationId xmlns:a16="http://schemas.microsoft.com/office/drawing/2014/main" id="{6BA91D0F-2C67-6813-05EA-368EF3A88408}"/>
                  </a:ext>
                </a:extLst>
              </p:cNvPr>
              <p:cNvSpPr>
                <a:spLocks noChangeShapeType="1"/>
              </p:cNvSpPr>
              <p:nvPr/>
            </p:nvSpPr>
            <p:spPr bwMode="auto">
              <a:xfrm flipV="1">
                <a:off x="2835" y="2024"/>
                <a:ext cx="544"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6" name="Line 28">
                <a:extLst>
                  <a:ext uri="{FF2B5EF4-FFF2-40B4-BE49-F238E27FC236}">
                    <a16:creationId xmlns:a16="http://schemas.microsoft.com/office/drawing/2014/main" id="{8172E55A-2DC5-DA0B-C733-301616A46C59}"/>
                  </a:ext>
                </a:extLst>
              </p:cNvPr>
              <p:cNvSpPr>
                <a:spLocks noChangeShapeType="1"/>
              </p:cNvSpPr>
              <p:nvPr/>
            </p:nvSpPr>
            <p:spPr bwMode="auto">
              <a:xfrm flipH="1">
                <a:off x="3016" y="2024"/>
                <a:ext cx="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7" name="Rectangle 29">
                <a:extLst>
                  <a:ext uri="{FF2B5EF4-FFF2-40B4-BE49-F238E27FC236}">
                    <a16:creationId xmlns:a16="http://schemas.microsoft.com/office/drawing/2014/main" id="{BA0E751C-E51E-6A75-2358-0F96CBBD91FB}"/>
                  </a:ext>
                </a:extLst>
              </p:cNvPr>
              <p:cNvSpPr>
                <a:spLocks noChangeArrowheads="1"/>
              </p:cNvSpPr>
              <p:nvPr/>
            </p:nvSpPr>
            <p:spPr bwMode="auto">
              <a:xfrm>
                <a:off x="3379" y="1888"/>
                <a:ext cx="1270"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endParaRPr lang="de-AT" altLang="de-DE"/>
              </a:p>
            </p:txBody>
          </p:sp>
        </p:grpSp>
      </p:grpSp>
      <p:grpSp>
        <p:nvGrpSpPr>
          <p:cNvPr id="39" name="Group 30">
            <a:extLst>
              <a:ext uri="{FF2B5EF4-FFF2-40B4-BE49-F238E27FC236}">
                <a16:creationId xmlns:a16="http://schemas.microsoft.com/office/drawing/2014/main" id="{F84DCF3A-E51C-3E4D-63E0-3D08B8F038E5}"/>
              </a:ext>
            </a:extLst>
          </p:cNvPr>
          <p:cNvGrpSpPr>
            <a:grpSpLocks/>
          </p:cNvGrpSpPr>
          <p:nvPr/>
        </p:nvGrpSpPr>
        <p:grpSpPr bwMode="auto">
          <a:xfrm>
            <a:off x="323850" y="5516563"/>
            <a:ext cx="2016125" cy="360362"/>
            <a:chOff x="204" y="2704"/>
            <a:chExt cx="1270" cy="227"/>
          </a:xfrm>
        </p:grpSpPr>
        <p:sp>
          <p:nvSpPr>
            <p:cNvPr id="40" name="Rectangle 31">
              <a:extLst>
                <a:ext uri="{FF2B5EF4-FFF2-40B4-BE49-F238E27FC236}">
                  <a16:creationId xmlns:a16="http://schemas.microsoft.com/office/drawing/2014/main" id="{6B65FDA3-7B7A-924B-8269-1A9FCA9211F8}"/>
                </a:ext>
              </a:extLst>
            </p:cNvPr>
            <p:cNvSpPr>
              <a:spLocks noChangeArrowheads="1"/>
            </p:cNvSpPr>
            <p:nvPr/>
          </p:nvSpPr>
          <p:spPr bwMode="auto">
            <a:xfrm>
              <a:off x="204" y="2704"/>
              <a:ext cx="1270"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endParaRPr lang="de-AT" altLang="de-DE"/>
            </a:p>
          </p:txBody>
        </p:sp>
        <p:sp>
          <p:nvSpPr>
            <p:cNvPr id="41" name="Text Box 32">
              <a:extLst>
                <a:ext uri="{FF2B5EF4-FFF2-40B4-BE49-F238E27FC236}">
                  <a16:creationId xmlns:a16="http://schemas.microsoft.com/office/drawing/2014/main" id="{E0BC3052-CC10-1E84-5F6F-964B191CCD10}"/>
                </a:ext>
              </a:extLst>
            </p:cNvPr>
            <p:cNvSpPr txBox="1">
              <a:spLocks noChangeArrowheads="1"/>
            </p:cNvSpPr>
            <p:nvPr/>
          </p:nvSpPr>
          <p:spPr bwMode="auto">
            <a:xfrm>
              <a:off x="431" y="2704"/>
              <a:ext cx="1043" cy="21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50000"/>
                </a:spcBef>
              </a:pPr>
              <a:r>
                <a:rPr lang="de-DE" altLang="de-DE" sz="1600"/>
                <a:t>Lungenarterie</a:t>
              </a:r>
            </a:p>
          </p:txBody>
        </p:sp>
      </p:grpSp>
      <p:grpSp>
        <p:nvGrpSpPr>
          <p:cNvPr id="42" name="Group 33">
            <a:extLst>
              <a:ext uri="{FF2B5EF4-FFF2-40B4-BE49-F238E27FC236}">
                <a16:creationId xmlns:a16="http://schemas.microsoft.com/office/drawing/2014/main" id="{4DDDFEC6-28A5-753F-12A9-F8990A477454}"/>
              </a:ext>
            </a:extLst>
          </p:cNvPr>
          <p:cNvGrpSpPr>
            <a:grpSpLocks/>
          </p:cNvGrpSpPr>
          <p:nvPr/>
        </p:nvGrpSpPr>
        <p:grpSpPr bwMode="auto">
          <a:xfrm>
            <a:off x="323850" y="6021388"/>
            <a:ext cx="2016125" cy="360362"/>
            <a:chOff x="204" y="3793"/>
            <a:chExt cx="1270" cy="227"/>
          </a:xfrm>
        </p:grpSpPr>
        <p:sp>
          <p:nvSpPr>
            <p:cNvPr id="43" name="Rectangle 34">
              <a:extLst>
                <a:ext uri="{FF2B5EF4-FFF2-40B4-BE49-F238E27FC236}">
                  <a16:creationId xmlns:a16="http://schemas.microsoft.com/office/drawing/2014/main" id="{7DEA1AC7-4E86-5D30-AE44-80779B792D34}"/>
                </a:ext>
              </a:extLst>
            </p:cNvPr>
            <p:cNvSpPr>
              <a:spLocks noChangeArrowheads="1"/>
            </p:cNvSpPr>
            <p:nvPr/>
          </p:nvSpPr>
          <p:spPr bwMode="auto">
            <a:xfrm>
              <a:off x="204" y="3793"/>
              <a:ext cx="1270"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endParaRPr lang="de-AT" altLang="de-DE"/>
            </a:p>
          </p:txBody>
        </p:sp>
        <p:sp>
          <p:nvSpPr>
            <p:cNvPr id="44" name="Text Box 35">
              <a:extLst>
                <a:ext uri="{FF2B5EF4-FFF2-40B4-BE49-F238E27FC236}">
                  <a16:creationId xmlns:a16="http://schemas.microsoft.com/office/drawing/2014/main" id="{764D4236-332C-2DEE-604F-F13175BA36F6}"/>
                </a:ext>
              </a:extLst>
            </p:cNvPr>
            <p:cNvSpPr txBox="1">
              <a:spLocks noChangeArrowheads="1"/>
            </p:cNvSpPr>
            <p:nvPr/>
          </p:nvSpPr>
          <p:spPr bwMode="auto">
            <a:xfrm>
              <a:off x="431" y="3793"/>
              <a:ext cx="1043" cy="21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50000"/>
                </a:spcBef>
              </a:pPr>
              <a:r>
                <a:rPr lang="de-DE" altLang="de-DE" sz="1600"/>
                <a:t>Lungenvene</a:t>
              </a:r>
            </a:p>
          </p:txBody>
        </p:sp>
      </p:grpSp>
      <p:grpSp>
        <p:nvGrpSpPr>
          <p:cNvPr id="45" name="Group 36">
            <a:extLst>
              <a:ext uri="{FF2B5EF4-FFF2-40B4-BE49-F238E27FC236}">
                <a16:creationId xmlns:a16="http://schemas.microsoft.com/office/drawing/2014/main" id="{6DC0C319-5B2F-9704-82B3-C0CA78AF9FA0}"/>
              </a:ext>
            </a:extLst>
          </p:cNvPr>
          <p:cNvGrpSpPr>
            <a:grpSpLocks/>
          </p:cNvGrpSpPr>
          <p:nvPr/>
        </p:nvGrpSpPr>
        <p:grpSpPr bwMode="auto">
          <a:xfrm>
            <a:off x="5651500" y="5273207"/>
            <a:ext cx="2016125" cy="360362"/>
            <a:chOff x="204" y="3067"/>
            <a:chExt cx="1270" cy="227"/>
          </a:xfrm>
        </p:grpSpPr>
        <p:sp>
          <p:nvSpPr>
            <p:cNvPr id="46" name="Rectangle 37">
              <a:extLst>
                <a:ext uri="{FF2B5EF4-FFF2-40B4-BE49-F238E27FC236}">
                  <a16:creationId xmlns:a16="http://schemas.microsoft.com/office/drawing/2014/main" id="{224A3618-850F-6CD1-78D1-EE04FA1BCA44}"/>
                </a:ext>
              </a:extLst>
            </p:cNvPr>
            <p:cNvSpPr>
              <a:spLocks noChangeArrowheads="1"/>
            </p:cNvSpPr>
            <p:nvPr/>
          </p:nvSpPr>
          <p:spPr bwMode="auto">
            <a:xfrm>
              <a:off x="204" y="3067"/>
              <a:ext cx="1270"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endParaRPr lang="de-AT" altLang="de-DE"/>
            </a:p>
          </p:txBody>
        </p:sp>
        <p:sp>
          <p:nvSpPr>
            <p:cNvPr id="47" name="Text Box 38">
              <a:extLst>
                <a:ext uri="{FF2B5EF4-FFF2-40B4-BE49-F238E27FC236}">
                  <a16:creationId xmlns:a16="http://schemas.microsoft.com/office/drawing/2014/main" id="{A1209698-89E4-F19C-7636-E856A7D27733}"/>
                </a:ext>
              </a:extLst>
            </p:cNvPr>
            <p:cNvSpPr txBox="1">
              <a:spLocks noChangeArrowheads="1"/>
            </p:cNvSpPr>
            <p:nvPr/>
          </p:nvSpPr>
          <p:spPr bwMode="auto">
            <a:xfrm>
              <a:off x="431" y="3067"/>
              <a:ext cx="1043" cy="21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50000"/>
                </a:spcBef>
              </a:pPr>
              <a:r>
                <a:rPr lang="de-DE" altLang="de-DE" sz="1600" dirty="0"/>
                <a:t>Körperarterie</a:t>
              </a:r>
            </a:p>
          </p:txBody>
        </p:sp>
      </p:grpSp>
      <p:grpSp>
        <p:nvGrpSpPr>
          <p:cNvPr id="51" name="Group 42">
            <a:extLst>
              <a:ext uri="{FF2B5EF4-FFF2-40B4-BE49-F238E27FC236}">
                <a16:creationId xmlns:a16="http://schemas.microsoft.com/office/drawing/2014/main" id="{BAEEF3B6-64E6-90A5-34A4-FC81904355BE}"/>
              </a:ext>
            </a:extLst>
          </p:cNvPr>
          <p:cNvGrpSpPr>
            <a:grpSpLocks/>
          </p:cNvGrpSpPr>
          <p:nvPr/>
        </p:nvGrpSpPr>
        <p:grpSpPr bwMode="auto">
          <a:xfrm>
            <a:off x="2916238" y="6021388"/>
            <a:ext cx="2016125" cy="360362"/>
            <a:chOff x="2925" y="3793"/>
            <a:chExt cx="1270" cy="227"/>
          </a:xfrm>
        </p:grpSpPr>
        <p:sp>
          <p:nvSpPr>
            <p:cNvPr id="52" name="Rectangle 43">
              <a:extLst>
                <a:ext uri="{FF2B5EF4-FFF2-40B4-BE49-F238E27FC236}">
                  <a16:creationId xmlns:a16="http://schemas.microsoft.com/office/drawing/2014/main" id="{131CBE6E-0337-3879-D70D-E1BAB4BA3EB3}"/>
                </a:ext>
              </a:extLst>
            </p:cNvPr>
            <p:cNvSpPr>
              <a:spLocks noChangeArrowheads="1"/>
            </p:cNvSpPr>
            <p:nvPr/>
          </p:nvSpPr>
          <p:spPr bwMode="auto">
            <a:xfrm>
              <a:off x="2925" y="3793"/>
              <a:ext cx="1270"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endParaRPr lang="de-AT" altLang="de-DE"/>
            </a:p>
          </p:txBody>
        </p:sp>
        <p:sp>
          <p:nvSpPr>
            <p:cNvPr id="53" name="Text Box 44">
              <a:extLst>
                <a:ext uri="{FF2B5EF4-FFF2-40B4-BE49-F238E27FC236}">
                  <a16:creationId xmlns:a16="http://schemas.microsoft.com/office/drawing/2014/main" id="{69C21EFE-78F0-0014-750A-6110D3A9D80F}"/>
                </a:ext>
              </a:extLst>
            </p:cNvPr>
            <p:cNvSpPr txBox="1">
              <a:spLocks noChangeArrowheads="1"/>
            </p:cNvSpPr>
            <p:nvPr/>
          </p:nvSpPr>
          <p:spPr bwMode="auto">
            <a:xfrm>
              <a:off x="3152" y="3793"/>
              <a:ext cx="1043" cy="21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50000"/>
                </a:spcBef>
              </a:pPr>
              <a:r>
                <a:rPr lang="de-DE" altLang="de-DE" sz="1600"/>
                <a:t>Herzkammer</a:t>
              </a:r>
            </a:p>
          </p:txBody>
        </p:sp>
      </p:grpSp>
      <p:grpSp>
        <p:nvGrpSpPr>
          <p:cNvPr id="54" name="Group 45">
            <a:extLst>
              <a:ext uri="{FF2B5EF4-FFF2-40B4-BE49-F238E27FC236}">
                <a16:creationId xmlns:a16="http://schemas.microsoft.com/office/drawing/2014/main" id="{B134DC05-7828-C068-F74F-DC70E1F45A8F}"/>
              </a:ext>
            </a:extLst>
          </p:cNvPr>
          <p:cNvGrpSpPr>
            <a:grpSpLocks/>
          </p:cNvGrpSpPr>
          <p:nvPr/>
        </p:nvGrpSpPr>
        <p:grpSpPr bwMode="auto">
          <a:xfrm>
            <a:off x="323850" y="5013325"/>
            <a:ext cx="2016125" cy="360363"/>
            <a:chOff x="3696" y="3430"/>
            <a:chExt cx="1270" cy="227"/>
          </a:xfrm>
        </p:grpSpPr>
        <p:sp>
          <p:nvSpPr>
            <p:cNvPr id="56" name="Rectangle 46">
              <a:extLst>
                <a:ext uri="{FF2B5EF4-FFF2-40B4-BE49-F238E27FC236}">
                  <a16:creationId xmlns:a16="http://schemas.microsoft.com/office/drawing/2014/main" id="{B8D33EE4-307C-0427-86DD-3F3B8104D520}"/>
                </a:ext>
              </a:extLst>
            </p:cNvPr>
            <p:cNvSpPr>
              <a:spLocks noChangeArrowheads="1"/>
            </p:cNvSpPr>
            <p:nvPr/>
          </p:nvSpPr>
          <p:spPr bwMode="auto">
            <a:xfrm>
              <a:off x="3696" y="3430"/>
              <a:ext cx="1270"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endParaRPr lang="de-AT" altLang="de-DE"/>
            </a:p>
          </p:txBody>
        </p:sp>
        <p:sp>
          <p:nvSpPr>
            <p:cNvPr id="57" name="Text Box 47">
              <a:extLst>
                <a:ext uri="{FF2B5EF4-FFF2-40B4-BE49-F238E27FC236}">
                  <a16:creationId xmlns:a16="http://schemas.microsoft.com/office/drawing/2014/main" id="{ED1912A7-1DCE-842B-89A4-0563AF493695}"/>
                </a:ext>
              </a:extLst>
            </p:cNvPr>
            <p:cNvSpPr txBox="1">
              <a:spLocks noChangeArrowheads="1"/>
            </p:cNvSpPr>
            <p:nvPr/>
          </p:nvSpPr>
          <p:spPr bwMode="auto">
            <a:xfrm>
              <a:off x="3833" y="3430"/>
              <a:ext cx="1043" cy="21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50000"/>
                </a:spcBef>
              </a:pPr>
              <a:r>
                <a:rPr lang="de-DE" altLang="de-DE" sz="1600"/>
                <a:t>Lungenkreislauf</a:t>
              </a:r>
            </a:p>
          </p:txBody>
        </p:sp>
      </p:grpSp>
      <p:grpSp>
        <p:nvGrpSpPr>
          <p:cNvPr id="58" name="Group 48">
            <a:extLst>
              <a:ext uri="{FF2B5EF4-FFF2-40B4-BE49-F238E27FC236}">
                <a16:creationId xmlns:a16="http://schemas.microsoft.com/office/drawing/2014/main" id="{B7698C41-A97B-4609-6B0A-C34D32A02778}"/>
              </a:ext>
            </a:extLst>
          </p:cNvPr>
          <p:cNvGrpSpPr>
            <a:grpSpLocks/>
          </p:cNvGrpSpPr>
          <p:nvPr/>
        </p:nvGrpSpPr>
        <p:grpSpPr bwMode="auto">
          <a:xfrm>
            <a:off x="5651500" y="4769969"/>
            <a:ext cx="2016125" cy="360363"/>
            <a:chOff x="3696" y="3067"/>
            <a:chExt cx="1270" cy="227"/>
          </a:xfrm>
        </p:grpSpPr>
        <p:sp>
          <p:nvSpPr>
            <p:cNvPr id="59" name="Rectangle 49">
              <a:extLst>
                <a:ext uri="{FF2B5EF4-FFF2-40B4-BE49-F238E27FC236}">
                  <a16:creationId xmlns:a16="http://schemas.microsoft.com/office/drawing/2014/main" id="{B64FF21D-9A55-9EB9-3D89-3E0A73331F2A}"/>
                </a:ext>
              </a:extLst>
            </p:cNvPr>
            <p:cNvSpPr>
              <a:spLocks noChangeArrowheads="1"/>
            </p:cNvSpPr>
            <p:nvPr/>
          </p:nvSpPr>
          <p:spPr bwMode="auto">
            <a:xfrm>
              <a:off x="3696" y="3067"/>
              <a:ext cx="1270"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endParaRPr lang="de-AT" altLang="de-DE"/>
            </a:p>
          </p:txBody>
        </p:sp>
        <p:sp>
          <p:nvSpPr>
            <p:cNvPr id="60" name="Text Box 50">
              <a:extLst>
                <a:ext uri="{FF2B5EF4-FFF2-40B4-BE49-F238E27FC236}">
                  <a16:creationId xmlns:a16="http://schemas.microsoft.com/office/drawing/2014/main" id="{C033E9C7-96DB-F737-9705-F1A61A53C4F2}"/>
                </a:ext>
              </a:extLst>
            </p:cNvPr>
            <p:cNvSpPr txBox="1">
              <a:spLocks noChangeArrowheads="1"/>
            </p:cNvSpPr>
            <p:nvPr/>
          </p:nvSpPr>
          <p:spPr bwMode="auto">
            <a:xfrm>
              <a:off x="3833" y="3067"/>
              <a:ext cx="1043" cy="21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50000"/>
                </a:spcBef>
              </a:pPr>
              <a:r>
                <a:rPr lang="de-DE" altLang="de-DE" sz="1600" dirty="0"/>
                <a:t>Körperkreislauf</a:t>
              </a:r>
            </a:p>
          </p:txBody>
        </p:sp>
      </p:grpSp>
      <p:grpSp>
        <p:nvGrpSpPr>
          <p:cNvPr id="61" name="Group 51">
            <a:extLst>
              <a:ext uri="{FF2B5EF4-FFF2-40B4-BE49-F238E27FC236}">
                <a16:creationId xmlns:a16="http://schemas.microsoft.com/office/drawing/2014/main" id="{2F0BC155-96C1-824D-606B-BECE0A4108A8}"/>
              </a:ext>
            </a:extLst>
          </p:cNvPr>
          <p:cNvGrpSpPr>
            <a:grpSpLocks/>
          </p:cNvGrpSpPr>
          <p:nvPr/>
        </p:nvGrpSpPr>
        <p:grpSpPr bwMode="auto">
          <a:xfrm>
            <a:off x="2916238" y="5516563"/>
            <a:ext cx="2232025" cy="360362"/>
            <a:chOff x="1565" y="3793"/>
            <a:chExt cx="1406" cy="227"/>
          </a:xfrm>
        </p:grpSpPr>
        <p:sp>
          <p:nvSpPr>
            <p:cNvPr id="63" name="Rectangle 52">
              <a:extLst>
                <a:ext uri="{FF2B5EF4-FFF2-40B4-BE49-F238E27FC236}">
                  <a16:creationId xmlns:a16="http://schemas.microsoft.com/office/drawing/2014/main" id="{7E14D66E-E698-11D0-CEE1-A5DB2ADEF87E}"/>
                </a:ext>
              </a:extLst>
            </p:cNvPr>
            <p:cNvSpPr>
              <a:spLocks noChangeArrowheads="1"/>
            </p:cNvSpPr>
            <p:nvPr/>
          </p:nvSpPr>
          <p:spPr bwMode="auto">
            <a:xfrm>
              <a:off x="1565" y="3793"/>
              <a:ext cx="1270"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endParaRPr lang="de-AT" altLang="de-DE"/>
            </a:p>
          </p:txBody>
        </p:sp>
        <p:sp>
          <p:nvSpPr>
            <p:cNvPr id="5120" name="Text Box 53">
              <a:extLst>
                <a:ext uri="{FF2B5EF4-FFF2-40B4-BE49-F238E27FC236}">
                  <a16:creationId xmlns:a16="http://schemas.microsoft.com/office/drawing/2014/main" id="{0EBEBDAB-E520-FD71-21FB-679C7CF1CFF6}"/>
                </a:ext>
              </a:extLst>
            </p:cNvPr>
            <p:cNvSpPr txBox="1">
              <a:spLocks noChangeArrowheads="1"/>
            </p:cNvSpPr>
            <p:nvPr/>
          </p:nvSpPr>
          <p:spPr bwMode="auto">
            <a:xfrm>
              <a:off x="1928" y="3793"/>
              <a:ext cx="1043" cy="21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50000"/>
                </a:spcBef>
              </a:pPr>
              <a:r>
                <a:rPr lang="de-DE" altLang="de-DE" sz="1600"/>
                <a:t>Vorhof</a:t>
              </a:r>
            </a:p>
          </p:txBody>
        </p:sp>
      </p:grpSp>
      <p:sp>
        <p:nvSpPr>
          <p:cNvPr id="5121" name="Text Box 13">
            <a:extLst>
              <a:ext uri="{FF2B5EF4-FFF2-40B4-BE49-F238E27FC236}">
                <a16:creationId xmlns:a16="http://schemas.microsoft.com/office/drawing/2014/main" id="{A0E9AAB3-8A18-F223-17BA-4364C35EEE62}"/>
              </a:ext>
            </a:extLst>
          </p:cNvPr>
          <p:cNvSpPr txBox="1">
            <a:spLocks noChangeArrowheads="1"/>
          </p:cNvSpPr>
          <p:nvPr/>
        </p:nvSpPr>
        <p:spPr bwMode="auto">
          <a:xfrm>
            <a:off x="6011490" y="5741987"/>
            <a:ext cx="15113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spcBef>
                <a:spcPct val="50000"/>
              </a:spcBef>
            </a:pPr>
            <a:r>
              <a:rPr lang="de-DE" altLang="de-DE" sz="1600" dirty="0"/>
              <a:t>Körpervene</a:t>
            </a:r>
            <a:br>
              <a:rPr lang="de-DE" altLang="de-DE" sz="1600" dirty="0"/>
            </a:br>
            <a:r>
              <a:rPr lang="de-DE" altLang="de-DE" sz="1600" dirty="0"/>
              <a:t>(Hohlvene)</a:t>
            </a:r>
          </a:p>
        </p:txBody>
      </p:sp>
      <p:sp>
        <p:nvSpPr>
          <p:cNvPr id="5124" name="Rectangle 15">
            <a:extLst>
              <a:ext uri="{FF2B5EF4-FFF2-40B4-BE49-F238E27FC236}">
                <a16:creationId xmlns:a16="http://schemas.microsoft.com/office/drawing/2014/main" id="{241E468D-EC74-5E1C-D441-F5A3674F67E5}"/>
              </a:ext>
            </a:extLst>
          </p:cNvPr>
          <p:cNvSpPr>
            <a:spLocks noChangeArrowheads="1"/>
          </p:cNvSpPr>
          <p:nvPr/>
        </p:nvSpPr>
        <p:spPr bwMode="auto">
          <a:xfrm>
            <a:off x="5649912" y="5782370"/>
            <a:ext cx="2017713" cy="63837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rgbClr val="000000"/>
                </a:solidFill>
                <a:latin typeface="Arial" panose="020B0604020202020204" pitchFamily="34" charset="0"/>
              </a:defRPr>
            </a:lvl1pPr>
            <a:lvl2pPr marL="742950" indent="-285750" eaLnBrk="0" hangingPunct="0">
              <a:defRPr sz="4200">
                <a:solidFill>
                  <a:srgbClr val="000000"/>
                </a:solidFill>
                <a:latin typeface="Arial" panose="020B0604020202020204" pitchFamily="34" charset="0"/>
              </a:defRPr>
            </a:lvl2pPr>
            <a:lvl3pPr marL="1143000" indent="-228600" eaLnBrk="0" hangingPunct="0">
              <a:defRPr sz="4200">
                <a:solidFill>
                  <a:srgbClr val="000000"/>
                </a:solidFill>
                <a:latin typeface="Arial" panose="020B0604020202020204" pitchFamily="34" charset="0"/>
              </a:defRPr>
            </a:lvl3pPr>
            <a:lvl4pPr marL="1600200" indent="-228600" eaLnBrk="0" hangingPunct="0">
              <a:defRPr sz="4200">
                <a:solidFill>
                  <a:srgbClr val="000000"/>
                </a:solidFill>
                <a:latin typeface="Arial" panose="020B0604020202020204" pitchFamily="34" charset="0"/>
              </a:defRPr>
            </a:lvl4pPr>
            <a:lvl5pPr marL="2057400" indent="-228600" eaLnBrk="0" hangingPunct="0">
              <a:defRPr sz="4200">
                <a:solidFill>
                  <a:srgbClr val="000000"/>
                </a:solidFill>
                <a:latin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defRPr>
            </a:lvl9pPr>
          </a:lstStyle>
          <a:p>
            <a:pPr eaLnBrk="1" hangingPunct="1"/>
            <a:endParaRPr lang="de-AT" altLang="de-DE"/>
          </a:p>
        </p:txBody>
      </p:sp>
    </p:spTree>
    <p:extLst>
      <p:ext uri="{BB962C8B-B14F-4D97-AF65-F5344CB8AC3E}">
        <p14:creationId xmlns:p14="http://schemas.microsoft.com/office/powerpoint/2010/main" val="1232482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96B5084-ED3D-99D2-DA59-FBE74CE2C8F7}"/>
              </a:ext>
            </a:extLst>
          </p:cNvPr>
          <p:cNvSpPr>
            <a:spLocks noGrp="1" noChangeArrowheads="1"/>
          </p:cNvSpPr>
          <p:nvPr>
            <p:ph type="title" idx="4294967295"/>
          </p:nvPr>
        </p:nvSpPr>
        <p:spPr/>
        <p:txBody>
          <a:bodyPr/>
          <a:lstStyle/>
          <a:p>
            <a:pPr eaLnBrk="1" hangingPunct="1"/>
            <a:r>
              <a:rPr lang="de-DE" altLang="de-DE"/>
              <a:t>Tafelbildinfo</a:t>
            </a:r>
          </a:p>
        </p:txBody>
      </p:sp>
      <p:sp>
        <p:nvSpPr>
          <p:cNvPr id="8195" name="Rectangle 5">
            <a:extLst>
              <a:ext uri="{FF2B5EF4-FFF2-40B4-BE49-F238E27FC236}">
                <a16:creationId xmlns:a16="http://schemas.microsoft.com/office/drawing/2014/main" id="{E8C9DA06-A6B8-4AAC-1B1F-814BCA58C11A}"/>
              </a:ext>
            </a:extLst>
          </p:cNvPr>
          <p:cNvSpPr>
            <a:spLocks noChangeArrowheads="1"/>
          </p:cNvSpPr>
          <p:nvPr/>
        </p:nvSpPr>
        <p:spPr bwMode="auto">
          <a:xfrm>
            <a:off x="0" y="6237288"/>
            <a:ext cx="9144000" cy="620712"/>
          </a:xfrm>
          <a:prstGeom prst="rect">
            <a:avLst/>
          </a:prstGeom>
          <a:solidFill>
            <a:srgbClr val="54A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endParaRPr lang="de-DE" altLang="de-DE" sz="3800">
              <a:latin typeface="Arial" panose="020B0604020202020204" pitchFamily="34" charset="0"/>
            </a:endParaRPr>
          </a:p>
        </p:txBody>
      </p:sp>
      <p:sp>
        <p:nvSpPr>
          <p:cNvPr id="8196" name="Rectangle 6">
            <a:extLst>
              <a:ext uri="{FF2B5EF4-FFF2-40B4-BE49-F238E27FC236}">
                <a16:creationId xmlns:a16="http://schemas.microsoft.com/office/drawing/2014/main" id="{C41E4561-5772-252E-BE92-D100A7A04E39}"/>
              </a:ext>
            </a:extLst>
          </p:cNvPr>
          <p:cNvSpPr>
            <a:spLocks noChangeArrowheads="1"/>
          </p:cNvSpPr>
          <p:nvPr/>
        </p:nvSpPr>
        <p:spPr bwMode="auto">
          <a:xfrm>
            <a:off x="4427538" y="692150"/>
            <a:ext cx="4465637"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lnSpc>
                <a:spcPct val="80000"/>
              </a:lnSpc>
            </a:pPr>
            <a:r>
              <a:rPr lang="de-DE" altLang="de-DE" sz="1200" dirty="0">
                <a:latin typeface="Arial" panose="020B0604020202020204" pitchFamily="34" charset="0"/>
              </a:rPr>
              <a:t> </a:t>
            </a:r>
            <a:endParaRPr lang="de-DE" altLang="de-DE" sz="1200" b="1" dirty="0">
              <a:latin typeface="Arial" panose="020B0604020202020204" pitchFamily="34" charset="0"/>
            </a:endParaRPr>
          </a:p>
          <a:p>
            <a:pPr eaLnBrk="1" hangingPunct="1">
              <a:spcBef>
                <a:spcPct val="0"/>
              </a:spcBef>
              <a:buClrTx/>
              <a:buFontTx/>
              <a:buNone/>
            </a:pPr>
            <a:r>
              <a:rPr lang="de-DE" altLang="de-DE" sz="1200" b="1" dirty="0">
                <a:latin typeface="Arial" panose="020B0604020202020204" pitchFamily="34" charset="0"/>
              </a:rPr>
              <a:t>Impressum</a:t>
            </a:r>
          </a:p>
          <a:p>
            <a:pPr eaLnBrk="1" hangingPunct="1">
              <a:spcBef>
                <a:spcPct val="0"/>
              </a:spcBef>
              <a:buClrTx/>
              <a:buFontTx/>
              <a:buNone/>
            </a:pPr>
            <a:r>
              <a:rPr lang="de-DE" altLang="de-DE" sz="1200" dirty="0">
                <a:latin typeface="Arial" panose="020B0604020202020204" pitchFamily="34" charset="0"/>
                <a:cs typeface="Arial" panose="020B0604020202020204" pitchFamily="34" charset="0"/>
              </a:rPr>
              <a:t>© Österreichischer Bundesverlag Schulbuch GmbH &amp; Co. KG, Wien 2025</a:t>
            </a:r>
            <a:br>
              <a:rPr lang="de-DE" altLang="de-DE" sz="1200" dirty="0">
                <a:latin typeface="Arial" panose="020B0604020202020204" pitchFamily="34" charset="0"/>
                <a:cs typeface="Arial" panose="020B0604020202020204" pitchFamily="34" charset="0"/>
              </a:rPr>
            </a:br>
            <a:r>
              <a:rPr lang="de-DE" altLang="de-DE" sz="1200" dirty="0">
                <a:latin typeface="Arial" panose="020B0604020202020204" pitchFamily="34" charset="0"/>
                <a:cs typeface="Arial" panose="020B0604020202020204" pitchFamily="34" charset="0"/>
              </a:rPr>
              <a:t>Redaktion und Herstellung: Dr. Marion Reich, Wien</a:t>
            </a:r>
            <a:br>
              <a:rPr lang="de-DE" altLang="de-DE" sz="1200" dirty="0">
                <a:latin typeface="Arial" panose="020B0604020202020204" pitchFamily="34" charset="0"/>
                <a:cs typeface="Arial" panose="020B0604020202020204" pitchFamily="34" charset="0"/>
              </a:rPr>
            </a:br>
            <a:r>
              <a:rPr lang="de-DE" altLang="de-DE" sz="1200" dirty="0">
                <a:latin typeface="Arial" panose="020B0604020202020204" pitchFamily="34" charset="0"/>
              </a:rPr>
              <a:t>Grafiknachweis: Dr. Michel Fleck, Wien</a:t>
            </a:r>
          </a:p>
          <a:p>
            <a:pPr eaLnBrk="1" hangingPunct="1">
              <a:spcBef>
                <a:spcPct val="0"/>
              </a:spcBef>
              <a:buClrTx/>
              <a:buFontTx/>
              <a:buNone/>
            </a:pPr>
            <a:endParaRPr lang="de-DE" altLang="de-DE" sz="1200" dirty="0">
              <a:latin typeface="Arial" panose="020B0604020202020204" pitchFamily="34" charset="0"/>
              <a:cs typeface="Arial" panose="020B0604020202020204" pitchFamily="34" charset="0"/>
            </a:endParaRPr>
          </a:p>
          <a:p>
            <a:pPr eaLnBrk="1" hangingPunct="1">
              <a:spcBef>
                <a:spcPct val="0"/>
              </a:spcBef>
              <a:buClrTx/>
              <a:buFontTx/>
              <a:buNone/>
            </a:pPr>
            <a:r>
              <a:rPr lang="de-DE" altLang="de-DE" sz="1200" dirty="0">
                <a:latin typeface="Arial" panose="020B0604020202020204" pitchFamily="34" charset="0"/>
                <a:cs typeface="Arial" panose="020B0604020202020204" pitchFamily="34" charset="0"/>
              </a:rPr>
              <a:t>Alle Rechte vorbehalten.</a:t>
            </a:r>
          </a:p>
          <a:p>
            <a:pPr eaLnBrk="1" hangingPunct="1">
              <a:spcBef>
                <a:spcPct val="0"/>
              </a:spcBef>
              <a:buClrTx/>
              <a:buFontTx/>
              <a:buNone/>
            </a:pPr>
            <a:r>
              <a:rPr lang="de-DE" altLang="de-DE" sz="1200" dirty="0">
                <a:latin typeface="Arial" panose="020B0604020202020204" pitchFamily="34" charset="0"/>
              </a:rPr>
              <a:t>www.oebv.at</a:t>
            </a:r>
          </a:p>
          <a:p>
            <a:pPr eaLnBrk="1" hangingPunct="1">
              <a:spcBef>
                <a:spcPct val="0"/>
              </a:spcBef>
              <a:buClrTx/>
              <a:buFontTx/>
              <a:buNone/>
            </a:pPr>
            <a:endParaRPr lang="de-DE" altLang="de-DE" sz="1200" dirty="0">
              <a:latin typeface="Arial" panose="020B0604020202020204" pitchFamily="34" charset="0"/>
            </a:endParaRPr>
          </a:p>
          <a:p>
            <a:pPr eaLnBrk="1" hangingPunct="1">
              <a:spcBef>
                <a:spcPct val="0"/>
              </a:spcBef>
              <a:buClrTx/>
              <a:buFontTx/>
              <a:buNone/>
            </a:pPr>
            <a:endParaRPr lang="de-DE" altLang="de-DE" sz="1200" dirty="0">
              <a:latin typeface="Arial" panose="020B0604020202020204" pitchFamily="34" charset="0"/>
            </a:endParaRPr>
          </a:p>
          <a:p>
            <a:pPr eaLnBrk="1" hangingPunct="1">
              <a:spcBef>
                <a:spcPct val="0"/>
              </a:spcBef>
              <a:buClrTx/>
              <a:buFontTx/>
              <a:buNone/>
            </a:pPr>
            <a:endParaRPr lang="de-DE" altLang="de-DE" sz="1200" dirty="0">
              <a:latin typeface="Arial" panose="020B0604020202020204" pitchFamily="34" charset="0"/>
            </a:endParaRPr>
          </a:p>
          <a:p>
            <a:pPr eaLnBrk="1" hangingPunct="1">
              <a:spcBef>
                <a:spcPct val="0"/>
              </a:spcBef>
              <a:buClrTx/>
              <a:buFontTx/>
              <a:buNone/>
            </a:pPr>
            <a:endParaRPr lang="de-DE" altLang="de-DE" sz="1200" dirty="0">
              <a:latin typeface="Arial" panose="020B0604020202020204" pitchFamily="34" charset="0"/>
            </a:endParaRPr>
          </a:p>
          <a:p>
            <a:pPr eaLnBrk="1" hangingPunct="1">
              <a:spcBef>
                <a:spcPct val="0"/>
              </a:spcBef>
              <a:buClrTx/>
              <a:buFontTx/>
              <a:buNone/>
            </a:pPr>
            <a:r>
              <a:rPr lang="de-DE" altLang="de-DE" sz="1200" dirty="0">
                <a:latin typeface="Arial" panose="020B0604020202020204" pitchFamily="34" charset="0"/>
              </a:rPr>
              <a:t>Das Werk und seine Teile sind urheberrechtlich geschützt. Der Verlag gewährt das Recht des Downloads und des Einsatzes im Unterricht. Das Herauslösen, Kopieren und Bearbeiten von Daten jeder Art ist untersagt. Das Ausdrucken und Anfertigen von Kopien ist ausschließlich für den eigenen Unterrichts-gebrauch gestattet. Urhebervermerke, Seriennummern sowie sonstige der Programmidentifikation dienende Merkmale dürfen nicht entfernt oder geändert werden. Weder das Werk noch seine Teile dürfen in ein Netzwerk gestellt oder über das Internet weiter verbreitet oder veräußert werden.</a:t>
            </a:r>
          </a:p>
          <a:p>
            <a:pPr eaLnBrk="1" hangingPunct="1">
              <a:spcBef>
                <a:spcPct val="0"/>
              </a:spcBef>
              <a:buClrTx/>
              <a:buFontTx/>
              <a:buNone/>
            </a:pPr>
            <a:endParaRPr lang="de-DE" altLang="de-DE" sz="1200" dirty="0">
              <a:latin typeface="Arial" panose="020B0604020202020204" pitchFamily="34" charset="0"/>
            </a:endParaRPr>
          </a:p>
          <a:p>
            <a:pPr eaLnBrk="1" hangingPunct="1">
              <a:spcBef>
                <a:spcPct val="0"/>
              </a:spcBef>
              <a:buClrTx/>
              <a:buFontTx/>
              <a:buNone/>
            </a:pPr>
            <a:r>
              <a:rPr lang="de-DE" altLang="de-DE" sz="1200" dirty="0">
                <a:latin typeface="Arial" panose="020B0604020202020204" pitchFamily="34" charset="0"/>
              </a:rPr>
              <a:t>Jede Nutzung in anderen als den genannten Fällen bedarf der vorherigen schriftlichen Einwilligung des Verlages.</a:t>
            </a:r>
          </a:p>
        </p:txBody>
      </p:sp>
      <p:sp>
        <p:nvSpPr>
          <p:cNvPr id="8197" name="AutoShape 5">
            <a:hlinkClick r:id="" action="ppaction://hlinkshowjump?jump=lastslideviewed" highlightClick="1"/>
            <a:extLst>
              <a:ext uri="{FF2B5EF4-FFF2-40B4-BE49-F238E27FC236}">
                <a16:creationId xmlns:a16="http://schemas.microsoft.com/office/drawing/2014/main" id="{03A3DF84-4BB7-88F0-4B72-D7E002283114}"/>
              </a:ext>
            </a:extLst>
          </p:cNvPr>
          <p:cNvSpPr>
            <a:spLocks noChangeArrowheads="1"/>
          </p:cNvSpPr>
          <p:nvPr/>
        </p:nvSpPr>
        <p:spPr bwMode="auto">
          <a:xfrm>
            <a:off x="539750" y="5876925"/>
            <a:ext cx="287338" cy="287338"/>
          </a:xfrm>
          <a:prstGeom prst="actionButtonReturn">
            <a:avLst/>
          </a:prstGeom>
          <a:solidFill>
            <a:srgbClr val="54A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8198" name="Rectangle 6">
            <a:extLst>
              <a:ext uri="{FF2B5EF4-FFF2-40B4-BE49-F238E27FC236}">
                <a16:creationId xmlns:a16="http://schemas.microsoft.com/office/drawing/2014/main" id="{822AE23D-4E34-A88F-6CF8-502FD70D9187}"/>
              </a:ext>
            </a:extLst>
          </p:cNvPr>
          <p:cNvSpPr>
            <a:spLocks noChangeArrowheads="1"/>
          </p:cNvSpPr>
          <p:nvPr/>
        </p:nvSpPr>
        <p:spPr bwMode="auto">
          <a:xfrm>
            <a:off x="466725" y="692150"/>
            <a:ext cx="3744913"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lnSpc>
                <a:spcPct val="80000"/>
              </a:lnSpc>
            </a:pPr>
            <a:r>
              <a:rPr lang="de-DE" altLang="de-DE" sz="1100" dirty="0"/>
              <a:t> </a:t>
            </a:r>
            <a:endParaRPr lang="de-DE" altLang="de-DE" sz="1100" b="1" dirty="0"/>
          </a:p>
          <a:p>
            <a:pPr eaLnBrk="1" hangingPunct="1">
              <a:spcBef>
                <a:spcPct val="0"/>
              </a:spcBef>
              <a:buClrTx/>
              <a:buFontTx/>
              <a:buNone/>
            </a:pPr>
            <a:r>
              <a:rPr lang="de-DE" altLang="de-DE" sz="1200" b="1" dirty="0">
                <a:latin typeface="Arial" panose="020B0604020202020204" pitchFamily="34" charset="0"/>
              </a:rPr>
              <a:t>Hinweise zum Einsatz</a:t>
            </a:r>
          </a:p>
          <a:p>
            <a:pPr eaLnBrk="1" hangingPunct="1">
              <a:lnSpc>
                <a:spcPct val="80000"/>
              </a:lnSpc>
              <a:buClr>
                <a:schemeClr val="tx1"/>
              </a:buClr>
              <a:buFontTx/>
              <a:buNone/>
            </a:pPr>
            <a:r>
              <a:rPr lang="de-DE" altLang="de-DE" sz="1200" dirty="0">
                <a:latin typeface="Arial" panose="020B0604020202020204" pitchFamily="34" charset="0"/>
              </a:rPr>
              <a:t>In diesem Tafelbild sind zwei unterschiedliche  Darstellungsweisen desselben Themas enthalten.</a:t>
            </a:r>
          </a:p>
          <a:p>
            <a:pPr eaLnBrk="1" hangingPunct="1">
              <a:lnSpc>
                <a:spcPct val="80000"/>
              </a:lnSpc>
              <a:buClr>
                <a:schemeClr val="tx1"/>
              </a:buClr>
              <a:buFontTx/>
              <a:buNone/>
            </a:pPr>
            <a:endParaRPr lang="de-DE" altLang="de-DE" sz="1200" dirty="0">
              <a:latin typeface="Arial" panose="020B0604020202020204" pitchFamily="34" charset="0"/>
            </a:endParaRPr>
          </a:p>
          <a:p>
            <a:pPr eaLnBrk="1" hangingPunct="1">
              <a:lnSpc>
                <a:spcPct val="80000"/>
              </a:lnSpc>
              <a:buClr>
                <a:schemeClr val="tx1"/>
              </a:buClr>
              <a:buFontTx/>
              <a:buChar char="•"/>
            </a:pPr>
            <a:r>
              <a:rPr lang="de-DE" altLang="de-DE" sz="1200" dirty="0">
                <a:latin typeface="Arial" panose="020B0604020202020204" pitchFamily="34" charset="0"/>
              </a:rPr>
              <a:t>Die Folien „Schrittweiser Aufbau des Tafelbildes“ ermöglichen ein Vorgehen in Schritten mit der Maustaste, die Folien werden entwickelnd nach Klick aufgebaut.</a:t>
            </a:r>
          </a:p>
          <a:p>
            <a:pPr eaLnBrk="1" hangingPunct="1">
              <a:lnSpc>
                <a:spcPct val="80000"/>
              </a:lnSpc>
              <a:buClr>
                <a:schemeClr val="tx1"/>
              </a:buClr>
              <a:buFontTx/>
              <a:buChar char="•"/>
            </a:pPr>
            <a:r>
              <a:rPr lang="de-DE" altLang="de-DE" sz="1200" dirty="0">
                <a:latin typeface="Arial" panose="020B0604020202020204" pitchFamily="34" charset="0"/>
              </a:rPr>
              <a:t> Die Folien „Vollständige Ansicht“ erscheinen sofort als Vollbild.</a:t>
            </a:r>
          </a:p>
          <a:p>
            <a:pPr eaLnBrk="1" hangingPunct="1">
              <a:lnSpc>
                <a:spcPct val="80000"/>
              </a:lnSpc>
              <a:buClr>
                <a:schemeClr val="tx1"/>
              </a:buClr>
              <a:buFontTx/>
              <a:buChar char="•"/>
            </a:pPr>
            <a:r>
              <a:rPr lang="de-DE" altLang="de-DE" sz="1200" dirty="0">
                <a:latin typeface="Arial" panose="020B0604020202020204" pitchFamily="34" charset="0"/>
              </a:rPr>
              <a:t> Die letzte Folie „Zum Ausfüllen“ des Tafelbilds 2 gibt nur ein Gerüst vor, das Sie ausfüllen können: entweder auf eine OHP-Folie kopiert oder mit Hilfe des Whiteboards und der Stiftfunktion in </a:t>
            </a:r>
            <a:r>
              <a:rPr lang="de-DE" altLang="de-DE" sz="1200" dirty="0" err="1">
                <a:latin typeface="Arial" panose="020B0604020202020204" pitchFamily="34" charset="0"/>
              </a:rPr>
              <a:t>Powerpoint</a:t>
            </a:r>
            <a:r>
              <a:rPr lang="de-DE" altLang="de-DE" sz="1200" dirty="0">
                <a:latin typeface="Arial" panose="020B0604020202020204" pitchFamily="34" charset="0"/>
              </a:rPr>
              <a:t>. Oder Sie drucken die Folie einfach aus und beschriften sie dann.</a:t>
            </a:r>
          </a:p>
          <a:p>
            <a:pPr eaLnBrk="1" hangingPunct="1">
              <a:lnSpc>
                <a:spcPct val="80000"/>
              </a:lnSpc>
              <a:buFontTx/>
              <a:buChar char="-"/>
            </a:pPr>
            <a:endParaRPr lang="de-DE" altLang="de-DE" sz="1200" dirty="0">
              <a:latin typeface="Arial" panose="020B0604020202020204" pitchFamily="34" charset="0"/>
            </a:endParaRPr>
          </a:p>
          <a:p>
            <a:pPr eaLnBrk="1" hangingPunct="1">
              <a:lnSpc>
                <a:spcPct val="80000"/>
              </a:lnSpc>
              <a:buFontTx/>
              <a:buNone/>
            </a:pPr>
            <a:r>
              <a:rPr lang="de-DE" altLang="de-DE" sz="1200">
                <a:latin typeface="Arial" panose="020B0604020202020204" pitchFamily="34" charset="0"/>
              </a:rPr>
              <a:t>Wir wünschen Ihnen einen erfolgreichen Unterricht!</a:t>
            </a:r>
          </a:p>
          <a:p>
            <a:pPr eaLnBrk="1" hangingPunct="1">
              <a:lnSpc>
                <a:spcPct val="80000"/>
              </a:lnSpc>
            </a:pPr>
            <a:endParaRPr lang="de-DE" altLang="de-DE" sz="1200" dirty="0">
              <a:latin typeface="Arial" panose="020B0604020202020204" pitchFamily="34" charset="0"/>
            </a:endParaRPr>
          </a:p>
          <a:p>
            <a:pPr eaLnBrk="1" hangingPunct="1">
              <a:lnSpc>
                <a:spcPct val="80000"/>
              </a:lnSpc>
            </a:pPr>
            <a:endParaRPr lang="de-DE" altLang="de-DE" sz="1200" dirty="0">
              <a:latin typeface="Arial" panose="020B0604020202020204" pitchFamily="34" charset="0"/>
            </a:endParaRPr>
          </a:p>
          <a:p>
            <a:pPr eaLnBrk="1" hangingPunct="1">
              <a:lnSpc>
                <a:spcPct val="80000"/>
              </a:lnSpc>
            </a:pPr>
            <a:endParaRPr lang="de-DE" altLang="de-DE" sz="1200" dirty="0">
              <a:latin typeface="Arial" panose="020B0604020202020204" pitchFamily="34" charset="0"/>
            </a:endParaRPr>
          </a:p>
        </p:txBody>
      </p:sp>
      <p:pic>
        <p:nvPicPr>
          <p:cNvPr id="8199" name="Picture 2">
            <a:extLst>
              <a:ext uri="{FF2B5EF4-FFF2-40B4-BE49-F238E27FC236}">
                <a16:creationId xmlns:a16="http://schemas.microsoft.com/office/drawing/2014/main" id="{104CC936-3728-AC47-0B4D-515F0C74F4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550" y="5300663"/>
            <a:ext cx="10287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theme/theme1.xml><?xml version="1.0" encoding="utf-8"?>
<a:theme xmlns:a="http://schemas.openxmlformats.org/drawingml/2006/main" name="BioTOP 3">
  <a:themeElements>
    <a:clrScheme name="BioTOP 3 7">
      <a:dk1>
        <a:srgbClr val="000000"/>
      </a:dk1>
      <a:lt1>
        <a:srgbClr val="FF9900"/>
      </a:lt1>
      <a:dk2>
        <a:srgbClr val="000000"/>
      </a:dk2>
      <a:lt2>
        <a:srgbClr val="800000"/>
      </a:lt2>
      <a:accent1>
        <a:srgbClr val="FF5050"/>
      </a:accent1>
      <a:accent2>
        <a:srgbClr val="CC3300"/>
      </a:accent2>
      <a:accent3>
        <a:srgbClr val="FFCAAA"/>
      </a:accent3>
      <a:accent4>
        <a:srgbClr val="000000"/>
      </a:accent4>
      <a:accent5>
        <a:srgbClr val="FFB3B3"/>
      </a:accent5>
      <a:accent6>
        <a:srgbClr val="B92D00"/>
      </a:accent6>
      <a:hlink>
        <a:srgbClr val="000000"/>
      </a:hlink>
      <a:folHlink>
        <a:srgbClr val="000000"/>
      </a:folHlink>
    </a:clrScheme>
    <a:fontScheme name="Wettbewerb">
      <a:majorFont>
        <a:latin typeface="Arial"/>
        <a:ea typeface=""/>
        <a:cs typeface=""/>
      </a:majorFont>
      <a:minorFont>
        <a:latin typeface="PoloST11KBuc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defRPr kumimoji="0" lang="de-DE" sz="38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defRPr kumimoji="0" lang="de-DE" sz="3800" b="0" i="0" u="none" strike="noStrike" cap="none" normalizeH="0" baseline="0" smtClean="0">
            <a:ln>
              <a:noFill/>
            </a:ln>
            <a:solidFill>
              <a:srgbClr val="000000"/>
            </a:solidFill>
            <a:effectLst/>
            <a:latin typeface="Arial" charset="0"/>
          </a:defRPr>
        </a:defPPr>
      </a:lstStyle>
    </a:lnDef>
  </a:objectDefaults>
  <a:extraClrSchemeLst>
    <a:extraClrScheme>
      <a:clrScheme name="Wettbewerb 1">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Wettbewerb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333399"/>
        </a:hlink>
        <a:folHlink>
          <a:srgbClr val="FFCC00"/>
        </a:folHlink>
      </a:clrScheme>
      <a:clrMap bg1="dk2" tx1="lt1" bg2="dk1" tx2="lt2" accent1="accent1" accent2="accent2" accent3="accent3" accent4="accent4" accent5="accent5" accent6="accent6" hlink="hlink" folHlink="folHlink"/>
    </a:extraClrScheme>
    <a:extraClrScheme>
      <a:clrScheme name="Wettbewerb 3">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9900"/>
        </a:hlink>
        <a:folHlink>
          <a:srgbClr val="FF9900"/>
        </a:folHlink>
      </a:clrScheme>
      <a:clrMap bg1="dk2" tx1="lt1" bg2="dk1" tx2="lt2" accent1="accent1" accent2="accent2" accent3="accent3" accent4="accent4" accent5="accent5" accent6="accent6" hlink="hlink" folHlink="folHlink"/>
    </a:extraClrScheme>
    <a:extraClrScheme>
      <a:clrScheme name="Wettbewerb 4">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000000"/>
        </a:hlink>
        <a:folHlink>
          <a:srgbClr val="FF9900"/>
        </a:folHlink>
      </a:clrScheme>
      <a:clrMap bg1="dk2" tx1="lt1" bg2="dk1" tx2="lt2" accent1="accent1" accent2="accent2" accent3="accent3" accent4="accent4" accent5="accent5" accent6="accent6" hlink="hlink" folHlink="folHlink"/>
    </a:extraClrScheme>
    <a:extraClrScheme>
      <a:clrScheme name="Wettbewerb 5">
        <a:dk1>
          <a:srgbClr val="000000"/>
        </a:dk1>
        <a:lt1>
          <a:srgbClr val="FF9900"/>
        </a:lt1>
        <a:dk2>
          <a:srgbClr val="FFFF99"/>
        </a:dk2>
        <a:lt2>
          <a:srgbClr val="800000"/>
        </a:lt2>
        <a:accent1>
          <a:srgbClr val="FF5050"/>
        </a:accent1>
        <a:accent2>
          <a:srgbClr val="CC3300"/>
        </a:accent2>
        <a:accent3>
          <a:srgbClr val="FFCAAA"/>
        </a:accent3>
        <a:accent4>
          <a:srgbClr val="000000"/>
        </a:accent4>
        <a:accent5>
          <a:srgbClr val="FFB3B3"/>
        </a:accent5>
        <a:accent6>
          <a:srgbClr val="B92D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Wettbewerb 6">
        <a:dk1>
          <a:srgbClr val="000000"/>
        </a:dk1>
        <a:lt1>
          <a:srgbClr val="FF9900"/>
        </a:lt1>
        <a:dk2>
          <a:srgbClr val="000000"/>
        </a:dk2>
        <a:lt2>
          <a:srgbClr val="800000"/>
        </a:lt2>
        <a:accent1>
          <a:srgbClr val="FF5050"/>
        </a:accent1>
        <a:accent2>
          <a:srgbClr val="CC3300"/>
        </a:accent2>
        <a:accent3>
          <a:srgbClr val="FFCAAA"/>
        </a:accent3>
        <a:accent4>
          <a:srgbClr val="000000"/>
        </a:accent4>
        <a:accent5>
          <a:srgbClr val="FFB3B3"/>
        </a:accent5>
        <a:accent6>
          <a:srgbClr val="B92D00"/>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BioTOP 3 1">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ioTOP 3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333399"/>
        </a:hlink>
        <a:folHlink>
          <a:srgbClr val="FFCC00"/>
        </a:folHlink>
      </a:clrScheme>
      <a:clrMap bg1="dk2" tx1="lt1" bg2="dk1" tx2="lt2" accent1="accent1" accent2="accent2" accent3="accent3" accent4="accent4" accent5="accent5" accent6="accent6" hlink="hlink" folHlink="folHlink"/>
    </a:extraClrScheme>
    <a:extraClrScheme>
      <a:clrScheme name="BioTOP 3 3">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9900"/>
        </a:hlink>
        <a:folHlink>
          <a:srgbClr val="FF9900"/>
        </a:folHlink>
      </a:clrScheme>
      <a:clrMap bg1="dk2" tx1="lt1" bg2="dk1" tx2="lt2" accent1="accent1" accent2="accent2" accent3="accent3" accent4="accent4" accent5="accent5" accent6="accent6" hlink="hlink" folHlink="folHlink"/>
    </a:extraClrScheme>
    <a:extraClrScheme>
      <a:clrScheme name="BioTOP 3 4">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000000"/>
        </a:hlink>
        <a:folHlink>
          <a:srgbClr val="FF9900"/>
        </a:folHlink>
      </a:clrScheme>
      <a:clrMap bg1="dk2" tx1="lt1" bg2="dk1" tx2="lt2" accent1="accent1" accent2="accent2" accent3="accent3" accent4="accent4" accent5="accent5" accent6="accent6" hlink="hlink" folHlink="folHlink"/>
    </a:extraClrScheme>
    <a:extraClrScheme>
      <a:clrScheme name="BioTOP 3 5">
        <a:dk1>
          <a:srgbClr val="000000"/>
        </a:dk1>
        <a:lt1>
          <a:srgbClr val="FF9900"/>
        </a:lt1>
        <a:dk2>
          <a:srgbClr val="FFFF99"/>
        </a:dk2>
        <a:lt2>
          <a:srgbClr val="800000"/>
        </a:lt2>
        <a:accent1>
          <a:srgbClr val="FF5050"/>
        </a:accent1>
        <a:accent2>
          <a:srgbClr val="CC3300"/>
        </a:accent2>
        <a:accent3>
          <a:srgbClr val="FFCAAA"/>
        </a:accent3>
        <a:accent4>
          <a:srgbClr val="000000"/>
        </a:accent4>
        <a:accent5>
          <a:srgbClr val="FFB3B3"/>
        </a:accent5>
        <a:accent6>
          <a:srgbClr val="B92D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BioTOP 3 6">
        <a:dk1>
          <a:srgbClr val="000000"/>
        </a:dk1>
        <a:lt1>
          <a:srgbClr val="FF9900"/>
        </a:lt1>
        <a:dk2>
          <a:srgbClr val="000000"/>
        </a:dk2>
        <a:lt2>
          <a:srgbClr val="800000"/>
        </a:lt2>
        <a:accent1>
          <a:srgbClr val="FF5050"/>
        </a:accent1>
        <a:accent2>
          <a:srgbClr val="CC3300"/>
        </a:accent2>
        <a:accent3>
          <a:srgbClr val="FFCAAA"/>
        </a:accent3>
        <a:accent4>
          <a:srgbClr val="000000"/>
        </a:accent4>
        <a:accent5>
          <a:srgbClr val="FFB3B3"/>
        </a:accent5>
        <a:accent6>
          <a:srgbClr val="B92D00"/>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BioTOP 3 7">
        <a:dk1>
          <a:srgbClr val="000000"/>
        </a:dk1>
        <a:lt1>
          <a:srgbClr val="FF9900"/>
        </a:lt1>
        <a:dk2>
          <a:srgbClr val="000000"/>
        </a:dk2>
        <a:lt2>
          <a:srgbClr val="800000"/>
        </a:lt2>
        <a:accent1>
          <a:srgbClr val="FF5050"/>
        </a:accent1>
        <a:accent2>
          <a:srgbClr val="CC3300"/>
        </a:accent2>
        <a:accent3>
          <a:srgbClr val="FFCAAA"/>
        </a:accent3>
        <a:accent4>
          <a:srgbClr val="000000"/>
        </a:accent4>
        <a:accent5>
          <a:srgbClr val="FFB3B3"/>
        </a:accent5>
        <a:accent6>
          <a:srgbClr val="B92D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nutzerdefiniertes Design">
  <a:themeElements>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es Design">
      <a:majorFont>
        <a:latin typeface="PoloST11KLeicht"/>
        <a:ea typeface=""/>
        <a:cs typeface=""/>
      </a:majorFont>
      <a:minorFont>
        <a:latin typeface="PoloST11KBuc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defRPr kumimoji="0" lang="de-DE" sz="38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defRPr kumimoji="0" lang="de-DE" sz="3800" b="0" i="0" u="none" strike="noStrike" cap="none" normalizeH="0" baseline="0" smtClean="0">
            <a:ln>
              <a:noFill/>
            </a:ln>
            <a:solidFill>
              <a:srgbClr val="000000"/>
            </a:solidFill>
            <a:effectLst/>
            <a:latin typeface="Arial" charset="0"/>
          </a:defRPr>
        </a:defPPr>
      </a:lstStyle>
    </a:lnDef>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enutzerdefiniertes Design 13">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333399"/>
        </a:hlink>
        <a:folHlink>
          <a:srgbClr val="FFCC00"/>
        </a:folHlink>
      </a:clrScheme>
      <a:clrMap bg1="dk2" tx1="lt1" bg2="dk1" tx2="lt2" accent1="accent1" accent2="accent2" accent3="accent3" accent4="accent4" accent5="accent5" accent6="accent6" hlink="hlink" folHlink="folHlink"/>
    </a:extraClrScheme>
    <a:extraClrScheme>
      <a:clrScheme name="Benutzerdefiniertes Design 14">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9900"/>
        </a:hlink>
        <a:folHlink>
          <a:srgbClr val="FF9900"/>
        </a:folHlink>
      </a:clrScheme>
      <a:clrMap bg1="dk2" tx1="lt1" bg2="dk1" tx2="lt2" accent1="accent1" accent2="accent2" accent3="accent3" accent4="accent4" accent5="accent5" accent6="accent6" hlink="hlink" folHlink="folHlink"/>
    </a:extraClrScheme>
    <a:extraClrScheme>
      <a:clrScheme name="Benutzerdefiniertes Design 15">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000000"/>
        </a:hlink>
        <a:folHlink>
          <a:srgbClr val="FF9900"/>
        </a:folHlink>
      </a:clrScheme>
      <a:clrMap bg1="dk2" tx1="lt1" bg2="dk1" tx2="lt2" accent1="accent1" accent2="accent2" accent3="accent3" accent4="accent4" accent5="accent5" accent6="accent6" hlink="hlink" folHlink="folHlink"/>
    </a:extraClrScheme>
    <a:extraClrScheme>
      <a:clrScheme name="Benutzerdefiniertes Design 16">
        <a:dk1>
          <a:srgbClr val="000000"/>
        </a:dk1>
        <a:lt1>
          <a:srgbClr val="FF9900"/>
        </a:lt1>
        <a:dk2>
          <a:srgbClr val="FFFF99"/>
        </a:dk2>
        <a:lt2>
          <a:srgbClr val="800000"/>
        </a:lt2>
        <a:accent1>
          <a:srgbClr val="FF5050"/>
        </a:accent1>
        <a:accent2>
          <a:srgbClr val="CC3300"/>
        </a:accent2>
        <a:accent3>
          <a:srgbClr val="FFCAAA"/>
        </a:accent3>
        <a:accent4>
          <a:srgbClr val="000000"/>
        </a:accent4>
        <a:accent5>
          <a:srgbClr val="FFB3B3"/>
        </a:accent5>
        <a:accent6>
          <a:srgbClr val="B92D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ioTOP  3 7">
    <a:dk1>
      <a:srgbClr val="000000"/>
    </a:dk1>
    <a:lt1>
      <a:srgbClr val="FF9900"/>
    </a:lt1>
    <a:dk2>
      <a:srgbClr val="000000"/>
    </a:dk2>
    <a:lt2>
      <a:srgbClr val="800000"/>
    </a:lt2>
    <a:accent1>
      <a:srgbClr val="FF5050"/>
    </a:accent1>
    <a:accent2>
      <a:srgbClr val="CC3300"/>
    </a:accent2>
    <a:accent3>
      <a:srgbClr val="FFCAAA"/>
    </a:accent3>
    <a:accent4>
      <a:srgbClr val="000000"/>
    </a:accent4>
    <a:accent5>
      <a:srgbClr val="FFB3B3"/>
    </a:accent5>
    <a:accent6>
      <a:srgbClr val="B92D00"/>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070327_EMFR</Template>
  <TotalTime>0</TotalTime>
  <Words>560</Words>
  <Application>Microsoft Office PowerPoint</Application>
  <PresentationFormat>Bildschirmpräsentation (4:3)</PresentationFormat>
  <Paragraphs>91</Paragraphs>
  <Slides>7</Slides>
  <Notes>1</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7</vt:i4>
      </vt:variant>
    </vt:vector>
  </HeadingPairs>
  <TitlesOfParts>
    <vt:vector size="13" baseType="lpstr">
      <vt:lpstr>Arial</vt:lpstr>
      <vt:lpstr>PoloST11KBuch</vt:lpstr>
      <vt:lpstr>PoloST11KLeicht</vt:lpstr>
      <vt:lpstr>Wingdings</vt:lpstr>
      <vt:lpstr>BioTOP 3</vt:lpstr>
      <vt:lpstr>Benutzerdefiniertes Design</vt:lpstr>
      <vt:lpstr>Schema des Blutkreislaufes</vt:lpstr>
      <vt:lpstr>PowerPoint-Präsentation</vt:lpstr>
      <vt:lpstr>Schema des Blutkreislaufes</vt:lpstr>
      <vt:lpstr>Schema des Blutkreislaufes</vt:lpstr>
      <vt:lpstr>Schema des Blutkreislaufes</vt:lpstr>
      <vt:lpstr>Schema des Blutkreislaufes</vt:lpstr>
      <vt:lpstr>Tafelbildinfo</vt:lpstr>
    </vt:vector>
  </TitlesOfParts>
  <Company>Österreichischer Bundesverlag Schulbuch GmbH, Wien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Aufbau der Grasblüte</dc:title>
  <dc:creator>Sabrina</dc:creator>
  <cp:lastModifiedBy>Marion Reich</cp:lastModifiedBy>
  <cp:revision>208</cp:revision>
  <dcterms:created xsi:type="dcterms:W3CDTF">2008-04-29T08:40:23Z</dcterms:created>
  <dcterms:modified xsi:type="dcterms:W3CDTF">2025-04-25T08:40:33Z</dcterms:modified>
</cp:coreProperties>
</file>