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24.11.2023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Heimatfront</a:t>
            </a:r>
          </a:p>
        </p:txBody>
      </p:sp>
      <p:sp>
        <p:nvSpPr>
          <p:cNvPr id="12" name="Pfeil nach rechts 2">
            <a:extLst>
              <a:ext uri="{FF2B5EF4-FFF2-40B4-BE49-F238E27FC236}">
                <a16:creationId xmlns:a16="http://schemas.microsoft.com/office/drawing/2014/main" id="{3EA1C53C-BDDE-F40A-FF0D-C8A38D06D293}"/>
              </a:ext>
            </a:extLst>
          </p:cNvPr>
          <p:cNvSpPr>
            <a:spLocks noChangeArrowheads="1"/>
          </p:cNvSpPr>
          <p:nvPr/>
        </p:nvSpPr>
        <p:spPr bwMode="auto">
          <a:xfrm>
            <a:off x="468313" y="1720067"/>
            <a:ext cx="719137"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3" name="Text Box 10">
            <a:extLst>
              <a:ext uri="{FF2B5EF4-FFF2-40B4-BE49-F238E27FC236}">
                <a16:creationId xmlns:a16="http://schemas.microsoft.com/office/drawing/2014/main" id="{0B2C738B-B1C4-36B5-EA96-9BCD2288103D}"/>
              </a:ext>
            </a:extLst>
          </p:cNvPr>
          <p:cNvSpPr txBox="1">
            <a:spLocks noChangeArrowheads="1"/>
          </p:cNvSpPr>
          <p:nvPr/>
        </p:nvSpPr>
        <p:spPr bwMode="auto">
          <a:xfrm>
            <a:off x="1290894" y="1674823"/>
            <a:ext cx="66976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Versorgung der Soldaten</a:t>
            </a:r>
          </a:p>
        </p:txBody>
      </p:sp>
      <p:sp>
        <p:nvSpPr>
          <p:cNvPr id="14" name="Pfeil nach rechts 4">
            <a:extLst>
              <a:ext uri="{FF2B5EF4-FFF2-40B4-BE49-F238E27FC236}">
                <a16:creationId xmlns:a16="http://schemas.microsoft.com/office/drawing/2014/main" id="{2E25C269-E17D-B8AB-8CF9-AFB955D66E54}"/>
              </a:ext>
            </a:extLst>
          </p:cNvPr>
          <p:cNvSpPr>
            <a:spLocks noChangeArrowheads="1"/>
          </p:cNvSpPr>
          <p:nvPr/>
        </p:nvSpPr>
        <p:spPr bwMode="auto">
          <a:xfrm>
            <a:off x="468312" y="2457969"/>
            <a:ext cx="719137"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5" name="Text Box 10">
            <a:extLst>
              <a:ext uri="{FF2B5EF4-FFF2-40B4-BE49-F238E27FC236}">
                <a16:creationId xmlns:a16="http://schemas.microsoft.com/office/drawing/2014/main" id="{BFC45A72-4AA7-3140-0035-5DFD547D0AAD}"/>
              </a:ext>
            </a:extLst>
          </p:cNvPr>
          <p:cNvSpPr txBox="1">
            <a:spLocks noChangeArrowheads="1"/>
          </p:cNvSpPr>
          <p:nvPr/>
        </p:nvSpPr>
        <p:spPr bwMode="auto">
          <a:xfrm>
            <a:off x="1290894" y="2412725"/>
            <a:ext cx="66976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Lebensmittelknappheit</a:t>
            </a:r>
          </a:p>
        </p:txBody>
      </p:sp>
      <p:sp>
        <p:nvSpPr>
          <p:cNvPr id="16" name="Pfeil nach rechts 6">
            <a:extLst>
              <a:ext uri="{FF2B5EF4-FFF2-40B4-BE49-F238E27FC236}">
                <a16:creationId xmlns:a16="http://schemas.microsoft.com/office/drawing/2014/main" id="{73671346-BB7F-6F34-DD77-6F48D2B7B12C}"/>
              </a:ext>
            </a:extLst>
          </p:cNvPr>
          <p:cNvSpPr>
            <a:spLocks noChangeArrowheads="1"/>
          </p:cNvSpPr>
          <p:nvPr/>
        </p:nvSpPr>
        <p:spPr bwMode="auto">
          <a:xfrm>
            <a:off x="472358" y="3195871"/>
            <a:ext cx="719137" cy="433388"/>
          </a:xfrm>
          <a:prstGeom prst="rightArrow">
            <a:avLst>
              <a:gd name="adj1" fmla="val 50000"/>
              <a:gd name="adj2" fmla="val 4978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7" name="Text Box 10">
            <a:extLst>
              <a:ext uri="{FF2B5EF4-FFF2-40B4-BE49-F238E27FC236}">
                <a16:creationId xmlns:a16="http://schemas.microsoft.com/office/drawing/2014/main" id="{1B85D204-8AB4-D9BB-DAB9-60413F6355C5}"/>
              </a:ext>
            </a:extLst>
          </p:cNvPr>
          <p:cNvSpPr txBox="1">
            <a:spLocks noChangeArrowheads="1"/>
          </p:cNvSpPr>
          <p:nvPr/>
        </p:nvSpPr>
        <p:spPr bwMode="auto">
          <a:xfrm>
            <a:off x="1290894" y="3150627"/>
            <a:ext cx="66976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„Hamstern“</a:t>
            </a:r>
          </a:p>
        </p:txBody>
      </p:sp>
      <p:sp>
        <p:nvSpPr>
          <p:cNvPr id="18" name="Pfeil nach rechts 8">
            <a:extLst>
              <a:ext uri="{FF2B5EF4-FFF2-40B4-BE49-F238E27FC236}">
                <a16:creationId xmlns:a16="http://schemas.microsoft.com/office/drawing/2014/main" id="{00A7F573-B86F-E12A-D480-7DDF12198A1D}"/>
              </a:ext>
            </a:extLst>
          </p:cNvPr>
          <p:cNvSpPr>
            <a:spLocks noChangeArrowheads="1"/>
          </p:cNvSpPr>
          <p:nvPr/>
        </p:nvSpPr>
        <p:spPr bwMode="auto">
          <a:xfrm>
            <a:off x="468312" y="3933773"/>
            <a:ext cx="719137"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9" name="Text Box 10">
            <a:extLst>
              <a:ext uri="{FF2B5EF4-FFF2-40B4-BE49-F238E27FC236}">
                <a16:creationId xmlns:a16="http://schemas.microsoft.com/office/drawing/2014/main" id="{536F8011-2113-AA44-B504-5532A38EC5DE}"/>
              </a:ext>
            </a:extLst>
          </p:cNvPr>
          <p:cNvSpPr txBox="1">
            <a:spLocks noChangeArrowheads="1"/>
          </p:cNvSpPr>
          <p:nvPr/>
        </p:nvSpPr>
        <p:spPr bwMode="auto">
          <a:xfrm>
            <a:off x="1290894" y="3888529"/>
            <a:ext cx="756443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Frauen übernehmen „Männerarbeit“</a:t>
            </a:r>
          </a:p>
        </p:txBody>
      </p:sp>
      <p:sp>
        <p:nvSpPr>
          <p:cNvPr id="20" name="Pfeil nach rechts 10">
            <a:extLst>
              <a:ext uri="{FF2B5EF4-FFF2-40B4-BE49-F238E27FC236}">
                <a16:creationId xmlns:a16="http://schemas.microsoft.com/office/drawing/2014/main" id="{FF672CE5-75B1-83CA-9ADE-212826B22C3B}"/>
              </a:ext>
            </a:extLst>
          </p:cNvPr>
          <p:cNvSpPr>
            <a:spLocks noChangeArrowheads="1"/>
          </p:cNvSpPr>
          <p:nvPr/>
        </p:nvSpPr>
        <p:spPr bwMode="auto">
          <a:xfrm>
            <a:off x="478378" y="4670087"/>
            <a:ext cx="719137"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1" name="Text Box 10">
            <a:extLst>
              <a:ext uri="{FF2B5EF4-FFF2-40B4-BE49-F238E27FC236}">
                <a16:creationId xmlns:a16="http://schemas.microsoft.com/office/drawing/2014/main" id="{60BEE17F-6ED8-0D09-7C98-22C0D3E52892}"/>
              </a:ext>
            </a:extLst>
          </p:cNvPr>
          <p:cNvSpPr txBox="1">
            <a:spLocks noChangeArrowheads="1"/>
          </p:cNvSpPr>
          <p:nvPr/>
        </p:nvSpPr>
        <p:spPr bwMode="auto">
          <a:xfrm>
            <a:off x="1290894" y="4624049"/>
            <a:ext cx="66976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Trauer um den Tod von Angehörigen</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4" grpId="0" animBg="1"/>
      <p:bldP spid="15" grpId="0"/>
      <p:bldP spid="16" grpId="0" animBg="1"/>
      <p:bldP spid="17" grpId="0"/>
      <p:bldP spid="18" grpId="0" animBg="1"/>
      <p:bldP spid="19" grpId="0"/>
      <p:bldP spid="20" grpId="0" animBg="1"/>
      <p:bldP spid="21"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„Der „neue“ Krieg“ auf den Seiten 100 bis 101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192</Words>
  <Application>Microsoft Office PowerPoint</Application>
  <PresentationFormat>Bildschirmpräsentation (4:3)</PresentationFormat>
  <Paragraphs>25</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60</cp:revision>
  <dcterms:created xsi:type="dcterms:W3CDTF">2011-07-14T19:54:09Z</dcterms:created>
  <dcterms:modified xsi:type="dcterms:W3CDTF">2023-11-24T18:25:45Z</dcterms:modified>
</cp:coreProperties>
</file>