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Box 10">
            <a:extLst>
              <a:ext uri="{FF2B5EF4-FFF2-40B4-BE49-F238E27FC236}">
                <a16:creationId xmlns:a16="http://schemas.microsoft.com/office/drawing/2014/main" id="{993BF096-406E-EF10-C02C-91E068971E59}"/>
              </a:ext>
            </a:extLst>
          </p:cNvPr>
          <p:cNvSpPr txBox="1">
            <a:spLocks noChangeArrowheads="1"/>
          </p:cNvSpPr>
          <p:nvPr/>
        </p:nvSpPr>
        <p:spPr bwMode="auto">
          <a:xfrm>
            <a:off x="2843337" y="2714429"/>
            <a:ext cx="3529012" cy="671513"/>
          </a:xfrm>
          <a:prstGeom prst="rect">
            <a:avLst/>
          </a:prstGeom>
          <a:solidFill>
            <a:srgbClr val="669900"/>
          </a:solidFill>
          <a:ln>
            <a:solidFill>
              <a:srgbClr val="669900"/>
            </a:solid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Rudolf IV.</a:t>
            </a:r>
          </a:p>
        </p:txBody>
      </p:sp>
      <p:sp>
        <p:nvSpPr>
          <p:cNvPr id="4" name="Pfeil nach unten 13">
            <a:extLst>
              <a:ext uri="{FF2B5EF4-FFF2-40B4-BE49-F238E27FC236}">
                <a16:creationId xmlns:a16="http://schemas.microsoft.com/office/drawing/2014/main" id="{AE324AD6-5B54-0695-CC76-1BBF165B680D}"/>
              </a:ext>
            </a:extLst>
          </p:cNvPr>
          <p:cNvSpPr>
            <a:spLocks noChangeArrowheads="1"/>
          </p:cNvSpPr>
          <p:nvPr/>
        </p:nvSpPr>
        <p:spPr bwMode="auto">
          <a:xfrm rot="8704031">
            <a:off x="3549774" y="2087367"/>
            <a:ext cx="288925" cy="568325"/>
          </a:xfrm>
          <a:prstGeom prst="downArrow">
            <a:avLst>
              <a:gd name="adj1" fmla="val 50000"/>
              <a:gd name="adj2" fmla="val 49895"/>
            </a:avLst>
          </a:prstGeom>
          <a:solidFill>
            <a:srgbClr val="669900"/>
          </a:solidFill>
          <a:ln w="9525" algn="ctr">
            <a:solidFill>
              <a:srgbClr val="669900"/>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368EBC0D-BCD8-76A1-195E-AE1FF424DE8A}"/>
              </a:ext>
            </a:extLst>
          </p:cNvPr>
          <p:cNvSpPr txBox="1">
            <a:spLocks noChangeArrowheads="1"/>
          </p:cNvSpPr>
          <p:nvPr/>
        </p:nvSpPr>
        <p:spPr bwMode="auto">
          <a:xfrm>
            <a:off x="682749" y="1490467"/>
            <a:ext cx="35274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erhielt </a:t>
            </a:r>
            <a:r>
              <a:rPr lang="de-DE" altLang="de-DE" sz="2800" dirty="0">
                <a:solidFill>
                  <a:srgbClr val="333333"/>
                </a:solidFill>
                <a:latin typeface="Calibri" panose="020F0502020204030204" pitchFamily="34" charset="0"/>
              </a:rPr>
              <a:t>Tirol</a:t>
            </a:r>
          </a:p>
        </p:txBody>
      </p:sp>
      <p:sp>
        <p:nvSpPr>
          <p:cNvPr id="6" name="Text Box 10">
            <a:extLst>
              <a:ext uri="{FF2B5EF4-FFF2-40B4-BE49-F238E27FC236}">
                <a16:creationId xmlns:a16="http://schemas.microsoft.com/office/drawing/2014/main" id="{E3C19538-D75B-079B-58F5-6CE414F65F94}"/>
              </a:ext>
            </a:extLst>
          </p:cNvPr>
          <p:cNvSpPr txBox="1">
            <a:spLocks noChangeArrowheads="1"/>
          </p:cNvSpPr>
          <p:nvPr/>
        </p:nvSpPr>
        <p:spPr bwMode="auto">
          <a:xfrm>
            <a:off x="4714999" y="1230499"/>
            <a:ext cx="374454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gründete die Universität Wien</a:t>
            </a:r>
          </a:p>
        </p:txBody>
      </p:sp>
      <p:sp>
        <p:nvSpPr>
          <p:cNvPr id="7" name="Text Box 10">
            <a:extLst>
              <a:ext uri="{FF2B5EF4-FFF2-40B4-BE49-F238E27FC236}">
                <a16:creationId xmlns:a16="http://schemas.microsoft.com/office/drawing/2014/main" id="{322FB3E0-4326-F8AA-1BF9-454E8306D5A0}"/>
              </a:ext>
            </a:extLst>
          </p:cNvPr>
          <p:cNvSpPr txBox="1">
            <a:spLocks noChangeArrowheads="1"/>
          </p:cNvSpPr>
          <p:nvPr/>
        </p:nvSpPr>
        <p:spPr bwMode="auto">
          <a:xfrm>
            <a:off x="106488" y="3938392"/>
            <a:ext cx="417658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versuchte, sich durch Urkundenfälschung (Privilegium </a:t>
            </a:r>
            <a:r>
              <a:rPr lang="de-DE" altLang="de-DE" sz="2800" dirty="0" err="1">
                <a:solidFill>
                  <a:srgbClr val="333333"/>
                </a:solidFill>
                <a:latin typeface="Calibri" panose="020F0502020204030204" pitchFamily="34" charset="0"/>
              </a:rPr>
              <a:t>maius</a:t>
            </a:r>
            <a:r>
              <a:rPr lang="de-DE" altLang="de-DE" sz="2800" dirty="0">
                <a:solidFill>
                  <a:srgbClr val="333333"/>
                </a:solidFill>
                <a:latin typeface="Calibri" panose="020F0502020204030204" pitchFamily="34" charset="0"/>
              </a:rPr>
              <a:t>) Vorteile zu verschaffen</a:t>
            </a:r>
          </a:p>
        </p:txBody>
      </p:sp>
      <p:sp>
        <p:nvSpPr>
          <p:cNvPr id="8" name="Text Box 10">
            <a:extLst>
              <a:ext uri="{FF2B5EF4-FFF2-40B4-BE49-F238E27FC236}">
                <a16:creationId xmlns:a16="http://schemas.microsoft.com/office/drawing/2014/main" id="{5266B79F-A8FF-9204-D290-9C89B91F5C25}"/>
              </a:ext>
            </a:extLst>
          </p:cNvPr>
          <p:cNvSpPr txBox="1">
            <a:spLocks noChangeArrowheads="1"/>
          </p:cNvSpPr>
          <p:nvPr/>
        </p:nvSpPr>
        <p:spPr bwMode="auto">
          <a:xfrm>
            <a:off x="4788024" y="3933056"/>
            <a:ext cx="374352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begann mit dem Bau des Stephansdoms</a:t>
            </a:r>
          </a:p>
        </p:txBody>
      </p:sp>
      <p:sp>
        <p:nvSpPr>
          <p:cNvPr id="9" name="Pfeil nach unten 19">
            <a:extLst>
              <a:ext uri="{FF2B5EF4-FFF2-40B4-BE49-F238E27FC236}">
                <a16:creationId xmlns:a16="http://schemas.microsoft.com/office/drawing/2014/main" id="{A8BD5A4D-9B65-912A-2B1F-95B52E8FCDBE}"/>
              </a:ext>
            </a:extLst>
          </p:cNvPr>
          <p:cNvSpPr>
            <a:spLocks noChangeArrowheads="1"/>
          </p:cNvSpPr>
          <p:nvPr/>
        </p:nvSpPr>
        <p:spPr bwMode="auto">
          <a:xfrm rot="12895969" flipH="1">
            <a:off x="5284912" y="2098479"/>
            <a:ext cx="288925" cy="566738"/>
          </a:xfrm>
          <a:prstGeom prst="downArrow">
            <a:avLst>
              <a:gd name="adj1" fmla="val 50000"/>
              <a:gd name="adj2" fmla="val 49756"/>
            </a:avLst>
          </a:prstGeom>
          <a:solidFill>
            <a:srgbClr val="669900"/>
          </a:solidFill>
          <a:ln w="9525" algn="ctr">
            <a:solidFill>
              <a:srgbClr val="669900"/>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Pfeil nach unten 20">
            <a:extLst>
              <a:ext uri="{FF2B5EF4-FFF2-40B4-BE49-F238E27FC236}">
                <a16:creationId xmlns:a16="http://schemas.microsoft.com/office/drawing/2014/main" id="{94B96FBB-DA71-91AB-3D46-9B75944B93D6}"/>
              </a:ext>
            </a:extLst>
          </p:cNvPr>
          <p:cNvSpPr>
            <a:spLocks noChangeArrowheads="1"/>
          </p:cNvSpPr>
          <p:nvPr/>
        </p:nvSpPr>
        <p:spPr bwMode="auto">
          <a:xfrm rot="12895969" flipV="1">
            <a:off x="3556124" y="3466904"/>
            <a:ext cx="288925" cy="566738"/>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Pfeil nach unten 21">
            <a:extLst>
              <a:ext uri="{FF2B5EF4-FFF2-40B4-BE49-F238E27FC236}">
                <a16:creationId xmlns:a16="http://schemas.microsoft.com/office/drawing/2014/main" id="{EC674647-4073-7BB4-0E8F-E58805485477}"/>
              </a:ext>
            </a:extLst>
          </p:cNvPr>
          <p:cNvSpPr>
            <a:spLocks noChangeArrowheads="1"/>
          </p:cNvSpPr>
          <p:nvPr/>
        </p:nvSpPr>
        <p:spPr bwMode="auto">
          <a:xfrm rot="8704031" flipH="1" flipV="1">
            <a:off x="5284912" y="3466904"/>
            <a:ext cx="288925" cy="566738"/>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animBg="1"/>
      <p:bldP spid="17"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„Die Habsburger wurden mächtig“ auf den Seiten 76 bis 77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Bildschirmpräsentation (4:3)</PresentationFormat>
  <Paragraphs>25</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84</cp:revision>
  <dcterms:created xsi:type="dcterms:W3CDTF">2011-07-14T19:54:09Z</dcterms:created>
  <dcterms:modified xsi:type="dcterms:W3CDTF">2022-12-12T08:39:58Z</dcterms:modified>
</cp:coreProperties>
</file>