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7" r:id="rId2"/>
    <p:sldId id="298" r:id="rId3"/>
    <p:sldId id="301" r:id="rId4"/>
    <p:sldId id="300"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7E1A8D9-E612-50B6-88B2-8524C8155C9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60CFDFAA-B452-A264-DEFE-E872F4E83D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016BDA0-A9FA-4BAD-A926-766BBE064F06}" type="datetimeFigureOut">
              <a:rPr lang="de-AT"/>
              <a:pPr>
                <a:defRPr/>
              </a:pPr>
              <a:t>07.06.2022</a:t>
            </a:fld>
            <a:endParaRPr lang="de-AT"/>
          </a:p>
        </p:txBody>
      </p:sp>
      <p:sp>
        <p:nvSpPr>
          <p:cNvPr id="4" name="Fußzeilenplatzhalter 3">
            <a:extLst>
              <a:ext uri="{FF2B5EF4-FFF2-40B4-BE49-F238E27FC236}">
                <a16:creationId xmlns:a16="http://schemas.microsoft.com/office/drawing/2014/main" id="{F44BA835-C77A-06B4-1748-4E64475A1B5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0AACA895-BEB6-D02C-1E72-C67A81562EE6}"/>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86D2597-1FAC-4C93-AF4A-5339DEAF47D6}"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960A418-9A11-66B4-812E-014FE610F38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0BA0CD1C-6F22-95BF-0407-DBEAEDD0049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835E445-068D-4BCE-9E64-6217CAB8BE81}" type="datetimeFigureOut">
              <a:rPr lang="de-AT"/>
              <a:pPr>
                <a:defRPr/>
              </a:pPr>
              <a:t>07.06.2022</a:t>
            </a:fld>
            <a:endParaRPr lang="de-AT"/>
          </a:p>
        </p:txBody>
      </p:sp>
      <p:sp>
        <p:nvSpPr>
          <p:cNvPr id="4" name="Folienbildplatzhalter 3">
            <a:extLst>
              <a:ext uri="{FF2B5EF4-FFF2-40B4-BE49-F238E27FC236}">
                <a16:creationId xmlns:a16="http://schemas.microsoft.com/office/drawing/2014/main" id="{BE3FCDCF-3F0D-94E3-62D5-7926AD8E5D5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2AD2A3F7-E9AA-0DC0-6439-6488B03EB7A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5DDB8FDB-7445-C335-D28B-C0FB90E360B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12BCF296-AA64-385B-97DF-9DDA9CEEB1F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355F060-6E32-4983-BC88-CA10A4EDDE65}"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426256759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4E8453D-FE87-7941-C1F7-65CBBEF74939}"/>
              </a:ext>
            </a:extLst>
          </p:cNvPr>
          <p:cNvSpPr>
            <a:spLocks noGrp="1"/>
          </p:cNvSpPr>
          <p:nvPr>
            <p:ph type="dt" sz="half" idx="10"/>
          </p:nvPr>
        </p:nvSpPr>
        <p:spPr/>
        <p:txBody>
          <a:bodyPr/>
          <a:lstStyle>
            <a:lvl1pPr>
              <a:defRPr/>
            </a:lvl1pPr>
          </a:lstStyle>
          <a:p>
            <a:pPr>
              <a:defRPr/>
            </a:pPr>
            <a:fld id="{F29F1A5F-A44C-4EE2-ACC9-1311368904CC}" type="datetimeFigureOut">
              <a:rPr lang="de-AT"/>
              <a:pPr>
                <a:defRPr/>
              </a:pPr>
              <a:t>07.06.2022</a:t>
            </a:fld>
            <a:endParaRPr lang="de-AT"/>
          </a:p>
        </p:txBody>
      </p:sp>
      <p:sp>
        <p:nvSpPr>
          <p:cNvPr id="5" name="Fußzeilenplatzhalter 4">
            <a:extLst>
              <a:ext uri="{FF2B5EF4-FFF2-40B4-BE49-F238E27FC236}">
                <a16:creationId xmlns:a16="http://schemas.microsoft.com/office/drawing/2014/main" id="{D4A159BB-0B0D-F794-AA6D-C524CB16D7A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B9F42270-1B95-6047-5C2A-1D7830E89895}"/>
              </a:ext>
            </a:extLst>
          </p:cNvPr>
          <p:cNvSpPr>
            <a:spLocks noGrp="1"/>
          </p:cNvSpPr>
          <p:nvPr>
            <p:ph type="sldNum" sz="quarter" idx="12"/>
          </p:nvPr>
        </p:nvSpPr>
        <p:spPr/>
        <p:txBody>
          <a:bodyPr/>
          <a:lstStyle>
            <a:lvl1pPr>
              <a:defRPr/>
            </a:lvl1pPr>
          </a:lstStyle>
          <a:p>
            <a:pPr>
              <a:defRPr/>
            </a:pPr>
            <a:fld id="{309197B4-CDA7-4160-9937-D1A89A5523DB}" type="slidenum">
              <a:rPr lang="de-AT" altLang="de-DE"/>
              <a:pPr>
                <a:defRPr/>
              </a:pPr>
              <a:t>‹Nr.›</a:t>
            </a:fld>
            <a:endParaRPr lang="de-AT" altLang="de-DE"/>
          </a:p>
        </p:txBody>
      </p:sp>
    </p:spTree>
    <p:extLst>
      <p:ext uri="{BB962C8B-B14F-4D97-AF65-F5344CB8AC3E}">
        <p14:creationId xmlns:p14="http://schemas.microsoft.com/office/powerpoint/2010/main" val="280410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37C28053-BE04-D8E3-8764-5A2F84E4E6EE}"/>
              </a:ext>
            </a:extLst>
          </p:cNvPr>
          <p:cNvSpPr>
            <a:spLocks noGrp="1"/>
          </p:cNvSpPr>
          <p:nvPr>
            <p:ph type="dt" sz="half" idx="10"/>
          </p:nvPr>
        </p:nvSpPr>
        <p:spPr/>
        <p:txBody>
          <a:bodyPr/>
          <a:lstStyle>
            <a:lvl1pPr>
              <a:defRPr/>
            </a:lvl1pPr>
          </a:lstStyle>
          <a:p>
            <a:pPr>
              <a:defRPr/>
            </a:pPr>
            <a:fld id="{D6AE0777-D3D3-49AF-A27B-B971E92419CD}" type="datetimeFigureOut">
              <a:rPr lang="de-AT"/>
              <a:pPr>
                <a:defRPr/>
              </a:pPr>
              <a:t>07.06.2022</a:t>
            </a:fld>
            <a:endParaRPr lang="de-AT"/>
          </a:p>
        </p:txBody>
      </p:sp>
      <p:sp>
        <p:nvSpPr>
          <p:cNvPr id="5" name="Fußzeilenplatzhalter 4">
            <a:extLst>
              <a:ext uri="{FF2B5EF4-FFF2-40B4-BE49-F238E27FC236}">
                <a16:creationId xmlns:a16="http://schemas.microsoft.com/office/drawing/2014/main" id="{38DE6C46-131B-5E56-0AF4-EE2DF52245B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369DA78-A2AD-B4C7-B11B-ACC3686E9770}"/>
              </a:ext>
            </a:extLst>
          </p:cNvPr>
          <p:cNvSpPr>
            <a:spLocks noGrp="1"/>
          </p:cNvSpPr>
          <p:nvPr>
            <p:ph type="sldNum" sz="quarter" idx="12"/>
          </p:nvPr>
        </p:nvSpPr>
        <p:spPr/>
        <p:txBody>
          <a:bodyPr/>
          <a:lstStyle>
            <a:lvl1pPr>
              <a:defRPr/>
            </a:lvl1pPr>
          </a:lstStyle>
          <a:p>
            <a:pPr>
              <a:defRPr/>
            </a:pPr>
            <a:fld id="{404EEC71-4653-4856-BAE7-F240BC33F28B}" type="slidenum">
              <a:rPr lang="de-AT" altLang="de-DE"/>
              <a:pPr>
                <a:defRPr/>
              </a:pPr>
              <a:t>‹Nr.›</a:t>
            </a:fld>
            <a:endParaRPr lang="de-AT" altLang="de-DE"/>
          </a:p>
        </p:txBody>
      </p:sp>
    </p:spTree>
    <p:extLst>
      <p:ext uri="{BB962C8B-B14F-4D97-AF65-F5344CB8AC3E}">
        <p14:creationId xmlns:p14="http://schemas.microsoft.com/office/powerpoint/2010/main" val="3546466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74F7719C-4082-59D1-8804-6206D206F012}"/>
              </a:ext>
            </a:extLst>
          </p:cNvPr>
          <p:cNvSpPr>
            <a:spLocks noGrp="1"/>
          </p:cNvSpPr>
          <p:nvPr>
            <p:ph type="dt" sz="half" idx="10"/>
          </p:nvPr>
        </p:nvSpPr>
        <p:spPr/>
        <p:txBody>
          <a:bodyPr/>
          <a:lstStyle>
            <a:lvl1pPr>
              <a:defRPr/>
            </a:lvl1pPr>
          </a:lstStyle>
          <a:p>
            <a:pPr>
              <a:defRPr/>
            </a:pPr>
            <a:fld id="{B578A69B-537A-4AF3-940D-1425665EE7B4}" type="datetimeFigureOut">
              <a:rPr lang="de-AT"/>
              <a:pPr>
                <a:defRPr/>
              </a:pPr>
              <a:t>07.06.2022</a:t>
            </a:fld>
            <a:endParaRPr lang="de-AT"/>
          </a:p>
        </p:txBody>
      </p:sp>
      <p:sp>
        <p:nvSpPr>
          <p:cNvPr id="5" name="Fußzeilenplatzhalter 4">
            <a:extLst>
              <a:ext uri="{FF2B5EF4-FFF2-40B4-BE49-F238E27FC236}">
                <a16:creationId xmlns:a16="http://schemas.microsoft.com/office/drawing/2014/main" id="{540B15D1-0BCE-C03D-AAD5-032B7532C3C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6597402-8677-25A9-1A33-5B405EF8DA97}"/>
              </a:ext>
            </a:extLst>
          </p:cNvPr>
          <p:cNvSpPr>
            <a:spLocks noGrp="1"/>
          </p:cNvSpPr>
          <p:nvPr>
            <p:ph type="sldNum" sz="quarter" idx="12"/>
          </p:nvPr>
        </p:nvSpPr>
        <p:spPr/>
        <p:txBody>
          <a:bodyPr/>
          <a:lstStyle>
            <a:lvl1pPr>
              <a:defRPr/>
            </a:lvl1pPr>
          </a:lstStyle>
          <a:p>
            <a:pPr>
              <a:defRPr/>
            </a:pPr>
            <a:fld id="{3444CDB2-08E2-4953-BAB1-90C1F1895B39}" type="slidenum">
              <a:rPr lang="de-AT" altLang="de-DE"/>
              <a:pPr>
                <a:defRPr/>
              </a:pPr>
              <a:t>‹Nr.›</a:t>
            </a:fld>
            <a:endParaRPr lang="de-AT" altLang="de-DE"/>
          </a:p>
        </p:txBody>
      </p:sp>
    </p:spTree>
    <p:extLst>
      <p:ext uri="{BB962C8B-B14F-4D97-AF65-F5344CB8AC3E}">
        <p14:creationId xmlns:p14="http://schemas.microsoft.com/office/powerpoint/2010/main" val="3493770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D4D12DE-2CE8-EEA9-CC41-BFC11949ED08}"/>
              </a:ext>
            </a:extLst>
          </p:cNvPr>
          <p:cNvSpPr>
            <a:spLocks noGrp="1"/>
          </p:cNvSpPr>
          <p:nvPr>
            <p:ph type="dt" sz="half" idx="10"/>
          </p:nvPr>
        </p:nvSpPr>
        <p:spPr/>
        <p:txBody>
          <a:bodyPr/>
          <a:lstStyle>
            <a:lvl1pPr>
              <a:defRPr/>
            </a:lvl1pPr>
          </a:lstStyle>
          <a:p>
            <a:pPr>
              <a:defRPr/>
            </a:pPr>
            <a:fld id="{A2B1C755-538C-4133-BA49-7C62A7A67200}" type="datetimeFigureOut">
              <a:rPr lang="de-AT"/>
              <a:pPr>
                <a:defRPr/>
              </a:pPr>
              <a:t>07.06.2022</a:t>
            </a:fld>
            <a:endParaRPr lang="de-AT"/>
          </a:p>
        </p:txBody>
      </p:sp>
      <p:sp>
        <p:nvSpPr>
          <p:cNvPr id="5" name="Fußzeilenplatzhalter 4">
            <a:extLst>
              <a:ext uri="{FF2B5EF4-FFF2-40B4-BE49-F238E27FC236}">
                <a16:creationId xmlns:a16="http://schemas.microsoft.com/office/drawing/2014/main" id="{04E26317-B869-F1AA-20A4-C0245A83CB5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D0EB471-6C4D-ACDE-C217-E8B2D87CB4D5}"/>
              </a:ext>
            </a:extLst>
          </p:cNvPr>
          <p:cNvSpPr>
            <a:spLocks noGrp="1"/>
          </p:cNvSpPr>
          <p:nvPr>
            <p:ph type="sldNum" sz="quarter" idx="12"/>
          </p:nvPr>
        </p:nvSpPr>
        <p:spPr/>
        <p:txBody>
          <a:bodyPr/>
          <a:lstStyle>
            <a:lvl1pPr>
              <a:defRPr/>
            </a:lvl1pPr>
          </a:lstStyle>
          <a:p>
            <a:pPr>
              <a:defRPr/>
            </a:pPr>
            <a:fld id="{D3293CE2-1644-4FF2-86A9-F23E6583D2BE}" type="slidenum">
              <a:rPr lang="de-AT" altLang="de-DE"/>
              <a:pPr>
                <a:defRPr/>
              </a:pPr>
              <a:t>‹Nr.›</a:t>
            </a:fld>
            <a:endParaRPr lang="de-AT" altLang="de-DE"/>
          </a:p>
        </p:txBody>
      </p:sp>
    </p:spTree>
    <p:extLst>
      <p:ext uri="{BB962C8B-B14F-4D97-AF65-F5344CB8AC3E}">
        <p14:creationId xmlns:p14="http://schemas.microsoft.com/office/powerpoint/2010/main" val="317765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2E0BBF7E-5FE5-AECD-CE0D-6B6FA337647B}"/>
              </a:ext>
            </a:extLst>
          </p:cNvPr>
          <p:cNvSpPr>
            <a:spLocks noGrp="1"/>
          </p:cNvSpPr>
          <p:nvPr>
            <p:ph type="dt" sz="half" idx="10"/>
          </p:nvPr>
        </p:nvSpPr>
        <p:spPr/>
        <p:txBody>
          <a:bodyPr/>
          <a:lstStyle>
            <a:lvl1pPr>
              <a:defRPr/>
            </a:lvl1pPr>
          </a:lstStyle>
          <a:p>
            <a:pPr>
              <a:defRPr/>
            </a:pPr>
            <a:fld id="{26CF9D76-61B1-49AF-8F09-E87ACBBFCB04}" type="datetimeFigureOut">
              <a:rPr lang="de-AT"/>
              <a:pPr>
                <a:defRPr/>
              </a:pPr>
              <a:t>07.06.2022</a:t>
            </a:fld>
            <a:endParaRPr lang="de-AT"/>
          </a:p>
        </p:txBody>
      </p:sp>
      <p:sp>
        <p:nvSpPr>
          <p:cNvPr id="6" name="Fußzeilenplatzhalter 4">
            <a:extLst>
              <a:ext uri="{FF2B5EF4-FFF2-40B4-BE49-F238E27FC236}">
                <a16:creationId xmlns:a16="http://schemas.microsoft.com/office/drawing/2014/main" id="{D24ED78A-716F-5983-A4F9-C93F13DA0FF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9C7D9CD-177F-93BB-2B29-6DFA20700E60}"/>
              </a:ext>
            </a:extLst>
          </p:cNvPr>
          <p:cNvSpPr>
            <a:spLocks noGrp="1"/>
          </p:cNvSpPr>
          <p:nvPr>
            <p:ph type="sldNum" sz="quarter" idx="12"/>
          </p:nvPr>
        </p:nvSpPr>
        <p:spPr/>
        <p:txBody>
          <a:bodyPr/>
          <a:lstStyle>
            <a:lvl1pPr>
              <a:defRPr/>
            </a:lvl1pPr>
          </a:lstStyle>
          <a:p>
            <a:pPr>
              <a:defRPr/>
            </a:pPr>
            <a:fld id="{70BB6902-AE81-4E69-B1F5-48F12EC6ADD7}" type="slidenum">
              <a:rPr lang="de-AT" altLang="de-DE"/>
              <a:pPr>
                <a:defRPr/>
              </a:pPr>
              <a:t>‹Nr.›</a:t>
            </a:fld>
            <a:endParaRPr lang="de-AT" altLang="de-DE"/>
          </a:p>
        </p:txBody>
      </p:sp>
    </p:spTree>
    <p:extLst>
      <p:ext uri="{BB962C8B-B14F-4D97-AF65-F5344CB8AC3E}">
        <p14:creationId xmlns:p14="http://schemas.microsoft.com/office/powerpoint/2010/main" val="32315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E5CCBD3A-42E2-A978-F8BB-12FAFB43E4BA}"/>
              </a:ext>
            </a:extLst>
          </p:cNvPr>
          <p:cNvSpPr>
            <a:spLocks noGrp="1"/>
          </p:cNvSpPr>
          <p:nvPr>
            <p:ph type="dt" sz="half" idx="10"/>
          </p:nvPr>
        </p:nvSpPr>
        <p:spPr/>
        <p:txBody>
          <a:bodyPr/>
          <a:lstStyle>
            <a:lvl1pPr>
              <a:defRPr/>
            </a:lvl1pPr>
          </a:lstStyle>
          <a:p>
            <a:pPr>
              <a:defRPr/>
            </a:pPr>
            <a:fld id="{B641DE9B-6AA5-48E2-97DA-7312AC6AFB19}" type="datetimeFigureOut">
              <a:rPr lang="de-AT"/>
              <a:pPr>
                <a:defRPr/>
              </a:pPr>
              <a:t>07.06.2022</a:t>
            </a:fld>
            <a:endParaRPr lang="de-AT"/>
          </a:p>
        </p:txBody>
      </p:sp>
      <p:sp>
        <p:nvSpPr>
          <p:cNvPr id="8" name="Fußzeilenplatzhalter 4">
            <a:extLst>
              <a:ext uri="{FF2B5EF4-FFF2-40B4-BE49-F238E27FC236}">
                <a16:creationId xmlns:a16="http://schemas.microsoft.com/office/drawing/2014/main" id="{F94C15CD-84BC-A8C9-AE72-C5073EDE9BB1}"/>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63C87940-273C-083C-E6D5-7C5CBB9FF1B8}"/>
              </a:ext>
            </a:extLst>
          </p:cNvPr>
          <p:cNvSpPr>
            <a:spLocks noGrp="1"/>
          </p:cNvSpPr>
          <p:nvPr>
            <p:ph type="sldNum" sz="quarter" idx="12"/>
          </p:nvPr>
        </p:nvSpPr>
        <p:spPr/>
        <p:txBody>
          <a:bodyPr/>
          <a:lstStyle>
            <a:lvl1pPr>
              <a:defRPr/>
            </a:lvl1pPr>
          </a:lstStyle>
          <a:p>
            <a:pPr>
              <a:defRPr/>
            </a:pPr>
            <a:fld id="{CD18AD90-3C89-40D7-8F48-E6283A19AED0}" type="slidenum">
              <a:rPr lang="de-AT" altLang="de-DE"/>
              <a:pPr>
                <a:defRPr/>
              </a:pPr>
              <a:t>‹Nr.›</a:t>
            </a:fld>
            <a:endParaRPr lang="de-AT" altLang="de-DE"/>
          </a:p>
        </p:txBody>
      </p:sp>
    </p:spTree>
    <p:extLst>
      <p:ext uri="{BB962C8B-B14F-4D97-AF65-F5344CB8AC3E}">
        <p14:creationId xmlns:p14="http://schemas.microsoft.com/office/powerpoint/2010/main" val="312155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0BA5F076-FE04-7E34-BFB9-2A3627F67AD2}"/>
              </a:ext>
            </a:extLst>
          </p:cNvPr>
          <p:cNvSpPr>
            <a:spLocks noGrp="1"/>
          </p:cNvSpPr>
          <p:nvPr>
            <p:ph type="dt" sz="half" idx="10"/>
          </p:nvPr>
        </p:nvSpPr>
        <p:spPr/>
        <p:txBody>
          <a:bodyPr/>
          <a:lstStyle>
            <a:lvl1pPr>
              <a:defRPr/>
            </a:lvl1pPr>
          </a:lstStyle>
          <a:p>
            <a:pPr>
              <a:defRPr/>
            </a:pPr>
            <a:fld id="{6C00CD40-38E7-4F87-8489-2E2A3CDFD1B0}" type="datetimeFigureOut">
              <a:rPr lang="de-AT"/>
              <a:pPr>
                <a:defRPr/>
              </a:pPr>
              <a:t>07.06.2022</a:t>
            </a:fld>
            <a:endParaRPr lang="de-AT"/>
          </a:p>
        </p:txBody>
      </p:sp>
      <p:sp>
        <p:nvSpPr>
          <p:cNvPr id="4" name="Fußzeilenplatzhalter 4">
            <a:extLst>
              <a:ext uri="{FF2B5EF4-FFF2-40B4-BE49-F238E27FC236}">
                <a16:creationId xmlns:a16="http://schemas.microsoft.com/office/drawing/2014/main" id="{68C2D001-BD2E-D79C-C9D6-592E9DB962AE}"/>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F17F2057-05C8-E17C-FCA8-128110DE79BF}"/>
              </a:ext>
            </a:extLst>
          </p:cNvPr>
          <p:cNvSpPr>
            <a:spLocks noGrp="1"/>
          </p:cNvSpPr>
          <p:nvPr>
            <p:ph type="sldNum" sz="quarter" idx="12"/>
          </p:nvPr>
        </p:nvSpPr>
        <p:spPr/>
        <p:txBody>
          <a:bodyPr/>
          <a:lstStyle>
            <a:lvl1pPr>
              <a:defRPr/>
            </a:lvl1pPr>
          </a:lstStyle>
          <a:p>
            <a:pPr>
              <a:defRPr/>
            </a:pPr>
            <a:fld id="{F67B012F-66D3-4566-8046-2B5C901888AC}" type="slidenum">
              <a:rPr lang="de-AT" altLang="de-DE"/>
              <a:pPr>
                <a:defRPr/>
              </a:pPr>
              <a:t>‹Nr.›</a:t>
            </a:fld>
            <a:endParaRPr lang="de-AT" altLang="de-DE"/>
          </a:p>
        </p:txBody>
      </p:sp>
    </p:spTree>
    <p:extLst>
      <p:ext uri="{BB962C8B-B14F-4D97-AF65-F5344CB8AC3E}">
        <p14:creationId xmlns:p14="http://schemas.microsoft.com/office/powerpoint/2010/main" val="2427130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3E7C4C38-70CC-726A-02C2-D19346AE4539}"/>
              </a:ext>
            </a:extLst>
          </p:cNvPr>
          <p:cNvSpPr>
            <a:spLocks noGrp="1"/>
          </p:cNvSpPr>
          <p:nvPr>
            <p:ph type="dt" sz="half" idx="10"/>
          </p:nvPr>
        </p:nvSpPr>
        <p:spPr/>
        <p:txBody>
          <a:bodyPr/>
          <a:lstStyle>
            <a:lvl1pPr>
              <a:defRPr/>
            </a:lvl1pPr>
          </a:lstStyle>
          <a:p>
            <a:pPr>
              <a:defRPr/>
            </a:pPr>
            <a:fld id="{D200CB36-EA6F-4847-8801-0BF4E250D2E2}" type="datetimeFigureOut">
              <a:rPr lang="de-AT"/>
              <a:pPr>
                <a:defRPr/>
              </a:pPr>
              <a:t>07.06.2022</a:t>
            </a:fld>
            <a:endParaRPr lang="de-AT"/>
          </a:p>
        </p:txBody>
      </p:sp>
      <p:sp>
        <p:nvSpPr>
          <p:cNvPr id="3" name="Fußzeilenplatzhalter 4">
            <a:extLst>
              <a:ext uri="{FF2B5EF4-FFF2-40B4-BE49-F238E27FC236}">
                <a16:creationId xmlns:a16="http://schemas.microsoft.com/office/drawing/2014/main" id="{7AC1507C-F53C-803B-5E73-606008C650BF}"/>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18C85833-BC15-4E6C-B830-77921503BA56}"/>
              </a:ext>
            </a:extLst>
          </p:cNvPr>
          <p:cNvSpPr>
            <a:spLocks noGrp="1"/>
          </p:cNvSpPr>
          <p:nvPr>
            <p:ph type="sldNum" sz="quarter" idx="12"/>
          </p:nvPr>
        </p:nvSpPr>
        <p:spPr/>
        <p:txBody>
          <a:bodyPr/>
          <a:lstStyle>
            <a:lvl1pPr>
              <a:defRPr/>
            </a:lvl1pPr>
          </a:lstStyle>
          <a:p>
            <a:pPr>
              <a:defRPr/>
            </a:pPr>
            <a:fld id="{21B3CF92-8FAD-44DC-ADA8-EBD0F56C9E7E}" type="slidenum">
              <a:rPr lang="de-AT" altLang="de-DE"/>
              <a:pPr>
                <a:defRPr/>
              </a:pPr>
              <a:t>‹Nr.›</a:t>
            </a:fld>
            <a:endParaRPr lang="de-AT" altLang="de-DE"/>
          </a:p>
        </p:txBody>
      </p:sp>
    </p:spTree>
    <p:extLst>
      <p:ext uri="{BB962C8B-B14F-4D97-AF65-F5344CB8AC3E}">
        <p14:creationId xmlns:p14="http://schemas.microsoft.com/office/powerpoint/2010/main" val="234716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75BC346C-5B66-0173-193A-80EA57A034B4}"/>
              </a:ext>
            </a:extLst>
          </p:cNvPr>
          <p:cNvSpPr>
            <a:spLocks noGrp="1"/>
          </p:cNvSpPr>
          <p:nvPr>
            <p:ph type="dt" sz="half" idx="10"/>
          </p:nvPr>
        </p:nvSpPr>
        <p:spPr/>
        <p:txBody>
          <a:bodyPr/>
          <a:lstStyle>
            <a:lvl1pPr>
              <a:defRPr/>
            </a:lvl1pPr>
          </a:lstStyle>
          <a:p>
            <a:pPr>
              <a:defRPr/>
            </a:pPr>
            <a:fld id="{EC9BE96D-C203-4E05-9477-055F4C5DDE3F}" type="datetimeFigureOut">
              <a:rPr lang="de-AT"/>
              <a:pPr>
                <a:defRPr/>
              </a:pPr>
              <a:t>07.06.2022</a:t>
            </a:fld>
            <a:endParaRPr lang="de-AT"/>
          </a:p>
        </p:txBody>
      </p:sp>
      <p:sp>
        <p:nvSpPr>
          <p:cNvPr id="6" name="Fußzeilenplatzhalter 4">
            <a:extLst>
              <a:ext uri="{FF2B5EF4-FFF2-40B4-BE49-F238E27FC236}">
                <a16:creationId xmlns:a16="http://schemas.microsoft.com/office/drawing/2014/main" id="{0E515B2B-1393-3659-7F94-CBC08D82DBD4}"/>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4C2F8D6-E047-E3FD-E41E-A3BAAF3470B6}"/>
              </a:ext>
            </a:extLst>
          </p:cNvPr>
          <p:cNvSpPr>
            <a:spLocks noGrp="1"/>
          </p:cNvSpPr>
          <p:nvPr>
            <p:ph type="sldNum" sz="quarter" idx="12"/>
          </p:nvPr>
        </p:nvSpPr>
        <p:spPr/>
        <p:txBody>
          <a:bodyPr/>
          <a:lstStyle>
            <a:lvl1pPr>
              <a:defRPr/>
            </a:lvl1pPr>
          </a:lstStyle>
          <a:p>
            <a:pPr>
              <a:defRPr/>
            </a:pPr>
            <a:fld id="{17CC3BE5-56DA-4B5F-B473-353F7C58DCB4}" type="slidenum">
              <a:rPr lang="de-AT" altLang="de-DE"/>
              <a:pPr>
                <a:defRPr/>
              </a:pPr>
              <a:t>‹Nr.›</a:t>
            </a:fld>
            <a:endParaRPr lang="de-AT" altLang="de-DE"/>
          </a:p>
        </p:txBody>
      </p:sp>
    </p:spTree>
    <p:extLst>
      <p:ext uri="{BB962C8B-B14F-4D97-AF65-F5344CB8AC3E}">
        <p14:creationId xmlns:p14="http://schemas.microsoft.com/office/powerpoint/2010/main" val="216060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0B8678FB-9609-7E38-5980-9DF06ADC4AE4}"/>
              </a:ext>
            </a:extLst>
          </p:cNvPr>
          <p:cNvSpPr>
            <a:spLocks noGrp="1"/>
          </p:cNvSpPr>
          <p:nvPr>
            <p:ph type="dt" sz="half" idx="10"/>
          </p:nvPr>
        </p:nvSpPr>
        <p:spPr/>
        <p:txBody>
          <a:bodyPr/>
          <a:lstStyle>
            <a:lvl1pPr>
              <a:defRPr/>
            </a:lvl1pPr>
          </a:lstStyle>
          <a:p>
            <a:pPr>
              <a:defRPr/>
            </a:pPr>
            <a:fld id="{8C84ACA6-0674-43BF-BB04-7A60BEA2EF5B}" type="datetimeFigureOut">
              <a:rPr lang="de-AT"/>
              <a:pPr>
                <a:defRPr/>
              </a:pPr>
              <a:t>07.06.2022</a:t>
            </a:fld>
            <a:endParaRPr lang="de-AT"/>
          </a:p>
        </p:txBody>
      </p:sp>
      <p:sp>
        <p:nvSpPr>
          <p:cNvPr id="6" name="Fußzeilenplatzhalter 4">
            <a:extLst>
              <a:ext uri="{FF2B5EF4-FFF2-40B4-BE49-F238E27FC236}">
                <a16:creationId xmlns:a16="http://schemas.microsoft.com/office/drawing/2014/main" id="{35FAE792-2ECA-47E8-5AE4-F2BD4B41DBE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0CB8C4A-73D8-B9C4-969B-CC26C275B6DE}"/>
              </a:ext>
            </a:extLst>
          </p:cNvPr>
          <p:cNvSpPr>
            <a:spLocks noGrp="1"/>
          </p:cNvSpPr>
          <p:nvPr>
            <p:ph type="sldNum" sz="quarter" idx="12"/>
          </p:nvPr>
        </p:nvSpPr>
        <p:spPr/>
        <p:txBody>
          <a:bodyPr/>
          <a:lstStyle>
            <a:lvl1pPr>
              <a:defRPr/>
            </a:lvl1pPr>
          </a:lstStyle>
          <a:p>
            <a:pPr>
              <a:defRPr/>
            </a:pPr>
            <a:fld id="{3F702714-7719-4005-8149-A169A4A41871}" type="slidenum">
              <a:rPr lang="de-AT" altLang="de-DE"/>
              <a:pPr>
                <a:defRPr/>
              </a:pPr>
              <a:t>‹Nr.›</a:t>
            </a:fld>
            <a:endParaRPr lang="de-AT" altLang="de-DE"/>
          </a:p>
        </p:txBody>
      </p:sp>
    </p:spTree>
    <p:extLst>
      <p:ext uri="{BB962C8B-B14F-4D97-AF65-F5344CB8AC3E}">
        <p14:creationId xmlns:p14="http://schemas.microsoft.com/office/powerpoint/2010/main" val="1191961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DFE0606F-B99B-C90F-0CA9-29C793756333}"/>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CF9DAA85-9F60-252D-B47B-5970B813B76F}"/>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7C5A8AEA-009D-9F87-A701-1CF8C9B73C5D}"/>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2A3D61D7-14C4-A737-EA77-3EA871B8DF6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B35FCA0-2F73-489B-BBCC-9D9058E9C3F9}" type="datetimeFigureOut">
              <a:rPr lang="de-AT"/>
              <a:pPr>
                <a:defRPr/>
              </a:pPr>
              <a:t>07.06.2022</a:t>
            </a:fld>
            <a:endParaRPr lang="de-AT"/>
          </a:p>
        </p:txBody>
      </p:sp>
      <p:sp>
        <p:nvSpPr>
          <p:cNvPr id="17" name="Fußzeilenplatzhalter 4">
            <a:extLst>
              <a:ext uri="{FF2B5EF4-FFF2-40B4-BE49-F238E27FC236}">
                <a16:creationId xmlns:a16="http://schemas.microsoft.com/office/drawing/2014/main" id="{452076A4-C3FC-A795-C9E7-89A5A155503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90B98E7F-D6D2-B833-6453-DAD562C0993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59848C1-B181-4DFD-8084-6113FDC167A4}" type="slidenum">
              <a:rPr lang="de-AT" altLang="de-DE"/>
              <a:pPr>
                <a:defRPr/>
              </a:pPr>
              <a:t>‹Nr.›</a:t>
            </a:fld>
            <a:endParaRPr lang="de-AT" altLang="de-DE"/>
          </a:p>
        </p:txBody>
      </p:sp>
      <p:pic>
        <p:nvPicPr>
          <p:cNvPr id="1032" name="Picture 19">
            <a:extLst>
              <a:ext uri="{FF2B5EF4-FFF2-40B4-BE49-F238E27FC236}">
                <a16:creationId xmlns:a16="http://schemas.microsoft.com/office/drawing/2014/main" id="{F26A3BD1-D81B-0B7E-46FD-8B8A9C254C4B}"/>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D9D71D5D-890F-BDB8-B8D6-7B5EE3F612FA}"/>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2626FFE6-B581-D0FD-D2AD-EDD88CA64329}"/>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F4CC0EE1-0FEE-264B-EA49-FB4B926E1CBD}"/>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07" r:id="rId1"/>
    <p:sldLayoutId id="2147484008" r:id="rId2"/>
    <p:sldLayoutId id="2147484009" r:id="rId3"/>
    <p:sldLayoutId id="2147484010" r:id="rId4"/>
    <p:sldLayoutId id="2147484011" r:id="rId5"/>
    <p:sldLayoutId id="2147484012" r:id="rId6"/>
    <p:sldLayoutId id="2147484013" r:id="rId7"/>
    <p:sldLayoutId id="2147484014" r:id="rId8"/>
    <p:sldLayoutId id="2147484015" r:id="rId9"/>
    <p:sldLayoutId id="2147484016" r:id="rId10"/>
    <p:sldLayoutId id="2147484017"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a:extLst>
              <a:ext uri="{FF2B5EF4-FFF2-40B4-BE49-F238E27FC236}">
                <a16:creationId xmlns:a16="http://schemas.microsoft.com/office/drawing/2014/main" id="{CF499067-BC6F-2115-F209-E5159982DA4B}"/>
              </a:ext>
            </a:extLst>
          </p:cNvPr>
          <p:cNvSpPr>
            <a:spLocks noGrp="1"/>
          </p:cNvSpPr>
          <p:nvPr>
            <p:ph type="title"/>
          </p:nvPr>
        </p:nvSpPr>
        <p:spPr>
          <a:xfrm>
            <a:off x="395288" y="1989138"/>
            <a:ext cx="8229600" cy="1262062"/>
          </a:xfrm>
        </p:spPr>
        <p:txBody>
          <a:bodyPr/>
          <a:lstStyle/>
          <a:p>
            <a:r>
              <a:rPr lang="de-AT" altLang="de-DE"/>
              <a:t>Reisanbau traditionell –  </a:t>
            </a:r>
            <a:br>
              <a:rPr lang="de-AT" altLang="de-DE"/>
            </a:br>
            <a:r>
              <a:rPr lang="de-AT" altLang="de-DE"/>
              <a:t>Reisanbau modern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a:extLst>
              <a:ext uri="{FF2B5EF4-FFF2-40B4-BE49-F238E27FC236}">
                <a16:creationId xmlns:a16="http://schemas.microsoft.com/office/drawing/2014/main" id="{A7612EAD-9384-72DD-556C-E26522AA8E5F}"/>
              </a:ext>
            </a:extLst>
          </p:cNvPr>
          <p:cNvSpPr>
            <a:spLocks noGrp="1"/>
          </p:cNvSpPr>
          <p:nvPr>
            <p:ph type="title"/>
          </p:nvPr>
        </p:nvSpPr>
        <p:spPr>
          <a:xfrm>
            <a:off x="395288" y="1052513"/>
            <a:ext cx="8497887" cy="461962"/>
          </a:xfrm>
        </p:spPr>
        <p:txBody>
          <a:bodyPr/>
          <a:lstStyle/>
          <a:p>
            <a:pPr algn="l"/>
            <a:r>
              <a:rPr lang="de-AT" altLang="de-DE" sz="2400"/>
              <a:t>Reisanbau – traditionell 		        Reisanbau – modern</a:t>
            </a:r>
          </a:p>
        </p:txBody>
      </p:sp>
      <p:sp>
        <p:nvSpPr>
          <p:cNvPr id="4" name="Textfeld 3">
            <a:extLst>
              <a:ext uri="{FF2B5EF4-FFF2-40B4-BE49-F238E27FC236}">
                <a16:creationId xmlns:a16="http://schemas.microsoft.com/office/drawing/2014/main" id="{9FA1F84C-FDC3-AD96-3276-AA1771A80666}"/>
              </a:ext>
            </a:extLst>
          </p:cNvPr>
          <p:cNvSpPr txBox="1"/>
          <p:nvPr/>
        </p:nvSpPr>
        <p:spPr>
          <a:xfrm>
            <a:off x="3924300" y="1916113"/>
            <a:ext cx="1584325" cy="369887"/>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Felder</a:t>
            </a:r>
          </a:p>
        </p:txBody>
      </p:sp>
      <p:sp>
        <p:nvSpPr>
          <p:cNvPr id="6" name="Textfeld 5">
            <a:extLst>
              <a:ext uri="{FF2B5EF4-FFF2-40B4-BE49-F238E27FC236}">
                <a16:creationId xmlns:a16="http://schemas.microsoft.com/office/drawing/2014/main" id="{E339C0E1-78C9-3670-B9C7-C88D56DB2784}"/>
              </a:ext>
            </a:extLst>
          </p:cNvPr>
          <p:cNvSpPr txBox="1"/>
          <p:nvPr/>
        </p:nvSpPr>
        <p:spPr>
          <a:xfrm>
            <a:off x="3924300" y="2492375"/>
            <a:ext cx="1584325" cy="369888"/>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Aussaat</a:t>
            </a:r>
          </a:p>
        </p:txBody>
      </p:sp>
      <p:sp>
        <p:nvSpPr>
          <p:cNvPr id="9" name="Textfeld 8">
            <a:extLst>
              <a:ext uri="{FF2B5EF4-FFF2-40B4-BE49-F238E27FC236}">
                <a16:creationId xmlns:a16="http://schemas.microsoft.com/office/drawing/2014/main" id="{FBCDAA19-D905-6564-12FF-005D12CD785F}"/>
              </a:ext>
            </a:extLst>
          </p:cNvPr>
          <p:cNvSpPr txBox="1"/>
          <p:nvPr/>
        </p:nvSpPr>
        <p:spPr>
          <a:xfrm>
            <a:off x="3916363" y="3114675"/>
            <a:ext cx="1592262" cy="369888"/>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Bewässerung</a:t>
            </a:r>
          </a:p>
        </p:txBody>
      </p:sp>
      <p:sp>
        <p:nvSpPr>
          <p:cNvPr id="10" name="Textfeld 9">
            <a:extLst>
              <a:ext uri="{FF2B5EF4-FFF2-40B4-BE49-F238E27FC236}">
                <a16:creationId xmlns:a16="http://schemas.microsoft.com/office/drawing/2014/main" id="{4AA3980C-0566-9AFE-6AAD-C1DED96250B0}"/>
              </a:ext>
            </a:extLst>
          </p:cNvPr>
          <p:cNvSpPr txBox="1"/>
          <p:nvPr/>
        </p:nvSpPr>
        <p:spPr>
          <a:xfrm>
            <a:off x="3924300" y="3656013"/>
            <a:ext cx="1584325" cy="369887"/>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Ernte</a:t>
            </a:r>
          </a:p>
        </p:txBody>
      </p:sp>
      <p:sp>
        <p:nvSpPr>
          <p:cNvPr id="11" name="Textfeld 10">
            <a:extLst>
              <a:ext uri="{FF2B5EF4-FFF2-40B4-BE49-F238E27FC236}">
                <a16:creationId xmlns:a16="http://schemas.microsoft.com/office/drawing/2014/main" id="{CDE91F64-8E16-C644-3754-BB881BBDCCF3}"/>
              </a:ext>
            </a:extLst>
          </p:cNvPr>
          <p:cNvSpPr txBox="1"/>
          <p:nvPr/>
        </p:nvSpPr>
        <p:spPr>
          <a:xfrm>
            <a:off x="3924300" y="4284663"/>
            <a:ext cx="1584325" cy="369887"/>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Aufbewahrung</a:t>
            </a:r>
          </a:p>
        </p:txBody>
      </p:sp>
      <p:sp>
        <p:nvSpPr>
          <p:cNvPr id="12" name="Textfeld 11">
            <a:extLst>
              <a:ext uri="{FF2B5EF4-FFF2-40B4-BE49-F238E27FC236}">
                <a16:creationId xmlns:a16="http://schemas.microsoft.com/office/drawing/2014/main" id="{E38F276A-606D-9C4A-D4CE-71F7160B0E24}"/>
              </a:ext>
            </a:extLst>
          </p:cNvPr>
          <p:cNvSpPr txBox="1"/>
          <p:nvPr/>
        </p:nvSpPr>
        <p:spPr>
          <a:xfrm>
            <a:off x="3924300" y="4941888"/>
            <a:ext cx="1584325" cy="368300"/>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Erträge</a:t>
            </a:r>
          </a:p>
        </p:txBody>
      </p:sp>
      <p:sp>
        <p:nvSpPr>
          <p:cNvPr id="13" name="Textfeld 12">
            <a:extLst>
              <a:ext uri="{FF2B5EF4-FFF2-40B4-BE49-F238E27FC236}">
                <a16:creationId xmlns:a16="http://schemas.microsoft.com/office/drawing/2014/main" id="{FA0008A6-B251-0122-A529-DF3C7CB52B77}"/>
              </a:ext>
            </a:extLst>
          </p:cNvPr>
          <p:cNvSpPr txBox="1"/>
          <p:nvPr/>
        </p:nvSpPr>
        <p:spPr>
          <a:xfrm>
            <a:off x="3924300" y="5580063"/>
            <a:ext cx="1584325" cy="646112"/>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Arbeits-aufwand</a:t>
            </a:r>
          </a:p>
        </p:txBody>
      </p:sp>
      <p:sp>
        <p:nvSpPr>
          <p:cNvPr id="14" name="Textfeld 13">
            <a:extLst>
              <a:ext uri="{FF2B5EF4-FFF2-40B4-BE49-F238E27FC236}">
                <a16:creationId xmlns:a16="http://schemas.microsoft.com/office/drawing/2014/main" id="{31021DF8-A461-1212-F908-3F1AD6BB4F2D}"/>
              </a:ext>
            </a:extLst>
          </p:cNvPr>
          <p:cNvSpPr txBox="1"/>
          <p:nvPr/>
        </p:nvSpPr>
        <p:spPr>
          <a:xfrm>
            <a:off x="395288" y="1916113"/>
            <a:ext cx="314166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kleine Felder und Reisterrassen</a:t>
            </a:r>
          </a:p>
        </p:txBody>
      </p:sp>
      <p:sp>
        <p:nvSpPr>
          <p:cNvPr id="15" name="Textfeld 14">
            <a:extLst>
              <a:ext uri="{FF2B5EF4-FFF2-40B4-BE49-F238E27FC236}">
                <a16:creationId xmlns:a16="http://schemas.microsoft.com/office/drawing/2014/main" id="{4ED49098-9347-24F4-29AC-D844BA1BBB7F}"/>
              </a:ext>
            </a:extLst>
          </p:cNvPr>
          <p:cNvSpPr txBox="1"/>
          <p:nvPr/>
        </p:nvSpPr>
        <p:spPr>
          <a:xfrm>
            <a:off x="5724525" y="3656013"/>
            <a:ext cx="2838450"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große Maschinen</a:t>
            </a:r>
          </a:p>
        </p:txBody>
      </p:sp>
      <p:sp>
        <p:nvSpPr>
          <p:cNvPr id="16" name="Textfeld 15">
            <a:extLst>
              <a:ext uri="{FF2B5EF4-FFF2-40B4-BE49-F238E27FC236}">
                <a16:creationId xmlns:a16="http://schemas.microsoft.com/office/drawing/2014/main" id="{AAE6819D-53F4-A597-D4F3-D1161A648C82}"/>
              </a:ext>
            </a:extLst>
          </p:cNvPr>
          <p:cNvSpPr txBox="1"/>
          <p:nvPr/>
        </p:nvSpPr>
        <p:spPr>
          <a:xfrm>
            <a:off x="5724525" y="3114675"/>
            <a:ext cx="2827338" cy="369888"/>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Bewässerungsanlagen </a:t>
            </a:r>
          </a:p>
        </p:txBody>
      </p:sp>
      <p:sp>
        <p:nvSpPr>
          <p:cNvPr id="17" name="Textfeld 16">
            <a:extLst>
              <a:ext uri="{FF2B5EF4-FFF2-40B4-BE49-F238E27FC236}">
                <a16:creationId xmlns:a16="http://schemas.microsoft.com/office/drawing/2014/main" id="{386BF6C8-C560-126F-AF96-693DDF3F97DB}"/>
              </a:ext>
            </a:extLst>
          </p:cNvPr>
          <p:cNvSpPr txBox="1"/>
          <p:nvPr/>
        </p:nvSpPr>
        <p:spPr>
          <a:xfrm>
            <a:off x="5724525" y="2492375"/>
            <a:ext cx="2808288" cy="369888"/>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Flugzeug</a:t>
            </a:r>
          </a:p>
        </p:txBody>
      </p:sp>
      <p:sp>
        <p:nvSpPr>
          <p:cNvPr id="18" name="Textfeld 17">
            <a:extLst>
              <a:ext uri="{FF2B5EF4-FFF2-40B4-BE49-F238E27FC236}">
                <a16:creationId xmlns:a16="http://schemas.microsoft.com/office/drawing/2014/main" id="{568AA1F2-593A-40FC-0D45-D6F2D3EEEA79}"/>
              </a:ext>
            </a:extLst>
          </p:cNvPr>
          <p:cNvSpPr txBox="1"/>
          <p:nvPr/>
        </p:nvSpPr>
        <p:spPr>
          <a:xfrm>
            <a:off x="5724525" y="1916113"/>
            <a:ext cx="2808288"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riesige Felder</a:t>
            </a:r>
          </a:p>
        </p:txBody>
      </p:sp>
      <p:sp>
        <p:nvSpPr>
          <p:cNvPr id="19" name="Textfeld 18">
            <a:extLst>
              <a:ext uri="{FF2B5EF4-FFF2-40B4-BE49-F238E27FC236}">
                <a16:creationId xmlns:a16="http://schemas.microsoft.com/office/drawing/2014/main" id="{87AFE665-35D5-75DE-10FC-5885BE5664DD}"/>
              </a:ext>
            </a:extLst>
          </p:cNvPr>
          <p:cNvSpPr txBox="1"/>
          <p:nvPr/>
        </p:nvSpPr>
        <p:spPr>
          <a:xfrm>
            <a:off x="395288" y="5573713"/>
            <a:ext cx="309721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sehr groß</a:t>
            </a:r>
          </a:p>
        </p:txBody>
      </p:sp>
      <p:sp>
        <p:nvSpPr>
          <p:cNvPr id="20" name="Textfeld 19">
            <a:extLst>
              <a:ext uri="{FF2B5EF4-FFF2-40B4-BE49-F238E27FC236}">
                <a16:creationId xmlns:a16="http://schemas.microsoft.com/office/drawing/2014/main" id="{32FF5023-1C24-9D7E-2696-83A5D110CC18}"/>
              </a:ext>
            </a:extLst>
          </p:cNvPr>
          <p:cNvSpPr txBox="1"/>
          <p:nvPr/>
        </p:nvSpPr>
        <p:spPr>
          <a:xfrm>
            <a:off x="5724525" y="5580063"/>
            <a:ext cx="2808288"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geringer</a:t>
            </a:r>
          </a:p>
        </p:txBody>
      </p:sp>
      <p:sp>
        <p:nvSpPr>
          <p:cNvPr id="21" name="Textfeld 20">
            <a:extLst>
              <a:ext uri="{FF2B5EF4-FFF2-40B4-BE49-F238E27FC236}">
                <a16:creationId xmlns:a16="http://schemas.microsoft.com/office/drawing/2014/main" id="{2C8B95D6-D0FE-DF1C-D12C-DCFAB5A3132D}"/>
              </a:ext>
            </a:extLst>
          </p:cNvPr>
          <p:cNvSpPr txBox="1"/>
          <p:nvPr/>
        </p:nvSpPr>
        <p:spPr>
          <a:xfrm>
            <a:off x="5724525" y="4906963"/>
            <a:ext cx="2836863"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größtenteils für den Export</a:t>
            </a:r>
          </a:p>
        </p:txBody>
      </p:sp>
      <p:sp>
        <p:nvSpPr>
          <p:cNvPr id="22" name="Textfeld 21">
            <a:extLst>
              <a:ext uri="{FF2B5EF4-FFF2-40B4-BE49-F238E27FC236}">
                <a16:creationId xmlns:a16="http://schemas.microsoft.com/office/drawing/2014/main" id="{841CF098-132A-86E9-DB09-5CAB7DB10356}"/>
              </a:ext>
            </a:extLst>
          </p:cNvPr>
          <p:cNvSpPr txBox="1"/>
          <p:nvPr/>
        </p:nvSpPr>
        <p:spPr>
          <a:xfrm>
            <a:off x="5724525" y="4284663"/>
            <a:ext cx="2816225"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in Silos</a:t>
            </a:r>
          </a:p>
        </p:txBody>
      </p:sp>
      <p:sp>
        <p:nvSpPr>
          <p:cNvPr id="23" name="Textfeld 22">
            <a:extLst>
              <a:ext uri="{FF2B5EF4-FFF2-40B4-BE49-F238E27FC236}">
                <a16:creationId xmlns:a16="http://schemas.microsoft.com/office/drawing/2014/main" id="{39FED03D-7C21-2BB8-3283-C19781E2D262}"/>
              </a:ext>
            </a:extLst>
          </p:cNvPr>
          <p:cNvSpPr txBox="1"/>
          <p:nvPr/>
        </p:nvSpPr>
        <p:spPr>
          <a:xfrm>
            <a:off x="395288" y="3656013"/>
            <a:ext cx="309721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mit der Hand (mit der Sichel)</a:t>
            </a:r>
          </a:p>
        </p:txBody>
      </p:sp>
      <p:sp>
        <p:nvSpPr>
          <p:cNvPr id="24" name="Textfeld 23">
            <a:extLst>
              <a:ext uri="{FF2B5EF4-FFF2-40B4-BE49-F238E27FC236}">
                <a16:creationId xmlns:a16="http://schemas.microsoft.com/office/drawing/2014/main" id="{D004054A-73E6-3C35-308C-707630759709}"/>
              </a:ext>
            </a:extLst>
          </p:cNvPr>
          <p:cNvSpPr txBox="1"/>
          <p:nvPr/>
        </p:nvSpPr>
        <p:spPr>
          <a:xfrm>
            <a:off x="395288" y="4241800"/>
            <a:ext cx="3097212" cy="368300"/>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in Säcken</a:t>
            </a:r>
          </a:p>
        </p:txBody>
      </p:sp>
      <p:sp>
        <p:nvSpPr>
          <p:cNvPr id="25" name="Textfeld 24">
            <a:extLst>
              <a:ext uri="{FF2B5EF4-FFF2-40B4-BE49-F238E27FC236}">
                <a16:creationId xmlns:a16="http://schemas.microsoft.com/office/drawing/2014/main" id="{70BD46CB-BAEC-DDA5-B95F-68760C65F7F0}"/>
              </a:ext>
            </a:extLst>
          </p:cNvPr>
          <p:cNvSpPr txBox="1"/>
          <p:nvPr/>
        </p:nvSpPr>
        <p:spPr>
          <a:xfrm>
            <a:off x="395288" y="4768850"/>
            <a:ext cx="3141662" cy="646113"/>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größtenteils für den Eigenbedarf</a:t>
            </a:r>
          </a:p>
        </p:txBody>
      </p:sp>
      <p:sp>
        <p:nvSpPr>
          <p:cNvPr id="26" name="Textfeld 25">
            <a:extLst>
              <a:ext uri="{FF2B5EF4-FFF2-40B4-BE49-F238E27FC236}">
                <a16:creationId xmlns:a16="http://schemas.microsoft.com/office/drawing/2014/main" id="{DFE916FE-76E9-786A-84C3-3AC39DBEA619}"/>
              </a:ext>
            </a:extLst>
          </p:cNvPr>
          <p:cNvSpPr txBox="1"/>
          <p:nvPr/>
        </p:nvSpPr>
        <p:spPr>
          <a:xfrm>
            <a:off x="395288" y="2492375"/>
            <a:ext cx="3097212" cy="369888"/>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mit der Hand</a:t>
            </a:r>
          </a:p>
        </p:txBody>
      </p:sp>
      <p:sp>
        <p:nvSpPr>
          <p:cNvPr id="27" name="Textfeld 26">
            <a:extLst>
              <a:ext uri="{FF2B5EF4-FFF2-40B4-BE49-F238E27FC236}">
                <a16:creationId xmlns:a16="http://schemas.microsoft.com/office/drawing/2014/main" id="{433F3757-1855-7E98-E60E-D5211D5242DA}"/>
              </a:ext>
            </a:extLst>
          </p:cNvPr>
          <p:cNvSpPr txBox="1"/>
          <p:nvPr/>
        </p:nvSpPr>
        <p:spPr>
          <a:xfrm>
            <a:off x="395288" y="3100388"/>
            <a:ext cx="309721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Bewässerungskanäle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1"/>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Titel 1">
            <a:extLst>
              <a:ext uri="{FF2B5EF4-FFF2-40B4-BE49-F238E27FC236}">
                <a16:creationId xmlns:a16="http://schemas.microsoft.com/office/drawing/2014/main" id="{34E1C7D6-9F7B-E1A4-5561-81991AB0105C}"/>
              </a:ext>
            </a:extLst>
          </p:cNvPr>
          <p:cNvSpPr>
            <a:spLocks noGrp="1"/>
          </p:cNvSpPr>
          <p:nvPr>
            <p:ph type="title"/>
          </p:nvPr>
        </p:nvSpPr>
        <p:spPr>
          <a:xfrm>
            <a:off x="395288" y="1052513"/>
            <a:ext cx="8497887" cy="461962"/>
          </a:xfrm>
        </p:spPr>
        <p:txBody>
          <a:bodyPr/>
          <a:lstStyle/>
          <a:p>
            <a:pPr algn="l"/>
            <a:r>
              <a:rPr lang="de-AT" altLang="de-DE" sz="2400"/>
              <a:t>Reisanbau – traditionell 		        Reisanbau – modern</a:t>
            </a:r>
          </a:p>
        </p:txBody>
      </p:sp>
      <p:sp>
        <p:nvSpPr>
          <p:cNvPr id="4" name="Textfeld 3">
            <a:extLst>
              <a:ext uri="{FF2B5EF4-FFF2-40B4-BE49-F238E27FC236}">
                <a16:creationId xmlns:a16="http://schemas.microsoft.com/office/drawing/2014/main" id="{3A848560-3335-A593-E004-789E5B693CC1}"/>
              </a:ext>
            </a:extLst>
          </p:cNvPr>
          <p:cNvSpPr txBox="1"/>
          <p:nvPr/>
        </p:nvSpPr>
        <p:spPr>
          <a:xfrm>
            <a:off x="3924300" y="1916113"/>
            <a:ext cx="1584325" cy="369887"/>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Felder</a:t>
            </a:r>
          </a:p>
        </p:txBody>
      </p:sp>
      <p:sp>
        <p:nvSpPr>
          <p:cNvPr id="6" name="Textfeld 5">
            <a:extLst>
              <a:ext uri="{FF2B5EF4-FFF2-40B4-BE49-F238E27FC236}">
                <a16:creationId xmlns:a16="http://schemas.microsoft.com/office/drawing/2014/main" id="{83E33717-AB7B-C07E-027C-EC8DC7B34172}"/>
              </a:ext>
            </a:extLst>
          </p:cNvPr>
          <p:cNvSpPr txBox="1"/>
          <p:nvPr/>
        </p:nvSpPr>
        <p:spPr>
          <a:xfrm>
            <a:off x="3924300" y="2492375"/>
            <a:ext cx="1584325" cy="369888"/>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Aussaat</a:t>
            </a:r>
          </a:p>
        </p:txBody>
      </p:sp>
      <p:sp>
        <p:nvSpPr>
          <p:cNvPr id="9" name="Textfeld 8">
            <a:extLst>
              <a:ext uri="{FF2B5EF4-FFF2-40B4-BE49-F238E27FC236}">
                <a16:creationId xmlns:a16="http://schemas.microsoft.com/office/drawing/2014/main" id="{D38D67CD-F020-1EEE-7828-87271B42D0B1}"/>
              </a:ext>
            </a:extLst>
          </p:cNvPr>
          <p:cNvSpPr txBox="1"/>
          <p:nvPr/>
        </p:nvSpPr>
        <p:spPr>
          <a:xfrm>
            <a:off x="3916363" y="3114675"/>
            <a:ext cx="1592262" cy="369888"/>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Bewässerung</a:t>
            </a:r>
          </a:p>
        </p:txBody>
      </p:sp>
      <p:sp>
        <p:nvSpPr>
          <p:cNvPr id="10" name="Textfeld 9">
            <a:extLst>
              <a:ext uri="{FF2B5EF4-FFF2-40B4-BE49-F238E27FC236}">
                <a16:creationId xmlns:a16="http://schemas.microsoft.com/office/drawing/2014/main" id="{5E8ECECF-D531-A5FF-A22E-527A276B4DE1}"/>
              </a:ext>
            </a:extLst>
          </p:cNvPr>
          <p:cNvSpPr txBox="1"/>
          <p:nvPr/>
        </p:nvSpPr>
        <p:spPr>
          <a:xfrm>
            <a:off x="3924300" y="3656013"/>
            <a:ext cx="1584325" cy="369887"/>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Ernte</a:t>
            </a:r>
          </a:p>
        </p:txBody>
      </p:sp>
      <p:sp>
        <p:nvSpPr>
          <p:cNvPr id="11" name="Textfeld 10">
            <a:extLst>
              <a:ext uri="{FF2B5EF4-FFF2-40B4-BE49-F238E27FC236}">
                <a16:creationId xmlns:a16="http://schemas.microsoft.com/office/drawing/2014/main" id="{3B115215-B597-FCA3-CD3F-3DCE3D35DD40}"/>
              </a:ext>
            </a:extLst>
          </p:cNvPr>
          <p:cNvSpPr txBox="1"/>
          <p:nvPr/>
        </p:nvSpPr>
        <p:spPr>
          <a:xfrm>
            <a:off x="3924300" y="4284663"/>
            <a:ext cx="1584325" cy="369887"/>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Aufbewahrung</a:t>
            </a:r>
          </a:p>
        </p:txBody>
      </p:sp>
      <p:sp>
        <p:nvSpPr>
          <p:cNvPr id="12" name="Textfeld 11">
            <a:extLst>
              <a:ext uri="{FF2B5EF4-FFF2-40B4-BE49-F238E27FC236}">
                <a16:creationId xmlns:a16="http://schemas.microsoft.com/office/drawing/2014/main" id="{BA942D35-8011-CBCC-CD40-E22F4C494738}"/>
              </a:ext>
            </a:extLst>
          </p:cNvPr>
          <p:cNvSpPr txBox="1"/>
          <p:nvPr/>
        </p:nvSpPr>
        <p:spPr>
          <a:xfrm>
            <a:off x="3924300" y="4941888"/>
            <a:ext cx="1584325" cy="368300"/>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Erträge</a:t>
            </a:r>
          </a:p>
        </p:txBody>
      </p:sp>
      <p:sp>
        <p:nvSpPr>
          <p:cNvPr id="13" name="Textfeld 12">
            <a:extLst>
              <a:ext uri="{FF2B5EF4-FFF2-40B4-BE49-F238E27FC236}">
                <a16:creationId xmlns:a16="http://schemas.microsoft.com/office/drawing/2014/main" id="{0FDDDE2E-ECED-37AF-059A-BCD1B496D865}"/>
              </a:ext>
            </a:extLst>
          </p:cNvPr>
          <p:cNvSpPr txBox="1"/>
          <p:nvPr/>
        </p:nvSpPr>
        <p:spPr>
          <a:xfrm>
            <a:off x="3924300" y="5580063"/>
            <a:ext cx="1584325" cy="646112"/>
          </a:xfrm>
          <a:prstGeom prst="rect">
            <a:avLst/>
          </a:prstGeom>
          <a:solidFill>
            <a:srgbClr val="648218"/>
          </a:solidFill>
          <a:ln>
            <a:solidFill>
              <a:schemeClr val="tx1">
                <a:lumMod val="50000"/>
                <a:lumOff val="50000"/>
              </a:schemeClr>
            </a:solidFill>
          </a:ln>
        </p:spPr>
        <p:txBody>
          <a:bodyPr>
            <a:spAutoFit/>
          </a:bodyPr>
          <a:lstStyle/>
          <a:p>
            <a:pPr algn="ctr" eaLnBrk="1" hangingPunct="1">
              <a:defRPr/>
            </a:pPr>
            <a:r>
              <a:rPr lang="de-AT" dirty="0">
                <a:cs typeface="Arial" charset="0"/>
              </a:rPr>
              <a:t>Arbeits-aufwand</a:t>
            </a:r>
          </a:p>
        </p:txBody>
      </p:sp>
      <p:sp>
        <p:nvSpPr>
          <p:cNvPr id="14" name="Textfeld 13">
            <a:extLst>
              <a:ext uri="{FF2B5EF4-FFF2-40B4-BE49-F238E27FC236}">
                <a16:creationId xmlns:a16="http://schemas.microsoft.com/office/drawing/2014/main" id="{64A3BE8E-B2FD-2092-26CE-94A16D3D2729}"/>
              </a:ext>
            </a:extLst>
          </p:cNvPr>
          <p:cNvSpPr txBox="1"/>
          <p:nvPr/>
        </p:nvSpPr>
        <p:spPr>
          <a:xfrm>
            <a:off x="395288" y="1916113"/>
            <a:ext cx="314166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kleine Felder und Reisterrassen</a:t>
            </a:r>
          </a:p>
        </p:txBody>
      </p:sp>
      <p:sp>
        <p:nvSpPr>
          <p:cNvPr id="15" name="Textfeld 14">
            <a:extLst>
              <a:ext uri="{FF2B5EF4-FFF2-40B4-BE49-F238E27FC236}">
                <a16:creationId xmlns:a16="http://schemas.microsoft.com/office/drawing/2014/main" id="{1B5785B6-1AA4-98D4-6439-181739DBE6C6}"/>
              </a:ext>
            </a:extLst>
          </p:cNvPr>
          <p:cNvSpPr txBox="1"/>
          <p:nvPr/>
        </p:nvSpPr>
        <p:spPr>
          <a:xfrm>
            <a:off x="5724525" y="3656013"/>
            <a:ext cx="2838450"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große Maschinen</a:t>
            </a:r>
          </a:p>
        </p:txBody>
      </p:sp>
      <p:sp>
        <p:nvSpPr>
          <p:cNvPr id="16" name="Textfeld 15">
            <a:extLst>
              <a:ext uri="{FF2B5EF4-FFF2-40B4-BE49-F238E27FC236}">
                <a16:creationId xmlns:a16="http://schemas.microsoft.com/office/drawing/2014/main" id="{5660A038-BFBD-A1E5-B0E5-75BBF2EDA7D1}"/>
              </a:ext>
            </a:extLst>
          </p:cNvPr>
          <p:cNvSpPr txBox="1"/>
          <p:nvPr/>
        </p:nvSpPr>
        <p:spPr>
          <a:xfrm>
            <a:off x="5724525" y="3114675"/>
            <a:ext cx="2827338" cy="369888"/>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Bewässerungsanlagen </a:t>
            </a:r>
          </a:p>
        </p:txBody>
      </p:sp>
      <p:sp>
        <p:nvSpPr>
          <p:cNvPr id="17" name="Textfeld 16">
            <a:extLst>
              <a:ext uri="{FF2B5EF4-FFF2-40B4-BE49-F238E27FC236}">
                <a16:creationId xmlns:a16="http://schemas.microsoft.com/office/drawing/2014/main" id="{1EDEE3C8-920F-B8DA-C874-E066C9344852}"/>
              </a:ext>
            </a:extLst>
          </p:cNvPr>
          <p:cNvSpPr txBox="1"/>
          <p:nvPr/>
        </p:nvSpPr>
        <p:spPr>
          <a:xfrm>
            <a:off x="5724525" y="2492375"/>
            <a:ext cx="2808288" cy="369888"/>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Flugzeug</a:t>
            </a:r>
          </a:p>
        </p:txBody>
      </p:sp>
      <p:sp>
        <p:nvSpPr>
          <p:cNvPr id="18" name="Textfeld 17">
            <a:extLst>
              <a:ext uri="{FF2B5EF4-FFF2-40B4-BE49-F238E27FC236}">
                <a16:creationId xmlns:a16="http://schemas.microsoft.com/office/drawing/2014/main" id="{C68BE8EF-5B91-E23B-67A4-AFEF85E08498}"/>
              </a:ext>
            </a:extLst>
          </p:cNvPr>
          <p:cNvSpPr txBox="1"/>
          <p:nvPr/>
        </p:nvSpPr>
        <p:spPr>
          <a:xfrm>
            <a:off x="5724525" y="1916113"/>
            <a:ext cx="2808288"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riesige Felder</a:t>
            </a:r>
          </a:p>
        </p:txBody>
      </p:sp>
      <p:sp>
        <p:nvSpPr>
          <p:cNvPr id="19" name="Textfeld 18">
            <a:extLst>
              <a:ext uri="{FF2B5EF4-FFF2-40B4-BE49-F238E27FC236}">
                <a16:creationId xmlns:a16="http://schemas.microsoft.com/office/drawing/2014/main" id="{19D54E2E-9BB7-B215-15E6-5FDB09AC5EC3}"/>
              </a:ext>
            </a:extLst>
          </p:cNvPr>
          <p:cNvSpPr txBox="1"/>
          <p:nvPr/>
        </p:nvSpPr>
        <p:spPr>
          <a:xfrm>
            <a:off x="395288" y="5573713"/>
            <a:ext cx="309721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sehr groß</a:t>
            </a:r>
          </a:p>
        </p:txBody>
      </p:sp>
      <p:sp>
        <p:nvSpPr>
          <p:cNvPr id="20" name="Textfeld 19">
            <a:extLst>
              <a:ext uri="{FF2B5EF4-FFF2-40B4-BE49-F238E27FC236}">
                <a16:creationId xmlns:a16="http://schemas.microsoft.com/office/drawing/2014/main" id="{61E04194-CD70-5B38-EDD7-8D3926E61665}"/>
              </a:ext>
            </a:extLst>
          </p:cNvPr>
          <p:cNvSpPr txBox="1"/>
          <p:nvPr/>
        </p:nvSpPr>
        <p:spPr>
          <a:xfrm>
            <a:off x="5724525" y="5580063"/>
            <a:ext cx="2808288"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geringer</a:t>
            </a:r>
          </a:p>
        </p:txBody>
      </p:sp>
      <p:sp>
        <p:nvSpPr>
          <p:cNvPr id="21" name="Textfeld 20">
            <a:extLst>
              <a:ext uri="{FF2B5EF4-FFF2-40B4-BE49-F238E27FC236}">
                <a16:creationId xmlns:a16="http://schemas.microsoft.com/office/drawing/2014/main" id="{6D63415A-9CAE-3CB5-DAD6-7411B0CFBA5A}"/>
              </a:ext>
            </a:extLst>
          </p:cNvPr>
          <p:cNvSpPr txBox="1"/>
          <p:nvPr/>
        </p:nvSpPr>
        <p:spPr>
          <a:xfrm>
            <a:off x="5724525" y="4906963"/>
            <a:ext cx="2836863"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größtenteils für den Export</a:t>
            </a:r>
          </a:p>
        </p:txBody>
      </p:sp>
      <p:sp>
        <p:nvSpPr>
          <p:cNvPr id="22" name="Textfeld 21">
            <a:extLst>
              <a:ext uri="{FF2B5EF4-FFF2-40B4-BE49-F238E27FC236}">
                <a16:creationId xmlns:a16="http://schemas.microsoft.com/office/drawing/2014/main" id="{08598C10-C93B-59EF-BEA8-777C7521C8FD}"/>
              </a:ext>
            </a:extLst>
          </p:cNvPr>
          <p:cNvSpPr txBox="1"/>
          <p:nvPr/>
        </p:nvSpPr>
        <p:spPr>
          <a:xfrm>
            <a:off x="5724525" y="4284663"/>
            <a:ext cx="2816225"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in Silos</a:t>
            </a:r>
          </a:p>
        </p:txBody>
      </p:sp>
      <p:sp>
        <p:nvSpPr>
          <p:cNvPr id="23" name="Textfeld 22">
            <a:extLst>
              <a:ext uri="{FF2B5EF4-FFF2-40B4-BE49-F238E27FC236}">
                <a16:creationId xmlns:a16="http://schemas.microsoft.com/office/drawing/2014/main" id="{AD0EAA2C-2D89-5515-9395-D54B000B0FCF}"/>
              </a:ext>
            </a:extLst>
          </p:cNvPr>
          <p:cNvSpPr txBox="1"/>
          <p:nvPr/>
        </p:nvSpPr>
        <p:spPr>
          <a:xfrm>
            <a:off x="395288" y="3656013"/>
            <a:ext cx="309721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mit der Hand (mit der Sichel)</a:t>
            </a:r>
          </a:p>
        </p:txBody>
      </p:sp>
      <p:sp>
        <p:nvSpPr>
          <p:cNvPr id="24" name="Textfeld 23">
            <a:extLst>
              <a:ext uri="{FF2B5EF4-FFF2-40B4-BE49-F238E27FC236}">
                <a16:creationId xmlns:a16="http://schemas.microsoft.com/office/drawing/2014/main" id="{3ED40F64-4118-D2D0-04B1-95C9E000ACA7}"/>
              </a:ext>
            </a:extLst>
          </p:cNvPr>
          <p:cNvSpPr txBox="1"/>
          <p:nvPr/>
        </p:nvSpPr>
        <p:spPr>
          <a:xfrm>
            <a:off x="395288" y="4241800"/>
            <a:ext cx="3097212" cy="368300"/>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in Säcken</a:t>
            </a:r>
          </a:p>
        </p:txBody>
      </p:sp>
      <p:sp>
        <p:nvSpPr>
          <p:cNvPr id="25" name="Textfeld 24">
            <a:extLst>
              <a:ext uri="{FF2B5EF4-FFF2-40B4-BE49-F238E27FC236}">
                <a16:creationId xmlns:a16="http://schemas.microsoft.com/office/drawing/2014/main" id="{AA52518B-A95D-DB1C-3BF1-EC2E1DD988AF}"/>
              </a:ext>
            </a:extLst>
          </p:cNvPr>
          <p:cNvSpPr txBox="1"/>
          <p:nvPr/>
        </p:nvSpPr>
        <p:spPr>
          <a:xfrm>
            <a:off x="395288" y="4768850"/>
            <a:ext cx="3141662" cy="646113"/>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größtenteils für den Eigenbedarf</a:t>
            </a:r>
          </a:p>
        </p:txBody>
      </p:sp>
      <p:sp>
        <p:nvSpPr>
          <p:cNvPr id="26" name="Textfeld 25">
            <a:extLst>
              <a:ext uri="{FF2B5EF4-FFF2-40B4-BE49-F238E27FC236}">
                <a16:creationId xmlns:a16="http://schemas.microsoft.com/office/drawing/2014/main" id="{3C73F98F-B5D3-7965-501A-495111C569BA}"/>
              </a:ext>
            </a:extLst>
          </p:cNvPr>
          <p:cNvSpPr txBox="1"/>
          <p:nvPr/>
        </p:nvSpPr>
        <p:spPr>
          <a:xfrm>
            <a:off x="395288" y="2492375"/>
            <a:ext cx="3097212" cy="369888"/>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mit der Hand</a:t>
            </a:r>
          </a:p>
        </p:txBody>
      </p:sp>
      <p:sp>
        <p:nvSpPr>
          <p:cNvPr id="27" name="Textfeld 26">
            <a:extLst>
              <a:ext uri="{FF2B5EF4-FFF2-40B4-BE49-F238E27FC236}">
                <a16:creationId xmlns:a16="http://schemas.microsoft.com/office/drawing/2014/main" id="{E23A5BB4-104E-EB69-53B9-982D6CBE90B2}"/>
              </a:ext>
            </a:extLst>
          </p:cNvPr>
          <p:cNvSpPr txBox="1"/>
          <p:nvPr/>
        </p:nvSpPr>
        <p:spPr>
          <a:xfrm>
            <a:off x="395288" y="3100388"/>
            <a:ext cx="3097212" cy="369887"/>
          </a:xfrm>
          <a:prstGeom prst="rect">
            <a:avLst/>
          </a:prstGeom>
          <a:noFill/>
          <a:ln>
            <a:solidFill>
              <a:schemeClr val="tx1">
                <a:lumMod val="50000"/>
                <a:lumOff val="50000"/>
              </a:schemeClr>
            </a:solidFill>
          </a:ln>
        </p:spPr>
        <p:txBody>
          <a:bodyPr>
            <a:spAutoFit/>
          </a:bodyPr>
          <a:lstStyle/>
          <a:p>
            <a:pPr eaLnBrk="1" hangingPunct="1">
              <a:defRPr/>
            </a:pPr>
            <a:r>
              <a:rPr lang="de-AT" dirty="0">
                <a:cs typeface="Arial" charset="0"/>
              </a:rPr>
              <a:t>durch Bewässerungskanäle</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B1E8868D-A74F-4F97-662F-18A1F7056BB7}"/>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68267AF1-8173-CA98-D0BF-5DC1048CFE10}"/>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„Reisanbau – traditionell und modern“ auf den Seiten 58 und 59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314</Words>
  <Application>Microsoft Office PowerPoint</Application>
  <PresentationFormat>Bildschirmpräsentation (4:3)</PresentationFormat>
  <Paragraphs>63</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Reisanbau traditionell –   Reisanbau modern</vt:lpstr>
      <vt:lpstr>Reisanbau – traditionell           Reisanbau – modern</vt:lpstr>
      <vt:lpstr>Reisanbau – traditionell           Reisanbau – modern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197</cp:revision>
  <dcterms:created xsi:type="dcterms:W3CDTF">2013-10-08T07:58:50Z</dcterms:created>
  <dcterms:modified xsi:type="dcterms:W3CDTF">2022-06-07T07:32:55Z</dcterms:modified>
</cp:coreProperties>
</file>