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Umgang mit Flüchtlingen</a:t>
            </a:r>
          </a:p>
        </p:txBody>
      </p:sp>
      <p:cxnSp>
        <p:nvCxnSpPr>
          <p:cNvPr id="6" name="Gerade Verbindung 13">
            <a:extLst>
              <a:ext uri="{FF2B5EF4-FFF2-40B4-BE49-F238E27FC236}">
                <a16:creationId xmlns:a16="http://schemas.microsoft.com/office/drawing/2014/main" id="{7B2591BA-34FD-E568-DB5C-134CA43DE090}"/>
              </a:ext>
            </a:extLst>
          </p:cNvPr>
          <p:cNvCxnSpPr>
            <a:cxnSpLocks noChangeShapeType="1"/>
          </p:cNvCxnSpPr>
          <p:nvPr/>
        </p:nvCxnSpPr>
        <p:spPr bwMode="auto">
          <a:xfrm rot="5400000">
            <a:off x="2586461" y="3894846"/>
            <a:ext cx="3816000"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sp>
        <p:nvSpPr>
          <p:cNvPr id="7" name="Text Box 10">
            <a:extLst>
              <a:ext uri="{FF2B5EF4-FFF2-40B4-BE49-F238E27FC236}">
                <a16:creationId xmlns:a16="http://schemas.microsoft.com/office/drawing/2014/main" id="{606023D0-D27C-3E37-C799-CD2B32E02032}"/>
              </a:ext>
            </a:extLst>
          </p:cNvPr>
          <p:cNvSpPr txBox="1">
            <a:spLocks noChangeArrowheads="1"/>
          </p:cNvSpPr>
          <p:nvPr/>
        </p:nvSpPr>
        <p:spPr bwMode="auto">
          <a:xfrm>
            <a:off x="338353" y="2590000"/>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Aufnahme</a:t>
            </a:r>
          </a:p>
        </p:txBody>
      </p:sp>
      <p:sp>
        <p:nvSpPr>
          <p:cNvPr id="8" name="Text Box 10">
            <a:extLst>
              <a:ext uri="{FF2B5EF4-FFF2-40B4-BE49-F238E27FC236}">
                <a16:creationId xmlns:a16="http://schemas.microsoft.com/office/drawing/2014/main" id="{BCA23AA9-06DE-8EAC-05BC-138128693A55}"/>
              </a:ext>
            </a:extLst>
          </p:cNvPr>
          <p:cNvSpPr txBox="1">
            <a:spLocks noChangeArrowheads="1"/>
          </p:cNvSpPr>
          <p:nvPr/>
        </p:nvSpPr>
        <p:spPr bwMode="auto">
          <a:xfrm>
            <a:off x="4735715" y="2598309"/>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keine Aufnahme</a:t>
            </a:r>
          </a:p>
        </p:txBody>
      </p:sp>
      <p:sp>
        <p:nvSpPr>
          <p:cNvPr id="10" name="Text Box 10">
            <a:extLst>
              <a:ext uri="{FF2B5EF4-FFF2-40B4-BE49-F238E27FC236}">
                <a16:creationId xmlns:a16="http://schemas.microsoft.com/office/drawing/2014/main" id="{75129B47-DF42-F3E8-4D96-6C9A3E1F2298}"/>
              </a:ext>
            </a:extLst>
          </p:cNvPr>
          <p:cNvSpPr txBox="1">
            <a:spLocks noChangeArrowheads="1"/>
          </p:cNvSpPr>
          <p:nvPr/>
        </p:nvSpPr>
        <p:spPr bwMode="auto">
          <a:xfrm>
            <a:off x="354752" y="4365685"/>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Bekämpfung von Fluchtursachen</a:t>
            </a:r>
          </a:p>
        </p:txBody>
      </p:sp>
      <p:sp>
        <p:nvSpPr>
          <p:cNvPr id="11" name="Text Box 10">
            <a:extLst>
              <a:ext uri="{FF2B5EF4-FFF2-40B4-BE49-F238E27FC236}">
                <a16:creationId xmlns:a16="http://schemas.microsoft.com/office/drawing/2014/main" id="{AD70CDB5-CA31-236D-1D6A-37B61616B21D}"/>
              </a:ext>
            </a:extLst>
          </p:cNvPr>
          <p:cNvSpPr txBox="1">
            <a:spLocks noChangeArrowheads="1"/>
          </p:cNvSpPr>
          <p:nvPr/>
        </p:nvSpPr>
        <p:spPr bwMode="auto">
          <a:xfrm>
            <a:off x="4735715" y="3477842"/>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Grenzzäune</a:t>
            </a:r>
          </a:p>
        </p:txBody>
      </p:sp>
      <p:sp>
        <p:nvSpPr>
          <p:cNvPr id="12" name="Text Box 10">
            <a:extLst>
              <a:ext uri="{FF2B5EF4-FFF2-40B4-BE49-F238E27FC236}">
                <a16:creationId xmlns:a16="http://schemas.microsoft.com/office/drawing/2014/main" id="{29501438-52E5-D013-9F10-22C979F4F335}"/>
              </a:ext>
            </a:extLst>
          </p:cNvPr>
          <p:cNvSpPr txBox="1">
            <a:spLocks noChangeArrowheads="1"/>
          </p:cNvSpPr>
          <p:nvPr/>
        </p:nvSpPr>
        <p:spPr bwMode="auto">
          <a:xfrm>
            <a:off x="4860032" y="4581128"/>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Schüren von Ängsten</a:t>
            </a:r>
          </a:p>
        </p:txBody>
      </p:sp>
      <p:sp>
        <p:nvSpPr>
          <p:cNvPr id="13" name="Text Box 10">
            <a:extLst>
              <a:ext uri="{FF2B5EF4-FFF2-40B4-BE49-F238E27FC236}">
                <a16:creationId xmlns:a16="http://schemas.microsoft.com/office/drawing/2014/main" id="{CC7D8EC2-CA04-3C4A-2FA3-96FBF3422DAB}"/>
              </a:ext>
            </a:extLst>
          </p:cNvPr>
          <p:cNvSpPr txBox="1">
            <a:spLocks noChangeArrowheads="1"/>
          </p:cNvSpPr>
          <p:nvPr/>
        </p:nvSpPr>
        <p:spPr bwMode="auto">
          <a:xfrm>
            <a:off x="338353" y="3262399"/>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Zugang zum Arbeitsmarkt</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20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„Migration und Flucht gibt </a:t>
            </a:r>
            <a:r>
              <a:rPr lang="de-DE" altLang="de-DE" sz="1100" b="0">
                <a:solidFill>
                  <a:schemeClr val="tx1"/>
                </a:solidFill>
                <a:latin typeface="Arial" charset="0"/>
                <a:cs typeface="Arial" charset="0"/>
              </a:rPr>
              <a:t>es weltweit“ </a:t>
            </a:r>
            <a:r>
              <a:rPr lang="de-DE" altLang="de-DE" sz="1100" b="0" dirty="0">
                <a:solidFill>
                  <a:schemeClr val="tx1"/>
                </a:solidFill>
                <a:latin typeface="Arial" charset="0"/>
                <a:cs typeface="Arial" charset="0"/>
              </a:rPr>
              <a:t>auf den Seiten 106 bis 107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Words>
  <Application>Microsoft Office PowerPoint</Application>
  <PresentationFormat>Bildschirmpräsentation (4:3)</PresentationFormat>
  <Paragraphs>26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2024-09-20T16:12:47Z</dcterms:modified>
</cp:coreProperties>
</file>