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29.03.2025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Staatsvertrag und Neutralität</a:t>
            </a:r>
          </a:p>
        </p:txBody>
      </p:sp>
      <p:sp>
        <p:nvSpPr>
          <p:cNvPr id="3" name="Pfeil nach unten 2"/>
          <p:cNvSpPr>
            <a:spLocks noChangeArrowheads="1"/>
          </p:cNvSpPr>
          <p:nvPr/>
        </p:nvSpPr>
        <p:spPr bwMode="auto">
          <a:xfrm>
            <a:off x="4419600" y="2652713"/>
            <a:ext cx="288925" cy="377825"/>
          </a:xfrm>
          <a:prstGeom prst="downArrow">
            <a:avLst>
              <a:gd name="adj1" fmla="val 50000"/>
              <a:gd name="adj2" fmla="val 49959"/>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4" name="Text Box 10"/>
          <p:cNvSpPr txBox="1">
            <a:spLocks noChangeArrowheads="1"/>
          </p:cNvSpPr>
          <p:nvPr/>
        </p:nvSpPr>
        <p:spPr bwMode="auto">
          <a:xfrm>
            <a:off x="777875" y="3082925"/>
            <a:ext cx="75596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Anschlussverbot an Deutschland</a:t>
            </a:r>
          </a:p>
        </p:txBody>
      </p:sp>
      <p:sp>
        <p:nvSpPr>
          <p:cNvPr id="5" name="Text Box 10"/>
          <p:cNvSpPr txBox="1">
            <a:spLocks noChangeArrowheads="1"/>
          </p:cNvSpPr>
          <p:nvPr/>
        </p:nvSpPr>
        <p:spPr bwMode="auto">
          <a:xfrm>
            <a:off x="292100" y="3797300"/>
            <a:ext cx="85693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a:solidFill>
                  <a:srgbClr val="333333"/>
                </a:solidFill>
                <a:latin typeface="Calibri" panose="020F0502020204030204" pitchFamily="34" charset="0"/>
              </a:rPr>
              <a:t>Verbot nationalsozialistischer Wiederbetätigung</a:t>
            </a:r>
          </a:p>
        </p:txBody>
      </p:sp>
      <p:sp>
        <p:nvSpPr>
          <p:cNvPr id="6" name="Text Box 10"/>
          <p:cNvSpPr txBox="1">
            <a:spLocks noChangeArrowheads="1"/>
          </p:cNvSpPr>
          <p:nvPr/>
        </p:nvSpPr>
        <p:spPr bwMode="auto">
          <a:xfrm>
            <a:off x="280988" y="4502150"/>
            <a:ext cx="85677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a:solidFill>
                  <a:srgbClr val="333333"/>
                </a:solidFill>
                <a:latin typeface="Calibri" panose="020F0502020204030204" pitchFamily="34" charset="0"/>
              </a:rPr>
              <a:t>Regelung der Rechte von Minderheiten</a:t>
            </a:r>
          </a:p>
        </p:txBody>
      </p:sp>
      <p:sp>
        <p:nvSpPr>
          <p:cNvPr id="7" name="Text Box 10"/>
          <p:cNvSpPr txBox="1">
            <a:spLocks noChangeArrowheads="1"/>
          </p:cNvSpPr>
          <p:nvPr/>
        </p:nvSpPr>
        <p:spPr bwMode="auto">
          <a:xfrm>
            <a:off x="2087563" y="5387975"/>
            <a:ext cx="4968875" cy="954107"/>
          </a:xfrm>
          <a:prstGeom prst="rect">
            <a:avLst/>
          </a:prstGeom>
          <a:solidFill>
            <a:srgbClr val="FF0000"/>
          </a:solidFill>
          <a:ln w="9525" algn="ctr">
            <a:solidFill>
              <a:srgbClr val="FF0000"/>
            </a:solid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a:latin typeface="Calibri" panose="020F0502020204030204" pitchFamily="34" charset="0"/>
                <a:sym typeface="Wingdings" panose="05000000000000000000" pitchFamily="2" charset="2"/>
              </a:rPr>
              <a:t>26. Oktober 1955:</a:t>
            </a:r>
          </a:p>
          <a:p>
            <a:pPr algn="ctr" eaLnBrk="1" hangingPunct="1"/>
            <a:r>
              <a:rPr lang="de-DE" altLang="de-DE" sz="2800">
                <a:latin typeface="Calibri" panose="020F0502020204030204" pitchFamily="34" charset="0"/>
                <a:sym typeface="Wingdings" panose="05000000000000000000" pitchFamily="2" charset="2"/>
              </a:rPr>
              <a:t>Neutralitätserklärung</a:t>
            </a:r>
          </a:p>
        </p:txBody>
      </p:sp>
      <p:sp>
        <p:nvSpPr>
          <p:cNvPr id="8" name="Text Box 10"/>
          <p:cNvSpPr txBox="1">
            <a:spLocks noChangeArrowheads="1"/>
          </p:cNvSpPr>
          <p:nvPr/>
        </p:nvSpPr>
        <p:spPr bwMode="auto">
          <a:xfrm>
            <a:off x="2081213" y="1547813"/>
            <a:ext cx="4968875" cy="954107"/>
          </a:xfrm>
          <a:prstGeom prst="rect">
            <a:avLst/>
          </a:prstGeom>
          <a:solidFill>
            <a:srgbClr val="FF0000"/>
          </a:solidFill>
          <a:ln w="9525" algn="ctr">
            <a:solidFill>
              <a:srgbClr val="FF0000"/>
            </a:solid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latin typeface="Calibri" panose="020F0502020204030204" pitchFamily="34" charset="0"/>
                <a:sym typeface="Wingdings" panose="05000000000000000000" pitchFamily="2" charset="2"/>
              </a:rPr>
              <a:t>15. Mai 1955:</a:t>
            </a:r>
          </a:p>
          <a:p>
            <a:pPr algn="ctr" eaLnBrk="1" hangingPunct="1"/>
            <a:r>
              <a:rPr lang="de-DE" altLang="de-DE" sz="2800" dirty="0">
                <a:latin typeface="Calibri" panose="020F0502020204030204" pitchFamily="34" charset="0"/>
                <a:sym typeface="Wingdings" panose="05000000000000000000" pitchFamily="2" charset="2"/>
              </a:rPr>
              <a:t>Staatsvertrag</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6" grpId="0"/>
      <p:bldP spid="7"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„Österreich nach dem Krieg“ auf den Seiten 58 </a:t>
            </a:r>
            <a:r>
              <a:rPr lang="de-DE" altLang="de-DE" sz="1100" b="0">
                <a:solidFill>
                  <a:schemeClr val="tx1"/>
                </a:solidFill>
                <a:latin typeface="Arial" charset="0"/>
                <a:cs typeface="Arial" charset="0"/>
              </a:rPr>
              <a:t>bis 59 </a:t>
            </a:r>
            <a:r>
              <a:rPr lang="de-DE" altLang="de-DE" sz="1100" b="0" dirty="0">
                <a:solidFill>
                  <a:schemeClr val="tx1"/>
                </a:solidFill>
                <a:latin typeface="Arial" charset="0"/>
                <a:cs typeface="Arial" charset="0"/>
              </a:rPr>
              <a:t>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198</Words>
  <Application>Microsoft Office PowerPoint</Application>
  <PresentationFormat>Bildschirmpräsentation (4:3)</PresentationFormat>
  <Paragraphs>27</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59</cp:revision>
  <dcterms:created xsi:type="dcterms:W3CDTF">2011-07-14T19:54:09Z</dcterms:created>
  <dcterms:modified xsi:type="dcterms:W3CDTF">2025-03-29T17:40:29Z</dcterms:modified>
</cp:coreProperties>
</file>