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63599" y="908720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Mediengesellschaft</a:t>
            </a:r>
          </a:p>
        </p:txBody>
      </p:sp>
      <p:sp>
        <p:nvSpPr>
          <p:cNvPr id="3" name="Pfeil nach unten 2"/>
          <p:cNvSpPr>
            <a:spLocks noChangeArrowheads="1"/>
          </p:cNvSpPr>
          <p:nvPr/>
        </p:nvSpPr>
        <p:spPr bwMode="auto">
          <a:xfrm rot="10800000">
            <a:off x="1397291" y="1683425"/>
            <a:ext cx="288925" cy="4735637"/>
          </a:xfrm>
          <a:prstGeom prst="downArrow">
            <a:avLst>
              <a:gd name="adj1" fmla="val 50000"/>
              <a:gd name="adj2" fmla="val 49853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580359" y="5331400"/>
            <a:ext cx="40237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1. Industrielle Revolution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70938" y="4223838"/>
            <a:ext cx="40331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2. Industrielle Revolution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593437" y="3116751"/>
            <a:ext cx="42482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3. Industrielle Revolution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573463" y="5720984"/>
            <a:ext cx="64068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mechanischer Webstuhl, Dampfmaschine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573465" y="4609463"/>
            <a:ext cx="7117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Fließband, Massenproduktion, Elektromotoren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573464" y="3506230"/>
            <a:ext cx="7117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programmierbare Steuerung, Computereinsatz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602616" y="1947128"/>
            <a:ext cx="42482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4. Industrielle Revolution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582643" y="2336607"/>
            <a:ext cx="47320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Internet, „intelligente“ Technik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92247" y="5329035"/>
            <a:ext cx="9420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1784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82784" y="4239008"/>
            <a:ext cx="9420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1870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89518" y="3116751"/>
            <a:ext cx="9420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1969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82783" y="1947128"/>
            <a:ext cx="10881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</a:rPr>
              <a:t>heute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Bildschirmpräsentation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2019-05-09T08:58:24Z</dcterms:modified>
</cp:coreProperties>
</file>