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79" r:id="rId3"/>
  </p:sldIdLst>
  <p:sldSz cx="9144000" cy="6858000" type="screen4x3"/>
  <p:notesSz cx="6743700" cy="9893300"/>
  <p:defaultTextStyle>
    <a:defPPr>
      <a:defRPr lang="de-DE"/>
    </a:defPPr>
    <a:lvl1pPr algn="l" rtl="0" fontAlgn="base">
      <a:spcBef>
        <a:spcPct val="0"/>
      </a:spcBef>
      <a:spcAft>
        <a:spcPct val="0"/>
      </a:spcAft>
      <a:defRPr sz="4400" b="1" kern="1200">
        <a:solidFill>
          <a:schemeClr val="bg1"/>
        </a:solidFill>
        <a:latin typeface="Syntax LT Std" pitchFamily="34" charset="0"/>
        <a:ea typeface="+mn-ea"/>
        <a:cs typeface="+mn-cs"/>
      </a:defRPr>
    </a:lvl1pPr>
    <a:lvl2pPr marL="457200" algn="l" rtl="0" fontAlgn="base">
      <a:spcBef>
        <a:spcPct val="0"/>
      </a:spcBef>
      <a:spcAft>
        <a:spcPct val="0"/>
      </a:spcAft>
      <a:defRPr sz="4400" b="1" kern="1200">
        <a:solidFill>
          <a:schemeClr val="bg1"/>
        </a:solidFill>
        <a:latin typeface="Syntax LT Std" pitchFamily="34" charset="0"/>
        <a:ea typeface="+mn-ea"/>
        <a:cs typeface="+mn-cs"/>
      </a:defRPr>
    </a:lvl2pPr>
    <a:lvl3pPr marL="914400" algn="l" rtl="0" fontAlgn="base">
      <a:spcBef>
        <a:spcPct val="0"/>
      </a:spcBef>
      <a:spcAft>
        <a:spcPct val="0"/>
      </a:spcAft>
      <a:defRPr sz="4400" b="1" kern="1200">
        <a:solidFill>
          <a:schemeClr val="bg1"/>
        </a:solidFill>
        <a:latin typeface="Syntax LT Std" pitchFamily="34" charset="0"/>
        <a:ea typeface="+mn-ea"/>
        <a:cs typeface="+mn-cs"/>
      </a:defRPr>
    </a:lvl3pPr>
    <a:lvl4pPr marL="1371600" algn="l" rtl="0" fontAlgn="base">
      <a:spcBef>
        <a:spcPct val="0"/>
      </a:spcBef>
      <a:spcAft>
        <a:spcPct val="0"/>
      </a:spcAft>
      <a:defRPr sz="4400" b="1" kern="1200">
        <a:solidFill>
          <a:schemeClr val="bg1"/>
        </a:solidFill>
        <a:latin typeface="Syntax LT Std" pitchFamily="34" charset="0"/>
        <a:ea typeface="+mn-ea"/>
        <a:cs typeface="+mn-cs"/>
      </a:defRPr>
    </a:lvl4pPr>
    <a:lvl5pPr marL="1828800" algn="l" rtl="0" fontAlgn="base">
      <a:spcBef>
        <a:spcPct val="0"/>
      </a:spcBef>
      <a:spcAft>
        <a:spcPct val="0"/>
      </a:spcAft>
      <a:defRPr sz="4400" b="1" kern="1200">
        <a:solidFill>
          <a:schemeClr val="bg1"/>
        </a:solidFill>
        <a:latin typeface="Syntax LT Std" pitchFamily="34" charset="0"/>
        <a:ea typeface="+mn-ea"/>
        <a:cs typeface="+mn-cs"/>
      </a:defRPr>
    </a:lvl5pPr>
    <a:lvl6pPr marL="2286000" algn="l" defTabSz="914400" rtl="0" eaLnBrk="1" latinLnBrk="0" hangingPunct="1">
      <a:defRPr sz="4400" b="1" kern="1200">
        <a:solidFill>
          <a:schemeClr val="bg1"/>
        </a:solidFill>
        <a:latin typeface="Syntax LT Std" pitchFamily="34" charset="0"/>
        <a:ea typeface="+mn-ea"/>
        <a:cs typeface="+mn-cs"/>
      </a:defRPr>
    </a:lvl6pPr>
    <a:lvl7pPr marL="2743200" algn="l" defTabSz="914400" rtl="0" eaLnBrk="1" latinLnBrk="0" hangingPunct="1">
      <a:defRPr sz="4400" b="1" kern="1200">
        <a:solidFill>
          <a:schemeClr val="bg1"/>
        </a:solidFill>
        <a:latin typeface="Syntax LT Std" pitchFamily="34" charset="0"/>
        <a:ea typeface="+mn-ea"/>
        <a:cs typeface="+mn-cs"/>
      </a:defRPr>
    </a:lvl7pPr>
    <a:lvl8pPr marL="3200400" algn="l" defTabSz="914400" rtl="0" eaLnBrk="1" latinLnBrk="0" hangingPunct="1">
      <a:defRPr sz="4400" b="1" kern="1200">
        <a:solidFill>
          <a:schemeClr val="bg1"/>
        </a:solidFill>
        <a:latin typeface="Syntax LT Std" pitchFamily="34" charset="0"/>
        <a:ea typeface="+mn-ea"/>
        <a:cs typeface="+mn-cs"/>
      </a:defRPr>
    </a:lvl8pPr>
    <a:lvl9pPr marL="3657600" algn="l" defTabSz="914400" rtl="0" eaLnBrk="1" latinLnBrk="0" hangingPunct="1">
      <a:defRPr sz="4400" b="1" kern="1200">
        <a:solidFill>
          <a:schemeClr val="bg1"/>
        </a:solidFill>
        <a:latin typeface="Syntax LT Std"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333333"/>
    <a:srgbClr val="CFD6A8"/>
    <a:srgbClr val="A5B75E"/>
    <a:srgbClr val="CCD991"/>
    <a:srgbClr val="B5C1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2588" cy="495300"/>
          </a:xfrm>
          <a:prstGeom prst="rect">
            <a:avLst/>
          </a:prstGeom>
        </p:spPr>
        <p:txBody>
          <a:bodyPr vert="horz" lIns="91440" tIns="45720" rIns="91440" bIns="45720" rtlCol="0"/>
          <a:lstStyle>
            <a:lvl1pPr algn="l">
              <a:defRPr sz="1200"/>
            </a:lvl1pPr>
          </a:lstStyle>
          <a:p>
            <a:pPr>
              <a:defRPr/>
            </a:pPr>
            <a:endParaRPr lang="de-AT"/>
          </a:p>
        </p:txBody>
      </p:sp>
      <p:sp>
        <p:nvSpPr>
          <p:cNvPr id="3" name="Datumsplatzhalter 2"/>
          <p:cNvSpPr>
            <a:spLocks noGrp="1"/>
          </p:cNvSpPr>
          <p:nvPr>
            <p:ph type="dt" idx="1"/>
          </p:nvPr>
        </p:nvSpPr>
        <p:spPr>
          <a:xfrm>
            <a:off x="3819525" y="0"/>
            <a:ext cx="2922588" cy="495300"/>
          </a:xfrm>
          <a:prstGeom prst="rect">
            <a:avLst/>
          </a:prstGeom>
        </p:spPr>
        <p:txBody>
          <a:bodyPr vert="horz" lIns="91440" tIns="45720" rIns="91440" bIns="45720" rtlCol="0"/>
          <a:lstStyle>
            <a:lvl1pPr algn="r">
              <a:defRPr sz="1200"/>
            </a:lvl1pPr>
          </a:lstStyle>
          <a:p>
            <a:pPr>
              <a:defRPr/>
            </a:pPr>
            <a:fld id="{162B03CF-936A-489A-9338-8FB270715922}" type="datetimeFigureOut">
              <a:rPr lang="de-AT"/>
              <a:pPr>
                <a:defRPr/>
              </a:pPr>
              <a:t>08.11.2022</a:t>
            </a:fld>
            <a:endParaRPr lang="de-AT"/>
          </a:p>
        </p:txBody>
      </p:sp>
      <p:sp>
        <p:nvSpPr>
          <p:cNvPr id="4" name="Folienbildplatzhalter 3"/>
          <p:cNvSpPr>
            <a:spLocks noGrp="1" noRot="1" noChangeAspect="1"/>
          </p:cNvSpPr>
          <p:nvPr>
            <p:ph type="sldImg" idx="2"/>
          </p:nvPr>
        </p:nvSpPr>
        <p:spPr>
          <a:xfrm>
            <a:off x="898525" y="741363"/>
            <a:ext cx="4946650" cy="3709987"/>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p:cNvSpPr>
            <a:spLocks noGrp="1"/>
          </p:cNvSpPr>
          <p:nvPr>
            <p:ph type="body" sz="quarter" idx="3"/>
          </p:nvPr>
        </p:nvSpPr>
        <p:spPr>
          <a:xfrm>
            <a:off x="674688" y="4699000"/>
            <a:ext cx="5394325" cy="4452938"/>
          </a:xfrm>
          <a:prstGeom prst="rect">
            <a:avLst/>
          </a:prstGeom>
        </p:spPr>
        <p:txBody>
          <a:bodyPr vert="horz" lIns="91440" tIns="45720" rIns="91440" bIns="45720" rtlCol="0">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a:p>
        </p:txBody>
      </p:sp>
      <p:sp>
        <p:nvSpPr>
          <p:cNvPr id="6" name="Fußzeilenplatzhalter 5"/>
          <p:cNvSpPr>
            <a:spLocks noGrp="1"/>
          </p:cNvSpPr>
          <p:nvPr>
            <p:ph type="ftr" sz="quarter" idx="4"/>
          </p:nvPr>
        </p:nvSpPr>
        <p:spPr>
          <a:xfrm>
            <a:off x="0" y="9396413"/>
            <a:ext cx="2922588" cy="495300"/>
          </a:xfrm>
          <a:prstGeom prst="rect">
            <a:avLst/>
          </a:prstGeom>
        </p:spPr>
        <p:txBody>
          <a:bodyPr vert="horz" lIns="91440" tIns="45720" rIns="91440" bIns="45720" rtlCol="0" anchor="b"/>
          <a:lstStyle>
            <a:lvl1pPr algn="l">
              <a:defRPr sz="1200"/>
            </a:lvl1pPr>
          </a:lstStyle>
          <a:p>
            <a:pPr>
              <a:defRPr/>
            </a:pPr>
            <a:endParaRPr lang="de-AT"/>
          </a:p>
        </p:txBody>
      </p:sp>
      <p:sp>
        <p:nvSpPr>
          <p:cNvPr id="7" name="Foliennummernplatzhalter 6"/>
          <p:cNvSpPr>
            <a:spLocks noGrp="1"/>
          </p:cNvSpPr>
          <p:nvPr>
            <p:ph type="sldNum" sz="quarter" idx="5"/>
          </p:nvPr>
        </p:nvSpPr>
        <p:spPr>
          <a:xfrm>
            <a:off x="3819525" y="9396413"/>
            <a:ext cx="2922588" cy="495300"/>
          </a:xfrm>
          <a:prstGeom prst="rect">
            <a:avLst/>
          </a:prstGeom>
        </p:spPr>
        <p:txBody>
          <a:bodyPr vert="horz" lIns="91440" tIns="45720" rIns="91440" bIns="45720" rtlCol="0" anchor="b"/>
          <a:lstStyle>
            <a:lvl1pPr algn="r">
              <a:defRPr sz="1200"/>
            </a:lvl1pPr>
          </a:lstStyle>
          <a:p>
            <a:pPr>
              <a:defRPr/>
            </a:pPr>
            <a:fld id="{F262164E-36A0-43B6-AB19-ED459B14D4DE}" type="slidenum">
              <a:rPr lang="de-AT"/>
              <a:pPr>
                <a:defRPr/>
              </a:pPr>
              <a:t>‹Nr.›</a:t>
            </a:fld>
            <a:endParaRPr lang="de-AT"/>
          </a:p>
        </p:txBody>
      </p:sp>
    </p:spTree>
    <p:extLst>
      <p:ext uri="{BB962C8B-B14F-4D97-AF65-F5344CB8AC3E}">
        <p14:creationId xmlns:p14="http://schemas.microsoft.com/office/powerpoint/2010/main" val="17598200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AT" altLang="de-DE"/>
          </a:p>
        </p:txBody>
      </p:sp>
      <p:sp>
        <p:nvSpPr>
          <p:cNvPr id="23556"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fld id="{F0AEC498-1BF3-495E-B7C5-DCC15B974CF9}" type="slidenum">
              <a:rPr lang="de-AT" altLang="de-DE" sz="1200" smtClean="0"/>
              <a:pPr eaLnBrk="1" hangingPunct="1"/>
              <a:t>1</a:t>
            </a:fld>
            <a:endParaRPr lang="de-AT" altLang="de-DE"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de-AT" altLang="de-DE"/>
          </a:p>
        </p:txBody>
      </p:sp>
      <p:sp>
        <p:nvSpPr>
          <p:cNvPr id="31748"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fld id="{3C479BCF-F616-4425-B6DB-F02297A08448}" type="slidenum">
              <a:rPr lang="de-AT" altLang="de-DE" sz="1200" smtClean="0"/>
              <a:pPr eaLnBrk="1" hangingPunct="1"/>
              <a:t>2</a:t>
            </a:fld>
            <a:endParaRPr lang="de-AT" altLang="de-DE"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de-AT"/>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3B2C56FE-8D62-4A6C-8451-B9A2A8727747}" type="slidenum">
              <a:rPr lang="de-DE"/>
              <a:pPr>
                <a:defRPr/>
              </a:pPr>
              <a:t>‹Nr.›</a:t>
            </a:fld>
            <a:endParaRPr lang="de-DE"/>
          </a:p>
        </p:txBody>
      </p:sp>
    </p:spTree>
    <p:extLst>
      <p:ext uri="{BB962C8B-B14F-4D97-AF65-F5344CB8AC3E}">
        <p14:creationId xmlns:p14="http://schemas.microsoft.com/office/powerpoint/2010/main" val="750396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6670F398-F243-40C2-A719-7F5CD33DD3C6}" type="slidenum">
              <a:rPr lang="de-DE"/>
              <a:pPr>
                <a:defRPr/>
              </a:pPr>
              <a:t>‹Nr.›</a:t>
            </a:fld>
            <a:endParaRPr lang="de-DE"/>
          </a:p>
        </p:txBody>
      </p:sp>
    </p:spTree>
    <p:extLst>
      <p:ext uri="{BB962C8B-B14F-4D97-AF65-F5344CB8AC3E}">
        <p14:creationId xmlns:p14="http://schemas.microsoft.com/office/powerpoint/2010/main" val="3591590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15113" y="274638"/>
            <a:ext cx="2071687" cy="4090987"/>
          </a:xfrm>
          <a:prstGeom prst="rect">
            <a:avLst/>
          </a:prstGeo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395288" y="274638"/>
            <a:ext cx="6067425" cy="4090987"/>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2262721D-B461-4A15-86C0-A852E808A295}" type="slidenum">
              <a:rPr lang="de-DE"/>
              <a:pPr>
                <a:defRPr/>
              </a:pPr>
              <a:t>‹Nr.›</a:t>
            </a:fld>
            <a:endParaRPr lang="de-DE"/>
          </a:p>
        </p:txBody>
      </p:sp>
    </p:spTree>
    <p:extLst>
      <p:ext uri="{BB962C8B-B14F-4D97-AF65-F5344CB8AC3E}">
        <p14:creationId xmlns:p14="http://schemas.microsoft.com/office/powerpoint/2010/main" val="2317730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64850F01-7641-4866-A694-4BA7D0BB6E11}" type="slidenum">
              <a:rPr lang="de-DE"/>
              <a:pPr>
                <a:defRPr/>
              </a:pPr>
              <a:t>‹Nr.›</a:t>
            </a:fld>
            <a:endParaRPr lang="de-DE"/>
          </a:p>
        </p:txBody>
      </p:sp>
    </p:spTree>
    <p:extLst>
      <p:ext uri="{BB962C8B-B14F-4D97-AF65-F5344CB8AC3E}">
        <p14:creationId xmlns:p14="http://schemas.microsoft.com/office/powerpoint/2010/main" val="150322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60AC9500-A58D-4F81-89C6-B6EE47596B2D}" type="slidenum">
              <a:rPr lang="de-DE"/>
              <a:pPr>
                <a:defRPr/>
              </a:pPr>
              <a:t>‹Nr.›</a:t>
            </a:fld>
            <a:endParaRPr lang="de-DE"/>
          </a:p>
        </p:txBody>
      </p:sp>
    </p:spTree>
    <p:extLst>
      <p:ext uri="{BB962C8B-B14F-4D97-AF65-F5344CB8AC3E}">
        <p14:creationId xmlns:p14="http://schemas.microsoft.com/office/powerpoint/2010/main" val="2964179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endParaRPr lang="de-AT"/>
          </a:p>
        </p:txBody>
      </p:sp>
      <p:sp>
        <p:nvSpPr>
          <p:cNvPr id="3" name="Inhaltsplatzhalter 2"/>
          <p:cNvSpPr>
            <a:spLocks noGrp="1"/>
          </p:cNvSpPr>
          <p:nvPr>
            <p:ph sz="half" idx="1"/>
          </p:nvPr>
        </p:nvSpPr>
        <p:spPr>
          <a:xfrm>
            <a:off x="395288" y="1700213"/>
            <a:ext cx="4064000" cy="2665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11688" y="1700213"/>
            <a:ext cx="4064000" cy="2665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6"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7"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35BC6710-A507-472E-B973-A1694C60D54B}" type="slidenum">
              <a:rPr lang="de-DE"/>
              <a:pPr>
                <a:defRPr/>
              </a:pPr>
              <a:t>‹Nr.›</a:t>
            </a:fld>
            <a:endParaRPr lang="de-DE"/>
          </a:p>
        </p:txBody>
      </p:sp>
    </p:spTree>
    <p:extLst>
      <p:ext uri="{BB962C8B-B14F-4D97-AF65-F5344CB8AC3E}">
        <p14:creationId xmlns:p14="http://schemas.microsoft.com/office/powerpoint/2010/main" val="3280512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8"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9"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2D78BCE8-F015-4249-A01C-6DE01028E30D}" type="slidenum">
              <a:rPr lang="de-DE"/>
              <a:pPr>
                <a:defRPr/>
              </a:pPr>
              <a:t>‹Nr.›</a:t>
            </a:fld>
            <a:endParaRPr lang="de-DE"/>
          </a:p>
        </p:txBody>
      </p:sp>
    </p:spTree>
    <p:extLst>
      <p:ext uri="{BB962C8B-B14F-4D97-AF65-F5344CB8AC3E}">
        <p14:creationId xmlns:p14="http://schemas.microsoft.com/office/powerpoint/2010/main" val="3493653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endParaRPr lang="de-AT"/>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4B785700-40B2-403D-85F5-DBB611A53E61}" type="slidenum">
              <a:rPr lang="de-DE"/>
              <a:pPr>
                <a:defRPr/>
              </a:pPr>
              <a:t>‹Nr.›</a:t>
            </a:fld>
            <a:endParaRPr lang="de-DE"/>
          </a:p>
        </p:txBody>
      </p:sp>
    </p:spTree>
    <p:extLst>
      <p:ext uri="{BB962C8B-B14F-4D97-AF65-F5344CB8AC3E}">
        <p14:creationId xmlns:p14="http://schemas.microsoft.com/office/powerpoint/2010/main" val="1225541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B976AC05-83BE-45C1-8E0A-44DC96B31E3C}" type="slidenum">
              <a:rPr lang="de-DE"/>
              <a:pPr>
                <a:defRPr/>
              </a:pPr>
              <a:t>‹Nr.›</a:t>
            </a:fld>
            <a:endParaRPr lang="de-DE"/>
          </a:p>
        </p:txBody>
      </p:sp>
    </p:spTree>
    <p:extLst>
      <p:ext uri="{BB962C8B-B14F-4D97-AF65-F5344CB8AC3E}">
        <p14:creationId xmlns:p14="http://schemas.microsoft.com/office/powerpoint/2010/main" val="1217399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6"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7"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2F83C25D-18EC-4F98-B682-22721A949B57}" type="slidenum">
              <a:rPr lang="de-DE"/>
              <a:pPr>
                <a:defRPr/>
              </a:pPr>
              <a:t>‹Nr.›</a:t>
            </a:fld>
            <a:endParaRPr lang="de-DE"/>
          </a:p>
        </p:txBody>
      </p:sp>
    </p:spTree>
    <p:extLst>
      <p:ext uri="{BB962C8B-B14F-4D97-AF65-F5344CB8AC3E}">
        <p14:creationId xmlns:p14="http://schemas.microsoft.com/office/powerpoint/2010/main" val="69589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de-DE"/>
          </a:p>
        </p:txBody>
      </p:sp>
      <p:sp>
        <p:nvSpPr>
          <p:cNvPr id="6" name="Rectangle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de-DE"/>
          </a:p>
        </p:txBody>
      </p:sp>
      <p:sp>
        <p:nvSpPr>
          <p:cNvPr id="7" name="Rectangle 6"/>
          <p:cNvSpPr>
            <a:spLocks noGrp="1" noChangeArrowheads="1"/>
          </p:cNvSpPr>
          <p:nvPr>
            <p:ph type="sldNum" sz="quarter" idx="12"/>
          </p:nvPr>
        </p:nvSpPr>
        <p:spPr>
          <a:xfrm>
            <a:off x="6553200" y="6245225"/>
            <a:ext cx="2133600" cy="476250"/>
          </a:xfrm>
          <a:prstGeom prst="rect">
            <a:avLst/>
          </a:prstGeom>
        </p:spPr>
        <p:txBody>
          <a:bodyPr/>
          <a:lstStyle>
            <a:lvl1pPr>
              <a:defRPr/>
            </a:lvl1pPr>
          </a:lstStyle>
          <a:p>
            <a:pPr>
              <a:defRPr/>
            </a:pPr>
            <a:fld id="{88A97CAA-BE1F-4EA8-B73D-56163DDC7F23}" type="slidenum">
              <a:rPr lang="de-DE"/>
              <a:pPr>
                <a:defRPr/>
              </a:pPr>
              <a:t>‹Nr.›</a:t>
            </a:fld>
            <a:endParaRPr lang="de-DE"/>
          </a:p>
        </p:txBody>
      </p:sp>
    </p:spTree>
    <p:extLst>
      <p:ext uri="{BB962C8B-B14F-4D97-AF65-F5344CB8AC3E}">
        <p14:creationId xmlns:p14="http://schemas.microsoft.com/office/powerpoint/2010/main" val="3036524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1026" name="Rectangle 12"/>
          <p:cNvSpPr>
            <a:spLocks noChangeArrowheads="1"/>
          </p:cNvSpPr>
          <p:nvPr userDrawn="1"/>
        </p:nvSpPr>
        <p:spPr bwMode="auto">
          <a:xfrm>
            <a:off x="0" y="6597650"/>
            <a:ext cx="9144000" cy="260350"/>
          </a:xfrm>
          <a:prstGeom prst="rect">
            <a:avLst/>
          </a:prstGeom>
          <a:solidFill>
            <a:srgbClr val="CFD6A8"/>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r>
              <a:rPr lang="de-DE" altLang="de-DE" sz="1000" b="0">
                <a:solidFill>
                  <a:srgbClr val="333333"/>
                </a:solidFill>
              </a:rPr>
              <a:t> © Österreichischer Bundesverlag Schulbuch GmbH &amp; Co. KG, Wien 2012</a:t>
            </a:r>
          </a:p>
        </p:txBody>
      </p:sp>
      <p:sp>
        <p:nvSpPr>
          <p:cNvPr id="1027" name="Rectangle 7"/>
          <p:cNvSpPr>
            <a:spLocks noChangeArrowheads="1"/>
          </p:cNvSpPr>
          <p:nvPr userDrawn="1"/>
        </p:nvSpPr>
        <p:spPr bwMode="auto">
          <a:xfrm>
            <a:off x="0" y="0"/>
            <a:ext cx="9144000" cy="765175"/>
          </a:xfrm>
          <a:prstGeom prst="rect">
            <a:avLst/>
          </a:prstGeom>
          <a:solidFill>
            <a:srgbClr val="A5B75E"/>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sp>
        <p:nvSpPr>
          <p:cNvPr id="1028" name="Rectangle 3"/>
          <p:cNvSpPr>
            <a:spLocks noGrp="1" noChangeArrowheads="1"/>
          </p:cNvSpPr>
          <p:nvPr>
            <p:ph type="body" idx="1"/>
          </p:nvPr>
        </p:nvSpPr>
        <p:spPr bwMode="auto">
          <a:xfrm>
            <a:off x="395288" y="1700213"/>
            <a:ext cx="8280400" cy="266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Das ist Text 1</a:t>
            </a:r>
          </a:p>
          <a:p>
            <a:pPr lvl="1"/>
            <a:r>
              <a:rPr lang="de-DE" altLang="de-DE"/>
              <a:t>Ebene 2 kleiner</a:t>
            </a:r>
          </a:p>
          <a:p>
            <a:pPr lvl="2"/>
            <a:r>
              <a:rPr lang="de-DE" altLang="de-DE"/>
              <a:t>Noch kleiner</a:t>
            </a:r>
          </a:p>
          <a:p>
            <a:pPr lvl="3"/>
            <a:r>
              <a:rPr lang="de-DE" altLang="de-DE"/>
              <a:t>Vierte Ebene</a:t>
            </a:r>
          </a:p>
          <a:p>
            <a:pPr lvl="4"/>
            <a:r>
              <a:rPr lang="de-AT" altLang="de-DE"/>
              <a:t>Fünfte Ebene</a:t>
            </a:r>
            <a:endParaRPr lang="de-DE" altLang="de-DE"/>
          </a:p>
        </p:txBody>
      </p:sp>
      <p:sp>
        <p:nvSpPr>
          <p:cNvPr id="1029" name="Rectangle 9"/>
          <p:cNvSpPr>
            <a:spLocks noChangeArrowheads="1"/>
          </p:cNvSpPr>
          <p:nvPr userDrawn="1"/>
        </p:nvSpPr>
        <p:spPr bwMode="auto">
          <a:xfrm>
            <a:off x="2700338" y="765175"/>
            <a:ext cx="7207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sp>
        <p:nvSpPr>
          <p:cNvPr id="1030" name="Line 14"/>
          <p:cNvSpPr>
            <a:spLocks noChangeShapeType="1"/>
          </p:cNvSpPr>
          <p:nvPr userDrawn="1"/>
        </p:nvSpPr>
        <p:spPr bwMode="auto">
          <a:xfrm>
            <a:off x="-34925" y="765175"/>
            <a:ext cx="9178925" cy="0"/>
          </a:xfrm>
          <a:prstGeom prst="line">
            <a:avLst/>
          </a:prstGeom>
          <a:noFill/>
          <a:ln w="41275">
            <a:solidFill>
              <a:srgbClr val="CFD6A8"/>
            </a:solidFill>
            <a:round/>
            <a:headEnd/>
            <a:tailEnd/>
          </a:ln>
          <a:extLst>
            <a:ext uri="{909E8E84-426E-40DD-AFC4-6F175D3DCCD1}">
              <a14:hiddenFill xmlns:a14="http://schemas.microsoft.com/office/drawing/2010/main">
                <a:noFill/>
              </a14:hiddenFill>
            </a:ext>
          </a:extLst>
        </p:spPr>
        <p:txBody>
          <a:bodyPr anchor="ctr"/>
          <a:lstStyle/>
          <a:p>
            <a:endParaRPr lang="de-AT"/>
          </a:p>
        </p:txBody>
      </p:sp>
      <p:pic>
        <p:nvPicPr>
          <p:cNvPr id="1031" name="Picture 19" descr="logo_oebv_weiss_bausteine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172450" y="120650"/>
            <a:ext cx="803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1" descr="bausteine2_schriftzug_weiss"/>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277813" y="166688"/>
            <a:ext cx="23590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0" fontAlgn="base" hangingPunct="0">
        <a:spcBef>
          <a:spcPct val="0"/>
        </a:spcBef>
        <a:spcAft>
          <a:spcPct val="0"/>
        </a:spcAft>
        <a:defRPr sz="4400" b="1">
          <a:solidFill>
            <a:schemeClr val="bg1"/>
          </a:solidFill>
          <a:latin typeface="+mj-lt"/>
          <a:ea typeface="+mj-ea"/>
          <a:cs typeface="+mj-cs"/>
        </a:defRPr>
      </a:lvl1pPr>
      <a:lvl2pPr algn="l" rtl="0" eaLnBrk="0" fontAlgn="base" hangingPunct="0">
        <a:spcBef>
          <a:spcPct val="0"/>
        </a:spcBef>
        <a:spcAft>
          <a:spcPct val="0"/>
        </a:spcAft>
        <a:defRPr sz="4400" b="1">
          <a:solidFill>
            <a:schemeClr val="bg1"/>
          </a:solidFill>
          <a:latin typeface="Syntax LT Std" pitchFamily="34" charset="0"/>
        </a:defRPr>
      </a:lvl2pPr>
      <a:lvl3pPr algn="l" rtl="0" eaLnBrk="0" fontAlgn="base" hangingPunct="0">
        <a:spcBef>
          <a:spcPct val="0"/>
        </a:spcBef>
        <a:spcAft>
          <a:spcPct val="0"/>
        </a:spcAft>
        <a:defRPr sz="4400" b="1">
          <a:solidFill>
            <a:schemeClr val="bg1"/>
          </a:solidFill>
          <a:latin typeface="Syntax LT Std" pitchFamily="34" charset="0"/>
        </a:defRPr>
      </a:lvl3pPr>
      <a:lvl4pPr algn="l" rtl="0" eaLnBrk="0" fontAlgn="base" hangingPunct="0">
        <a:spcBef>
          <a:spcPct val="0"/>
        </a:spcBef>
        <a:spcAft>
          <a:spcPct val="0"/>
        </a:spcAft>
        <a:defRPr sz="4400" b="1">
          <a:solidFill>
            <a:schemeClr val="bg1"/>
          </a:solidFill>
          <a:latin typeface="Syntax LT Std" pitchFamily="34" charset="0"/>
        </a:defRPr>
      </a:lvl4pPr>
      <a:lvl5pPr algn="l" rtl="0" eaLnBrk="0" fontAlgn="base" hangingPunct="0">
        <a:spcBef>
          <a:spcPct val="0"/>
        </a:spcBef>
        <a:spcAft>
          <a:spcPct val="0"/>
        </a:spcAft>
        <a:defRPr sz="4400" b="1">
          <a:solidFill>
            <a:schemeClr val="bg1"/>
          </a:solidFill>
          <a:latin typeface="Syntax LT Std" pitchFamily="34" charset="0"/>
        </a:defRPr>
      </a:lvl5pPr>
      <a:lvl6pPr marL="457200" algn="l" rtl="0" fontAlgn="base">
        <a:spcBef>
          <a:spcPct val="0"/>
        </a:spcBef>
        <a:spcAft>
          <a:spcPct val="0"/>
        </a:spcAft>
        <a:defRPr sz="4400" b="1">
          <a:solidFill>
            <a:schemeClr val="bg1"/>
          </a:solidFill>
          <a:latin typeface="Syntax LT Std" pitchFamily="34" charset="0"/>
        </a:defRPr>
      </a:lvl6pPr>
      <a:lvl7pPr marL="914400" algn="l" rtl="0" fontAlgn="base">
        <a:spcBef>
          <a:spcPct val="0"/>
        </a:spcBef>
        <a:spcAft>
          <a:spcPct val="0"/>
        </a:spcAft>
        <a:defRPr sz="4400" b="1">
          <a:solidFill>
            <a:schemeClr val="bg1"/>
          </a:solidFill>
          <a:latin typeface="Syntax LT Std" pitchFamily="34" charset="0"/>
        </a:defRPr>
      </a:lvl7pPr>
      <a:lvl8pPr marL="1371600" algn="l" rtl="0" fontAlgn="base">
        <a:spcBef>
          <a:spcPct val="0"/>
        </a:spcBef>
        <a:spcAft>
          <a:spcPct val="0"/>
        </a:spcAft>
        <a:defRPr sz="4400" b="1">
          <a:solidFill>
            <a:schemeClr val="bg1"/>
          </a:solidFill>
          <a:latin typeface="Syntax LT Std" pitchFamily="34" charset="0"/>
        </a:defRPr>
      </a:lvl8pPr>
      <a:lvl9pPr marL="1828800" algn="l" rtl="0" fontAlgn="base">
        <a:spcBef>
          <a:spcPct val="0"/>
        </a:spcBef>
        <a:spcAft>
          <a:spcPct val="0"/>
        </a:spcAft>
        <a:defRPr sz="4400" b="1">
          <a:solidFill>
            <a:schemeClr val="bg1"/>
          </a:solidFill>
          <a:latin typeface="Syntax LT Std"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200">
          <a:solidFill>
            <a:srgbClr val="000000"/>
          </a:solidFill>
          <a:latin typeface="Arial" charset="0"/>
          <a:ea typeface="Times New Roman" pitchFamily="18" charset="0"/>
          <a:cs typeface="Arial" charset="0"/>
        </a:defRPr>
      </a:lvl2pPr>
      <a:lvl3pPr marL="1143000" indent="-228600" algn="l" rtl="0" eaLnBrk="0" fontAlgn="base" hangingPunct="0">
        <a:spcBef>
          <a:spcPct val="20000"/>
        </a:spcBef>
        <a:spcAft>
          <a:spcPct val="0"/>
        </a:spcAft>
        <a:buChar char="•"/>
        <a:defRPr sz="2400">
          <a:solidFill>
            <a:schemeClr val="tx1"/>
          </a:solidFill>
          <a:latin typeface="+mn-lt"/>
          <a:cs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mn-lt"/>
          <a:cs typeface="Times New Roman" pitchFamily="18" charset="0"/>
        </a:defRPr>
      </a:lvl4pPr>
      <a:lvl5pPr marL="2057400" indent="-228600" algn="l" rtl="0" eaLnBrk="0" fontAlgn="base" hangingPunct="0">
        <a:spcBef>
          <a:spcPct val="20000"/>
        </a:spcBef>
        <a:spcAft>
          <a:spcPct val="0"/>
        </a:spcAft>
        <a:buChar char="»"/>
        <a:defRPr sz="1200">
          <a:solidFill>
            <a:srgbClr val="000000"/>
          </a:solidFill>
          <a:latin typeface="Arial" charset="0"/>
          <a:ea typeface="Times New Roman" pitchFamily="18" charset="0"/>
          <a:cs typeface="Arial" charset="0"/>
        </a:defRPr>
      </a:lvl5pPr>
      <a:lvl6pPr marL="2514600" indent="-228600" algn="l" rtl="0" fontAlgn="base">
        <a:spcBef>
          <a:spcPct val="20000"/>
        </a:spcBef>
        <a:spcAft>
          <a:spcPct val="0"/>
        </a:spcAft>
        <a:buChar char="»"/>
        <a:defRPr sz="1200">
          <a:solidFill>
            <a:srgbClr val="000000"/>
          </a:solidFill>
          <a:latin typeface="Arial" charset="0"/>
          <a:ea typeface="Times New Roman" pitchFamily="18" charset="0"/>
          <a:cs typeface="Arial" charset="0"/>
        </a:defRPr>
      </a:lvl6pPr>
      <a:lvl7pPr marL="2971800" indent="-228600" algn="l" rtl="0" fontAlgn="base">
        <a:spcBef>
          <a:spcPct val="20000"/>
        </a:spcBef>
        <a:spcAft>
          <a:spcPct val="0"/>
        </a:spcAft>
        <a:buChar char="»"/>
        <a:defRPr sz="1200">
          <a:solidFill>
            <a:srgbClr val="000000"/>
          </a:solidFill>
          <a:latin typeface="Arial" charset="0"/>
          <a:ea typeface="Times New Roman" pitchFamily="18" charset="0"/>
          <a:cs typeface="Arial" charset="0"/>
        </a:defRPr>
      </a:lvl7pPr>
      <a:lvl8pPr marL="3429000" indent="-228600" algn="l" rtl="0" fontAlgn="base">
        <a:spcBef>
          <a:spcPct val="20000"/>
        </a:spcBef>
        <a:spcAft>
          <a:spcPct val="0"/>
        </a:spcAft>
        <a:buChar char="»"/>
        <a:defRPr sz="1200">
          <a:solidFill>
            <a:srgbClr val="000000"/>
          </a:solidFill>
          <a:latin typeface="Arial" charset="0"/>
          <a:ea typeface="Times New Roman" pitchFamily="18" charset="0"/>
          <a:cs typeface="Arial" charset="0"/>
        </a:defRPr>
      </a:lvl8pPr>
      <a:lvl9pPr marL="3886200" indent="-228600" algn="l" rtl="0" fontAlgn="base">
        <a:spcBef>
          <a:spcPct val="20000"/>
        </a:spcBef>
        <a:spcAft>
          <a:spcPct val="0"/>
        </a:spcAft>
        <a:buChar char="»"/>
        <a:defRPr sz="1200">
          <a:solidFill>
            <a:srgbClr val="000000"/>
          </a:solidFill>
          <a:latin typeface="Arial" charset="0"/>
          <a:ea typeface="Times New Roman" pitchFamily="18" charset="0"/>
          <a:cs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 Box 10">
            <a:extLst>
              <a:ext uri="{FF2B5EF4-FFF2-40B4-BE49-F238E27FC236}">
                <a16:creationId xmlns:a16="http://schemas.microsoft.com/office/drawing/2014/main" id="{32884DC9-D284-5897-6930-CE8A5142091E}"/>
              </a:ext>
            </a:extLst>
          </p:cNvPr>
          <p:cNvSpPr txBox="1">
            <a:spLocks noChangeArrowheads="1"/>
          </p:cNvSpPr>
          <p:nvPr/>
        </p:nvSpPr>
        <p:spPr bwMode="auto">
          <a:xfrm>
            <a:off x="557720" y="746330"/>
            <a:ext cx="8028558"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ct val="50000"/>
              </a:spcBef>
            </a:pPr>
            <a:r>
              <a:rPr lang="de-DE" altLang="de-DE" sz="3800" dirty="0">
                <a:solidFill>
                  <a:srgbClr val="333333"/>
                </a:solidFill>
                <a:latin typeface="Calibri" panose="020F0502020204030204" pitchFamily="34" charset="0"/>
              </a:rPr>
              <a:t>Der Investiturstreit</a:t>
            </a:r>
          </a:p>
        </p:txBody>
      </p:sp>
      <p:sp>
        <p:nvSpPr>
          <p:cNvPr id="10" name="Text Box 10">
            <a:extLst>
              <a:ext uri="{FF2B5EF4-FFF2-40B4-BE49-F238E27FC236}">
                <a16:creationId xmlns:a16="http://schemas.microsoft.com/office/drawing/2014/main" id="{35D71ED4-D436-3B0F-B7A0-F1140CD0BEE8}"/>
              </a:ext>
            </a:extLst>
          </p:cNvPr>
          <p:cNvSpPr txBox="1">
            <a:spLocks noChangeArrowheads="1"/>
          </p:cNvSpPr>
          <p:nvPr/>
        </p:nvSpPr>
        <p:spPr bwMode="auto">
          <a:xfrm>
            <a:off x="427856" y="1629246"/>
            <a:ext cx="3529013" cy="519113"/>
          </a:xfrm>
          <a:prstGeom prst="rect">
            <a:avLst/>
          </a:prstGeom>
          <a:solidFill>
            <a:srgbClr val="669900"/>
          </a:solidFill>
          <a:ln>
            <a:solidFill>
              <a:srgbClr val="669900"/>
            </a:solidFill>
          </a:ln>
        </p:spPr>
        <p:txBody>
          <a:bodyPr>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ct val="50000"/>
              </a:spcBef>
            </a:pPr>
            <a:r>
              <a:rPr lang="de-DE" altLang="de-DE" sz="2800" dirty="0">
                <a:solidFill>
                  <a:srgbClr val="333333"/>
                </a:solidFill>
                <a:latin typeface="Calibri" panose="020F0502020204030204" pitchFamily="34" charset="0"/>
              </a:rPr>
              <a:t>König Heinrich IV.</a:t>
            </a:r>
          </a:p>
        </p:txBody>
      </p:sp>
      <p:sp>
        <p:nvSpPr>
          <p:cNvPr id="11" name="Text Box 10">
            <a:extLst>
              <a:ext uri="{FF2B5EF4-FFF2-40B4-BE49-F238E27FC236}">
                <a16:creationId xmlns:a16="http://schemas.microsoft.com/office/drawing/2014/main" id="{AC6079F3-B134-DD85-B949-4DB2653F4D92}"/>
              </a:ext>
            </a:extLst>
          </p:cNvPr>
          <p:cNvSpPr txBox="1">
            <a:spLocks noChangeArrowheads="1"/>
          </p:cNvSpPr>
          <p:nvPr/>
        </p:nvSpPr>
        <p:spPr bwMode="auto">
          <a:xfrm>
            <a:off x="5185594" y="1629246"/>
            <a:ext cx="3529012" cy="519113"/>
          </a:xfrm>
          <a:prstGeom prst="rect">
            <a:avLst/>
          </a:prstGeom>
          <a:solidFill>
            <a:srgbClr val="669900"/>
          </a:solidFill>
          <a:ln>
            <a:solidFill>
              <a:srgbClr val="669900"/>
            </a:solidFill>
          </a:ln>
        </p:spPr>
        <p:txBody>
          <a:bodyPr>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ct val="50000"/>
              </a:spcBef>
            </a:pPr>
            <a:r>
              <a:rPr lang="de-DE" altLang="de-DE" sz="2800" dirty="0">
                <a:solidFill>
                  <a:srgbClr val="333333"/>
                </a:solidFill>
                <a:latin typeface="Calibri" panose="020F0502020204030204" pitchFamily="34" charset="0"/>
              </a:rPr>
              <a:t>Papst Gregor VII.</a:t>
            </a:r>
          </a:p>
        </p:txBody>
      </p:sp>
      <p:sp>
        <p:nvSpPr>
          <p:cNvPr id="12" name="Text Box 10">
            <a:extLst>
              <a:ext uri="{FF2B5EF4-FFF2-40B4-BE49-F238E27FC236}">
                <a16:creationId xmlns:a16="http://schemas.microsoft.com/office/drawing/2014/main" id="{791166BB-2C88-4E32-B52A-769EC6B89D4E}"/>
              </a:ext>
            </a:extLst>
          </p:cNvPr>
          <p:cNvSpPr txBox="1">
            <a:spLocks noChangeArrowheads="1"/>
          </p:cNvSpPr>
          <p:nvPr/>
        </p:nvSpPr>
        <p:spPr bwMode="auto">
          <a:xfrm>
            <a:off x="5147494" y="2205509"/>
            <a:ext cx="35274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ct val="50000"/>
              </a:spcBef>
            </a:pPr>
            <a:r>
              <a:rPr lang="de-DE" altLang="de-DE" sz="2400" dirty="0">
                <a:solidFill>
                  <a:srgbClr val="333333"/>
                </a:solidFill>
                <a:latin typeface="Calibri" panose="020F0502020204030204" pitchFamily="34" charset="0"/>
              </a:rPr>
              <a:t>will alleine bestimmen, wer Bischof wird</a:t>
            </a:r>
          </a:p>
        </p:txBody>
      </p:sp>
      <p:sp>
        <p:nvSpPr>
          <p:cNvPr id="13" name="Text Box 10">
            <a:extLst>
              <a:ext uri="{FF2B5EF4-FFF2-40B4-BE49-F238E27FC236}">
                <a16:creationId xmlns:a16="http://schemas.microsoft.com/office/drawing/2014/main" id="{4B00143F-B551-BB80-20FE-2A768D17F83C}"/>
              </a:ext>
            </a:extLst>
          </p:cNvPr>
          <p:cNvSpPr txBox="1">
            <a:spLocks noChangeArrowheads="1"/>
          </p:cNvSpPr>
          <p:nvPr/>
        </p:nvSpPr>
        <p:spPr bwMode="auto">
          <a:xfrm>
            <a:off x="751706" y="2205509"/>
            <a:ext cx="30274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ct val="50000"/>
              </a:spcBef>
            </a:pPr>
            <a:r>
              <a:rPr lang="de-DE" altLang="de-DE" sz="2400" dirty="0">
                <a:solidFill>
                  <a:srgbClr val="333333"/>
                </a:solidFill>
                <a:latin typeface="Calibri" panose="020F0502020204030204" pitchFamily="34" charset="0"/>
              </a:rPr>
              <a:t>setzt trotzdem Bischöfe ein</a:t>
            </a:r>
          </a:p>
        </p:txBody>
      </p:sp>
      <p:sp>
        <p:nvSpPr>
          <p:cNvPr id="14" name="Text Box 10">
            <a:extLst>
              <a:ext uri="{FF2B5EF4-FFF2-40B4-BE49-F238E27FC236}">
                <a16:creationId xmlns:a16="http://schemas.microsoft.com/office/drawing/2014/main" id="{0442A5E7-C1BF-7AFA-C193-A2C58550EBC0}"/>
              </a:ext>
            </a:extLst>
          </p:cNvPr>
          <p:cNvSpPr txBox="1">
            <a:spLocks noChangeArrowheads="1"/>
          </p:cNvSpPr>
          <p:nvPr/>
        </p:nvSpPr>
        <p:spPr bwMode="auto">
          <a:xfrm>
            <a:off x="5402497" y="3069109"/>
            <a:ext cx="316764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ct val="50000"/>
              </a:spcBef>
            </a:pPr>
            <a:r>
              <a:rPr lang="de-DE" altLang="de-DE" sz="2400" dirty="0">
                <a:solidFill>
                  <a:srgbClr val="333333"/>
                </a:solidFill>
                <a:latin typeface="Calibri" panose="020F0502020204030204" pitchFamily="34" charset="0"/>
              </a:rPr>
              <a:t>spricht den Kirchenbann aus</a:t>
            </a:r>
          </a:p>
        </p:txBody>
      </p:sp>
      <p:sp>
        <p:nvSpPr>
          <p:cNvPr id="15" name="Text Box 10">
            <a:extLst>
              <a:ext uri="{FF2B5EF4-FFF2-40B4-BE49-F238E27FC236}">
                <a16:creationId xmlns:a16="http://schemas.microsoft.com/office/drawing/2014/main" id="{E4A7B7CF-2382-B550-7932-7F6B2D5C4760}"/>
              </a:ext>
            </a:extLst>
          </p:cNvPr>
          <p:cNvSpPr txBox="1">
            <a:spLocks noChangeArrowheads="1"/>
          </p:cNvSpPr>
          <p:nvPr/>
        </p:nvSpPr>
        <p:spPr bwMode="auto">
          <a:xfrm>
            <a:off x="467544" y="3069109"/>
            <a:ext cx="35274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spcBef>
                <a:spcPct val="50000"/>
              </a:spcBef>
            </a:pPr>
            <a:r>
              <a:rPr lang="de-DE" altLang="de-DE" sz="2400" dirty="0">
                <a:solidFill>
                  <a:srgbClr val="333333"/>
                </a:solidFill>
                <a:latin typeface="Calibri" panose="020F0502020204030204" pitchFamily="34" charset="0"/>
              </a:rPr>
              <a:t>hat Angst vor einer Absetzung</a:t>
            </a:r>
          </a:p>
        </p:txBody>
      </p:sp>
      <p:sp>
        <p:nvSpPr>
          <p:cNvPr id="16" name="Rechteck 18">
            <a:extLst>
              <a:ext uri="{FF2B5EF4-FFF2-40B4-BE49-F238E27FC236}">
                <a16:creationId xmlns:a16="http://schemas.microsoft.com/office/drawing/2014/main" id="{6FAF3F5D-464A-71D9-3987-B945D4837A9B}"/>
              </a:ext>
            </a:extLst>
          </p:cNvPr>
          <p:cNvSpPr>
            <a:spLocks noChangeArrowheads="1"/>
          </p:cNvSpPr>
          <p:nvPr/>
        </p:nvSpPr>
        <p:spPr bwMode="auto">
          <a:xfrm>
            <a:off x="323081" y="1484784"/>
            <a:ext cx="3743325" cy="2449512"/>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sp>
        <p:nvSpPr>
          <p:cNvPr id="19" name="Rechteck 19">
            <a:extLst>
              <a:ext uri="{FF2B5EF4-FFF2-40B4-BE49-F238E27FC236}">
                <a16:creationId xmlns:a16="http://schemas.microsoft.com/office/drawing/2014/main" id="{83D7EB2C-7251-EFEF-6D1F-B356115517E4}"/>
              </a:ext>
            </a:extLst>
          </p:cNvPr>
          <p:cNvSpPr>
            <a:spLocks noChangeArrowheads="1"/>
          </p:cNvSpPr>
          <p:nvPr/>
        </p:nvSpPr>
        <p:spPr bwMode="auto">
          <a:xfrm>
            <a:off x="5076056" y="1484784"/>
            <a:ext cx="3743325" cy="2449512"/>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sp>
        <p:nvSpPr>
          <p:cNvPr id="20" name="Text Box 10">
            <a:extLst>
              <a:ext uri="{FF2B5EF4-FFF2-40B4-BE49-F238E27FC236}">
                <a16:creationId xmlns:a16="http://schemas.microsoft.com/office/drawing/2014/main" id="{46F02068-9681-365C-B49C-C87430797A6A}"/>
              </a:ext>
            </a:extLst>
          </p:cNvPr>
          <p:cNvSpPr txBox="1">
            <a:spLocks noChangeArrowheads="1"/>
          </p:cNvSpPr>
          <p:nvPr/>
        </p:nvSpPr>
        <p:spPr bwMode="auto">
          <a:xfrm>
            <a:off x="2123306" y="4166549"/>
            <a:ext cx="50403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r>
              <a:rPr lang="de-DE" altLang="de-DE" sz="2400" dirty="0">
                <a:solidFill>
                  <a:srgbClr val="333333"/>
                </a:solidFill>
                <a:latin typeface="Calibri" panose="020F0502020204030204" pitchFamily="34" charset="0"/>
              </a:rPr>
              <a:t>Gang nach Canossa (1076):</a:t>
            </a:r>
          </a:p>
          <a:p>
            <a:pPr algn="ctr" eaLnBrk="1" hangingPunct="1"/>
            <a:r>
              <a:rPr lang="de-DE" altLang="de-DE" sz="2400" dirty="0">
                <a:solidFill>
                  <a:srgbClr val="333333"/>
                </a:solidFill>
                <a:latin typeface="Calibri" panose="020F0502020204030204" pitchFamily="34" charset="0"/>
              </a:rPr>
              <a:t>Heinrich entschuldigt sich</a:t>
            </a:r>
          </a:p>
          <a:p>
            <a:pPr algn="ctr" eaLnBrk="1" hangingPunct="1"/>
            <a:r>
              <a:rPr lang="de-DE" altLang="de-DE" sz="2400" dirty="0">
                <a:solidFill>
                  <a:srgbClr val="333333"/>
                </a:solidFill>
                <a:latin typeface="Calibri" panose="020F0502020204030204" pitchFamily="34" charset="0"/>
              </a:rPr>
              <a:t>Gregor hebt den Kirchenbann auf</a:t>
            </a:r>
          </a:p>
        </p:txBody>
      </p:sp>
      <p:sp>
        <p:nvSpPr>
          <p:cNvPr id="21" name="Text Box 10">
            <a:extLst>
              <a:ext uri="{FF2B5EF4-FFF2-40B4-BE49-F238E27FC236}">
                <a16:creationId xmlns:a16="http://schemas.microsoft.com/office/drawing/2014/main" id="{D740C0A8-4E61-FB05-4723-F3A8DE40C446}"/>
              </a:ext>
            </a:extLst>
          </p:cNvPr>
          <p:cNvSpPr txBox="1">
            <a:spLocks noChangeArrowheads="1"/>
          </p:cNvSpPr>
          <p:nvPr/>
        </p:nvSpPr>
        <p:spPr bwMode="auto">
          <a:xfrm>
            <a:off x="323081" y="5445596"/>
            <a:ext cx="8642350" cy="831850"/>
          </a:xfrm>
          <a:prstGeom prst="rect">
            <a:avLst/>
          </a:prstGeom>
          <a:solidFill>
            <a:srgbClr val="FFFF99"/>
          </a:solidFill>
          <a:ln w="9525" algn="ctr">
            <a:solidFill>
              <a:schemeClr val="tx1"/>
            </a:solidFill>
            <a:miter lim="800000"/>
            <a:headEnd/>
            <a:tailEnd/>
          </a:ln>
        </p:spPr>
        <p:txBody>
          <a:bodyPr>
            <a:spAutoFit/>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algn="ctr" eaLnBrk="1" hangingPunct="1"/>
            <a:r>
              <a:rPr lang="de-DE" altLang="de-DE" sz="2400" dirty="0">
                <a:solidFill>
                  <a:srgbClr val="333333"/>
                </a:solidFill>
                <a:latin typeface="Calibri" panose="020F0502020204030204" pitchFamily="34" charset="0"/>
              </a:rPr>
              <a:t>Einigung 1122: </a:t>
            </a:r>
          </a:p>
          <a:p>
            <a:pPr algn="ctr" eaLnBrk="1" hangingPunct="1"/>
            <a:r>
              <a:rPr lang="de-DE" altLang="de-DE" sz="2400" dirty="0">
                <a:solidFill>
                  <a:srgbClr val="333333"/>
                </a:solidFill>
                <a:latin typeface="Calibri" panose="020F0502020204030204" pitchFamily="34" charset="0"/>
              </a:rPr>
              <a:t>Papst führt Investitur durch, König ist anwesend</a:t>
            </a:r>
          </a:p>
        </p:txBody>
      </p:sp>
      <p:sp>
        <p:nvSpPr>
          <p:cNvPr id="22" name="Pfeil nach unten 32">
            <a:extLst>
              <a:ext uri="{FF2B5EF4-FFF2-40B4-BE49-F238E27FC236}">
                <a16:creationId xmlns:a16="http://schemas.microsoft.com/office/drawing/2014/main" id="{FD53397D-A7BA-AC3F-902B-DEE677C01631}"/>
              </a:ext>
            </a:extLst>
          </p:cNvPr>
          <p:cNvSpPr>
            <a:spLocks noChangeArrowheads="1"/>
          </p:cNvSpPr>
          <p:nvPr/>
        </p:nvSpPr>
        <p:spPr bwMode="auto">
          <a:xfrm rot="5400000">
            <a:off x="4174356" y="1665759"/>
            <a:ext cx="288925" cy="1800225"/>
          </a:xfrm>
          <a:prstGeom prst="downArrow">
            <a:avLst>
              <a:gd name="adj1" fmla="val 50000"/>
              <a:gd name="adj2" fmla="val 49817"/>
            </a:avLst>
          </a:prstGeom>
          <a:solidFill>
            <a:srgbClr val="669900"/>
          </a:solidFill>
          <a:ln w="9525" algn="ctr">
            <a:solidFill>
              <a:srgbClr val="669900"/>
            </a:solidFill>
            <a:round/>
            <a:headEnd/>
            <a:tailEnd/>
          </a:ln>
        </p:spPr>
        <p:txBody>
          <a:bodyPr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sp>
        <p:nvSpPr>
          <p:cNvPr id="23" name="Pfeil nach unten 33">
            <a:extLst>
              <a:ext uri="{FF2B5EF4-FFF2-40B4-BE49-F238E27FC236}">
                <a16:creationId xmlns:a16="http://schemas.microsoft.com/office/drawing/2014/main" id="{AE4C4956-6F7B-5343-1FB2-52AC0CA327E8}"/>
              </a:ext>
            </a:extLst>
          </p:cNvPr>
          <p:cNvSpPr>
            <a:spLocks noChangeArrowheads="1"/>
          </p:cNvSpPr>
          <p:nvPr/>
        </p:nvSpPr>
        <p:spPr bwMode="auto">
          <a:xfrm rot="17124452">
            <a:off x="4302150" y="2149152"/>
            <a:ext cx="288925" cy="1903413"/>
          </a:xfrm>
          <a:prstGeom prst="downArrow">
            <a:avLst>
              <a:gd name="adj1" fmla="val 50000"/>
              <a:gd name="adj2" fmla="val 49836"/>
            </a:avLst>
          </a:prstGeom>
          <a:solidFill>
            <a:srgbClr val="669900"/>
          </a:solidFill>
          <a:ln w="9525" algn="ctr">
            <a:solidFill>
              <a:srgbClr val="669900"/>
            </a:solidFill>
            <a:round/>
            <a:headEnd/>
            <a:tailEnd/>
          </a:ln>
        </p:spPr>
        <p:txBody>
          <a:bodyPr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sp>
        <p:nvSpPr>
          <p:cNvPr id="24" name="Pfeil nach unten 34">
            <a:extLst>
              <a:ext uri="{FF2B5EF4-FFF2-40B4-BE49-F238E27FC236}">
                <a16:creationId xmlns:a16="http://schemas.microsoft.com/office/drawing/2014/main" id="{1C237F2A-4A33-DE92-6E74-303708CD8552}"/>
              </a:ext>
            </a:extLst>
          </p:cNvPr>
          <p:cNvSpPr>
            <a:spLocks noChangeArrowheads="1"/>
          </p:cNvSpPr>
          <p:nvPr/>
        </p:nvSpPr>
        <p:spPr bwMode="auto">
          <a:xfrm rot="5400000">
            <a:off x="4246587" y="2746053"/>
            <a:ext cx="288925" cy="1798638"/>
          </a:xfrm>
          <a:prstGeom prst="downArrow">
            <a:avLst>
              <a:gd name="adj1" fmla="val 50000"/>
              <a:gd name="adj2" fmla="val 49773"/>
            </a:avLst>
          </a:prstGeom>
          <a:solidFill>
            <a:srgbClr val="669900"/>
          </a:solidFill>
          <a:ln w="9525" algn="ctr">
            <a:solidFill>
              <a:srgbClr val="669900"/>
            </a:solidFill>
            <a:round/>
            <a:headEnd/>
            <a:tailEnd/>
          </a:ln>
        </p:spPr>
        <p:txBody>
          <a:bodyPr anchor="ct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endParaRPr lang="de-AT" altLang="de-DE"/>
          </a:p>
        </p:txBody>
      </p:sp>
      <p:pic>
        <p:nvPicPr>
          <p:cNvPr id="25" name="Picture 14">
            <a:extLst>
              <a:ext uri="{FF2B5EF4-FFF2-40B4-BE49-F238E27FC236}">
                <a16:creationId xmlns:a16="http://schemas.microsoft.com/office/drawing/2014/main" id="{445ECDE3-6ED4-EC80-B3D3-A7D70488421A}"/>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081" y="3934296"/>
            <a:ext cx="4286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2"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right)">
                                      <p:cBhvr>
                                        <p:cTn id="11" dur="5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up)">
                                      <p:cBhvr>
                                        <p:cTn id="20" dur="500"/>
                                        <p:tgtEl>
                                          <p:spTgt spid="23"/>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wipe(right)">
                                      <p:cBhvr>
                                        <p:cTn id="29" dur="500"/>
                                        <p:tgtEl>
                                          <p:spTgt spid="24"/>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25"/>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0" presetClass="path" presetSubtype="0" accel="50000" decel="50000" fill="hold" nodeType="clickEffect">
                                  <p:stCondLst>
                                    <p:cond delay="0"/>
                                  </p:stCondLst>
                                  <p:childTnLst>
                                    <p:animMotion origin="layout" path="M -1.66667E-6 -2.59259E-6 C 0.04722 -0.02199 0.09462 -0.04375 0.09878 -0.02546 C 0.10295 -0.00717 0.02882 0.06829 0.025 0.10949 C 0.02118 0.1507 -0.05052 0.2044 0.07621 0.22222 C 0.20295 0.24005 0.66667 0.24908 0.78576 0.21597 C 0.90486 0.18287 0.84931 0.05972 0.79045 0.02384 C 0.7316 -0.01204 0.54219 0.00232 0.43212 -2.59259E-6 C 0.32205 -0.00231 0.17361 -0.00671 0.12986 0.00949 C 0.08611 0.0257 0.16302 0.08125 0.1691 0.09676 " pathEditMode="relative" ptsTypes="aaaaaaaaA">
                                      <p:cBhvr>
                                        <p:cTn id="41" dur="5000" fill="hold"/>
                                        <p:tgtEl>
                                          <p:spTgt spid="25"/>
                                        </p:tgtEl>
                                        <p:attrNameLst>
                                          <p:attrName>ppt_x</p:attrName>
                                          <p:attrName>ppt_y</p:attrName>
                                        </p:attrNameLst>
                                      </p:cBhvr>
                                    </p:animMotion>
                                  </p:childTnLst>
                                </p:cTn>
                              </p:par>
                            </p:childTnLst>
                          </p:cTn>
                        </p:par>
                        <p:par>
                          <p:cTn id="42" fill="hold">
                            <p:stCondLst>
                              <p:cond delay="5000"/>
                            </p:stCondLst>
                            <p:childTnLst>
                              <p:par>
                                <p:cTn id="43" presetID="1" presetClass="entr" presetSubtype="0"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20" grpId="0"/>
      <p:bldP spid="21" grpId="0" animBg="1"/>
      <p:bldP spid="22" grpId="0" animBg="1"/>
      <p:bldP spid="23" grpId="0" animBg="1"/>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6"/>
          <p:cNvSpPr>
            <a:spLocks noChangeArrowheads="1"/>
          </p:cNvSpPr>
          <p:nvPr/>
        </p:nvSpPr>
        <p:spPr bwMode="auto">
          <a:xfrm>
            <a:off x="468313" y="981075"/>
            <a:ext cx="3744912" cy="47529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lnSpc>
                <a:spcPts val="1600"/>
              </a:lnSpc>
              <a:spcBef>
                <a:spcPts val="600"/>
              </a:spcBef>
            </a:pPr>
            <a:br>
              <a:rPr lang="de-DE" altLang="de-DE" sz="1100" dirty="0">
                <a:solidFill>
                  <a:schemeClr val="tx1"/>
                </a:solidFill>
              </a:rPr>
            </a:br>
            <a:r>
              <a:rPr lang="de-DE" altLang="de-DE" sz="1100" dirty="0">
                <a:solidFill>
                  <a:schemeClr val="tx1"/>
                </a:solidFill>
                <a:latin typeface="Arial" charset="0"/>
                <a:cs typeface="Arial" charset="0"/>
              </a:rPr>
              <a:t>Hinweise zum Einsatz</a:t>
            </a:r>
          </a:p>
          <a:p>
            <a:pPr eaLnBrk="1" hangingPunct="1">
              <a:lnSpc>
                <a:spcPts val="1600"/>
              </a:lnSpc>
              <a:spcBef>
                <a:spcPts val="600"/>
              </a:spcBef>
              <a:buClr>
                <a:schemeClr val="tx1"/>
              </a:buClr>
            </a:pPr>
            <a:r>
              <a:rPr lang="de-DE" altLang="de-DE" sz="1100" b="0" dirty="0">
                <a:solidFill>
                  <a:schemeClr val="tx1"/>
                </a:solidFill>
                <a:latin typeface="Arial" charset="0"/>
                <a:cs typeface="Arial" charset="0"/>
              </a:rPr>
              <a:t>Dieses Tafelbild bezieht sich auf das Kapitel „Herrschaft im Mittelalter“ auf den Seiten 102 bis 103 im Schulbuch Bausteine 2.</a:t>
            </a:r>
            <a:br>
              <a:rPr lang="de-DE" altLang="de-DE" sz="1100" b="0" dirty="0">
                <a:solidFill>
                  <a:schemeClr val="tx1"/>
                </a:solidFill>
                <a:latin typeface="Arial" charset="0"/>
                <a:cs typeface="Arial" charset="0"/>
              </a:rPr>
            </a:br>
            <a:endParaRPr lang="de-DE" altLang="de-DE" sz="1200" b="0" dirty="0">
              <a:solidFill>
                <a:schemeClr val="tx1"/>
              </a:solidFill>
              <a:latin typeface="Arial" charset="0"/>
              <a:cs typeface="Arial" charset="0"/>
            </a:endParaRPr>
          </a:p>
          <a:p>
            <a:pPr eaLnBrk="1" hangingPunct="1">
              <a:lnSpc>
                <a:spcPts val="1600"/>
              </a:lnSpc>
              <a:spcBef>
                <a:spcPts val="600"/>
              </a:spcBef>
              <a:buClr>
                <a:schemeClr val="hlink"/>
              </a:buClr>
            </a:pPr>
            <a:endParaRPr lang="de-DE" altLang="de-DE" sz="1200" b="0" dirty="0">
              <a:solidFill>
                <a:schemeClr val="tx1"/>
              </a:solidFill>
              <a:latin typeface="Arial" charset="0"/>
              <a:cs typeface="Arial" charset="0"/>
            </a:endParaRPr>
          </a:p>
          <a:p>
            <a:pPr eaLnBrk="1" hangingPunct="1">
              <a:lnSpc>
                <a:spcPts val="1600"/>
              </a:lnSpc>
              <a:spcBef>
                <a:spcPts val="600"/>
              </a:spcBef>
              <a:buClr>
                <a:schemeClr val="hlink"/>
              </a:buClr>
            </a:pPr>
            <a:r>
              <a:rPr lang="de-DE" altLang="de-DE" sz="1200" b="0" dirty="0">
                <a:solidFill>
                  <a:schemeClr val="tx1"/>
                </a:solidFill>
                <a:latin typeface="Arial" charset="0"/>
                <a:cs typeface="Arial" charset="0"/>
              </a:rPr>
              <a:t>Wir wünschen Ihnen einen erfolgreichen Unterricht!</a:t>
            </a:r>
          </a:p>
        </p:txBody>
      </p:sp>
      <p:sp>
        <p:nvSpPr>
          <p:cNvPr id="21507" name="Rectangle 6"/>
          <p:cNvSpPr>
            <a:spLocks noChangeArrowheads="1"/>
          </p:cNvSpPr>
          <p:nvPr/>
        </p:nvSpPr>
        <p:spPr bwMode="auto">
          <a:xfrm>
            <a:off x="4284663" y="981075"/>
            <a:ext cx="4465637" cy="52578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4400" b="1">
                <a:solidFill>
                  <a:schemeClr val="bg1"/>
                </a:solidFill>
                <a:latin typeface="Syntax LT Std" pitchFamily="34" charset="0"/>
              </a:defRPr>
            </a:lvl1pPr>
            <a:lvl2pPr marL="742950" indent="-285750" eaLnBrk="0" hangingPunct="0">
              <a:defRPr sz="4400" b="1">
                <a:solidFill>
                  <a:schemeClr val="bg1"/>
                </a:solidFill>
                <a:latin typeface="Syntax LT Std" pitchFamily="34" charset="0"/>
              </a:defRPr>
            </a:lvl2pPr>
            <a:lvl3pPr marL="1143000" indent="-228600" eaLnBrk="0" hangingPunct="0">
              <a:defRPr sz="4400" b="1">
                <a:solidFill>
                  <a:schemeClr val="bg1"/>
                </a:solidFill>
                <a:latin typeface="Syntax LT Std" pitchFamily="34" charset="0"/>
              </a:defRPr>
            </a:lvl3pPr>
            <a:lvl4pPr marL="1600200" indent="-228600" eaLnBrk="0" hangingPunct="0">
              <a:defRPr sz="4400" b="1">
                <a:solidFill>
                  <a:schemeClr val="bg1"/>
                </a:solidFill>
                <a:latin typeface="Syntax LT Std" pitchFamily="34" charset="0"/>
              </a:defRPr>
            </a:lvl4pPr>
            <a:lvl5pPr marL="2057400" indent="-228600" eaLnBrk="0" hangingPunct="0">
              <a:defRPr sz="4400" b="1">
                <a:solidFill>
                  <a:schemeClr val="bg1"/>
                </a:solidFill>
                <a:latin typeface="Syntax LT Std" pitchFamily="34" charset="0"/>
              </a:defRPr>
            </a:lvl5pPr>
            <a:lvl6pPr marL="2514600" indent="-228600" eaLnBrk="0" fontAlgn="base" hangingPunct="0">
              <a:spcBef>
                <a:spcPct val="0"/>
              </a:spcBef>
              <a:spcAft>
                <a:spcPct val="0"/>
              </a:spcAft>
              <a:defRPr sz="4400" b="1">
                <a:solidFill>
                  <a:schemeClr val="bg1"/>
                </a:solidFill>
                <a:latin typeface="Syntax LT Std" pitchFamily="34" charset="0"/>
              </a:defRPr>
            </a:lvl6pPr>
            <a:lvl7pPr marL="2971800" indent="-228600" eaLnBrk="0" fontAlgn="base" hangingPunct="0">
              <a:spcBef>
                <a:spcPct val="0"/>
              </a:spcBef>
              <a:spcAft>
                <a:spcPct val="0"/>
              </a:spcAft>
              <a:defRPr sz="4400" b="1">
                <a:solidFill>
                  <a:schemeClr val="bg1"/>
                </a:solidFill>
                <a:latin typeface="Syntax LT Std" pitchFamily="34" charset="0"/>
              </a:defRPr>
            </a:lvl7pPr>
            <a:lvl8pPr marL="3429000" indent="-228600" eaLnBrk="0" fontAlgn="base" hangingPunct="0">
              <a:spcBef>
                <a:spcPct val="0"/>
              </a:spcBef>
              <a:spcAft>
                <a:spcPct val="0"/>
              </a:spcAft>
              <a:defRPr sz="4400" b="1">
                <a:solidFill>
                  <a:schemeClr val="bg1"/>
                </a:solidFill>
                <a:latin typeface="Syntax LT Std" pitchFamily="34" charset="0"/>
              </a:defRPr>
            </a:lvl8pPr>
            <a:lvl9pPr marL="3886200" indent="-228600" eaLnBrk="0" fontAlgn="base" hangingPunct="0">
              <a:spcBef>
                <a:spcPct val="0"/>
              </a:spcBef>
              <a:spcAft>
                <a:spcPct val="0"/>
              </a:spcAft>
              <a:defRPr sz="4400" b="1">
                <a:solidFill>
                  <a:schemeClr val="bg1"/>
                </a:solidFill>
                <a:latin typeface="Syntax LT Std" pitchFamily="34" charset="0"/>
              </a:defRPr>
            </a:lvl9pPr>
          </a:lstStyle>
          <a:p>
            <a:pPr eaLnBrk="1" hangingPunct="1">
              <a:lnSpc>
                <a:spcPct val="80000"/>
              </a:lnSpc>
              <a:spcBef>
                <a:spcPct val="20000"/>
              </a:spcBef>
              <a:buClr>
                <a:schemeClr val="hlink"/>
              </a:buClr>
              <a:buFont typeface="Wingdings" pitchFamily="2" charset="2"/>
              <a:buNone/>
            </a:pPr>
            <a:r>
              <a:rPr lang="de-DE" altLang="de-DE" sz="1200" dirty="0"/>
              <a:t> </a:t>
            </a:r>
          </a:p>
          <a:p>
            <a:pPr eaLnBrk="1" hangingPunct="1"/>
            <a:r>
              <a:rPr lang="de-DE" altLang="de-DE" sz="1200" dirty="0">
                <a:solidFill>
                  <a:schemeClr val="tx1"/>
                </a:solidFill>
              </a:rPr>
              <a:t>Impressum</a:t>
            </a:r>
          </a:p>
          <a:p>
            <a:pPr eaLnBrk="1" hangingPunct="1"/>
            <a:r>
              <a:rPr lang="de-DE" altLang="de-DE" sz="1200" b="0" dirty="0">
                <a:solidFill>
                  <a:schemeClr val="tx1"/>
                </a:solidFill>
                <a:cs typeface="Arial" charset="0"/>
              </a:rPr>
              <a:t>© Österreichischer Bundesverlag Schulbuch GmbH &amp; Co. KG, Wien 2024</a:t>
            </a:r>
            <a:br>
              <a:rPr lang="de-DE" altLang="de-DE" sz="1200" b="0" dirty="0">
                <a:solidFill>
                  <a:schemeClr val="tx1"/>
                </a:solidFill>
                <a:cs typeface="Arial" charset="0"/>
              </a:rPr>
            </a:br>
            <a:br>
              <a:rPr lang="de-DE" altLang="de-DE" sz="1200" b="0" dirty="0">
                <a:solidFill>
                  <a:schemeClr val="tx1"/>
                </a:solidFill>
                <a:cs typeface="Arial" charset="0"/>
              </a:rPr>
            </a:br>
            <a:r>
              <a:rPr lang="de-DE" altLang="de-DE" sz="1200" b="0" dirty="0">
                <a:solidFill>
                  <a:schemeClr val="tx1"/>
                </a:solidFill>
                <a:cs typeface="Arial" charset="0"/>
              </a:rPr>
              <a:t>Autorin und Autoren: Michael Bachlechner, Conny </a:t>
            </a:r>
            <a:r>
              <a:rPr lang="de-DE" altLang="de-DE" sz="1200" b="0" dirty="0" err="1">
                <a:solidFill>
                  <a:schemeClr val="tx1"/>
                </a:solidFill>
                <a:cs typeface="Arial" charset="0"/>
              </a:rPr>
              <a:t>Benedik</a:t>
            </a:r>
            <a:r>
              <a:rPr lang="de-DE" altLang="de-DE" sz="1200" b="0" dirty="0">
                <a:solidFill>
                  <a:schemeClr val="tx1"/>
                </a:solidFill>
                <a:cs typeface="Arial" charset="0"/>
              </a:rPr>
              <a:t>, Johannes Fuchsberger, Franz Graf, Franz </a:t>
            </a:r>
            <a:r>
              <a:rPr lang="de-DE" altLang="de-DE" sz="1200" b="0" dirty="0" err="1">
                <a:solidFill>
                  <a:schemeClr val="tx1"/>
                </a:solidFill>
                <a:cs typeface="Arial" charset="0"/>
              </a:rPr>
              <a:t>Niedertscheider</a:t>
            </a:r>
            <a:r>
              <a:rPr lang="de-DE" altLang="de-DE" sz="1200" b="0" dirty="0">
                <a:solidFill>
                  <a:schemeClr val="tx1"/>
                </a:solidFill>
                <a:cs typeface="Arial" charset="0"/>
              </a:rPr>
              <a:t> und Michael </a:t>
            </a:r>
            <a:r>
              <a:rPr lang="de-DE" altLang="de-DE" sz="1200" b="0" dirty="0" err="1">
                <a:solidFill>
                  <a:schemeClr val="tx1"/>
                </a:solidFill>
                <a:cs typeface="Arial" charset="0"/>
              </a:rPr>
              <a:t>Senfter</a:t>
            </a:r>
            <a:endParaRPr lang="de-DE" altLang="de-DE" sz="1200" b="0" dirty="0">
              <a:solidFill>
                <a:schemeClr val="tx1"/>
              </a:solidFill>
              <a:cs typeface="Arial" charset="0"/>
            </a:endParaRPr>
          </a:p>
          <a:p>
            <a:pPr eaLnBrk="1" hangingPunct="1"/>
            <a:endParaRPr lang="de-DE" altLang="de-DE" sz="1200" b="0" dirty="0">
              <a:solidFill>
                <a:schemeClr val="tx1"/>
              </a:solidFill>
              <a:cs typeface="Arial" charset="0"/>
            </a:endParaRPr>
          </a:p>
          <a:p>
            <a:pPr eaLnBrk="1" hangingPunct="1"/>
            <a:r>
              <a:rPr lang="de-DE" altLang="de-DE" sz="1200" b="0" dirty="0">
                <a:solidFill>
                  <a:schemeClr val="tx1"/>
                </a:solidFill>
              </a:rPr>
              <a:t>Gestaltung: Johannes Fuchsberger, Bürmoos</a:t>
            </a:r>
          </a:p>
          <a:p>
            <a:pPr eaLnBrk="1" hangingPunct="1"/>
            <a:endParaRPr lang="de-DE" altLang="de-DE" sz="1200" b="0" dirty="0">
              <a:solidFill>
                <a:schemeClr val="tx1"/>
              </a:solidFill>
              <a:cs typeface="Arial" charset="0"/>
            </a:endParaRPr>
          </a:p>
          <a:p>
            <a:pPr eaLnBrk="1" hangingPunct="1"/>
            <a:r>
              <a:rPr lang="de-DE" altLang="de-DE" sz="1200" b="0" dirty="0">
                <a:solidFill>
                  <a:schemeClr val="tx1"/>
                </a:solidFill>
                <a:cs typeface="Arial" charset="0"/>
              </a:rPr>
              <a:t>Alle Rechte vorbehalten.</a:t>
            </a:r>
          </a:p>
          <a:p>
            <a:pPr eaLnBrk="1" hangingPunct="1"/>
            <a:endParaRPr lang="de-DE" altLang="de-DE" sz="1200" b="0" dirty="0">
              <a:solidFill>
                <a:schemeClr val="tx1"/>
              </a:solidFill>
            </a:endParaRPr>
          </a:p>
          <a:p>
            <a:pPr eaLnBrk="1" hangingPunct="1"/>
            <a:r>
              <a:rPr lang="de-DE" altLang="de-DE" sz="1200" b="0" dirty="0" err="1">
                <a:solidFill>
                  <a:schemeClr val="tx1"/>
                </a:solidFill>
              </a:rPr>
              <a:t>www.oebv.at</a:t>
            </a:r>
            <a:endParaRPr lang="de-DE" altLang="de-DE" sz="1200" b="0" dirty="0">
              <a:solidFill>
                <a:schemeClr val="tx1"/>
              </a:solidFill>
            </a:endParaRPr>
          </a:p>
          <a:p>
            <a:pPr eaLnBrk="1" hangingPunct="1"/>
            <a:endParaRPr lang="de-DE" altLang="de-DE" sz="1200" b="0" dirty="0">
              <a:solidFill>
                <a:schemeClr val="tx1"/>
              </a:solidFill>
            </a:endParaRPr>
          </a:p>
          <a:p>
            <a:pPr eaLnBrk="1" hangingPunct="1"/>
            <a:endParaRPr lang="de-DE" altLang="de-DE" sz="1200" dirty="0">
              <a:solidFill>
                <a:schemeClr val="tx1"/>
              </a:solidFill>
            </a:endParaRPr>
          </a:p>
          <a:p>
            <a:pPr eaLnBrk="1" hangingPunct="1"/>
            <a:r>
              <a:rPr lang="de-DE" altLang="de-DE" sz="1200" b="0" dirty="0">
                <a:solidFill>
                  <a:schemeClr val="tx1"/>
                </a:solidFill>
              </a:rPr>
              <a:t>Das Werk und seine Teile sind urheberrechtlich geschützt. Der Verlag gewährt das Recht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hangingPunct="1"/>
            <a:endParaRPr lang="de-DE" altLang="de-DE" sz="1200" b="0" dirty="0">
              <a:solidFill>
                <a:schemeClr val="tx1"/>
              </a:solidFill>
            </a:endParaRPr>
          </a:p>
          <a:p>
            <a:pPr eaLnBrk="1" hangingPunct="1"/>
            <a:r>
              <a:rPr lang="de-DE" altLang="de-DE" sz="1200" b="0" dirty="0">
                <a:solidFill>
                  <a:schemeClr val="tx1"/>
                </a:solidFill>
              </a:rPr>
              <a:t>Jede Nutzung in anderen als den genannten Fällen bedarf der vorherigen schriftlichen Einwilligung des Verlages.</a:t>
            </a:r>
          </a:p>
        </p:txBody>
      </p:sp>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Syntax LT Std"/>
        <a:ea typeface=""/>
        <a:cs typeface=""/>
      </a:majorFont>
      <a:minorFont>
        <a:latin typeface="PoloST11K-Buch"/>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4400" b="1" i="0" u="none" strike="noStrike" cap="none" normalizeH="0" baseline="0" smtClean="0">
            <a:ln>
              <a:noFill/>
            </a:ln>
            <a:solidFill>
              <a:schemeClr val="bg1"/>
            </a:solidFill>
            <a:effectLst/>
            <a:latin typeface="Syntax LT Std"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4400" b="1" i="0" u="none" strike="noStrike" cap="none" normalizeH="0" baseline="0" smtClean="0">
            <a:ln>
              <a:noFill/>
            </a:ln>
            <a:solidFill>
              <a:schemeClr val="bg1"/>
            </a:solidFill>
            <a:effectLst/>
            <a:latin typeface="Syntax LT Std" pitchFamily="34"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243</Words>
  <Application>Microsoft Office PowerPoint</Application>
  <PresentationFormat>Bildschirmpräsentation (4:3)</PresentationFormat>
  <Paragraphs>32</Paragraphs>
  <Slides>2</Slides>
  <Notes>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Arial</vt:lpstr>
      <vt:lpstr>Calibri</vt:lpstr>
      <vt:lpstr>PoloST11K-Buch</vt:lpstr>
      <vt:lpstr>Syntax LT Std</vt:lpstr>
      <vt:lpstr>Wingdings</vt:lpstr>
      <vt:lpstr>Standarddesign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adonis</dc:creator>
  <cp:lastModifiedBy>Peintinger MAS, Mag. Barbara</cp:lastModifiedBy>
  <cp:revision>89</cp:revision>
  <dcterms:created xsi:type="dcterms:W3CDTF">2011-07-14T19:54:09Z</dcterms:created>
  <dcterms:modified xsi:type="dcterms:W3CDTF">2022-11-08T07:05:31Z</dcterms:modified>
</cp:coreProperties>
</file>