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4" r:id="rId2"/>
    <p:sldId id="293" r:id="rId3"/>
    <p:sldId id="292" r:id="rId4"/>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62" autoAdjust="0"/>
    <p:restoredTop sz="94554"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B2325F6-9965-4BBF-9860-4E5171C8D9B4}" type="datetimeFigureOut">
              <a:rPr lang="de-AT"/>
              <a:pPr>
                <a:defRPr/>
              </a:pPr>
              <a:t>11.09.2024</a:t>
            </a:fld>
            <a:endParaRPr lang="de-AT"/>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DB12FB4-BB8F-42C4-8982-FA52E8EE7623}" type="slidenum">
              <a:rPr lang="de-AT"/>
              <a:pPr>
                <a:defRPr/>
              </a:pPr>
              <a:t>‹Nr.›</a:t>
            </a:fld>
            <a:endParaRPr lang="de-AT"/>
          </a:p>
        </p:txBody>
      </p:sp>
    </p:spTree>
    <p:extLst>
      <p:ext uri="{BB962C8B-B14F-4D97-AF65-F5344CB8AC3E}">
        <p14:creationId xmlns:p14="http://schemas.microsoft.com/office/powerpoint/2010/main" val="7768740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4240821-8993-42DE-90D4-EA3964C6ADAC}" type="datetimeFigureOut">
              <a:rPr lang="de-AT"/>
              <a:pPr>
                <a:defRPr/>
              </a:pPr>
              <a:t>11.09.2024</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D42DF08-B2C2-4D8D-99D4-8CA9C04B8989}" type="slidenum">
              <a:rPr lang="de-AT"/>
              <a:pPr>
                <a:defRPr/>
              </a:pPr>
              <a:t>‹Nr.›</a:t>
            </a:fld>
            <a:endParaRPr lang="de-AT"/>
          </a:p>
        </p:txBody>
      </p:sp>
    </p:spTree>
    <p:extLst>
      <p:ext uri="{BB962C8B-B14F-4D97-AF65-F5344CB8AC3E}">
        <p14:creationId xmlns:p14="http://schemas.microsoft.com/office/powerpoint/2010/main" val="29348793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578489830"/>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2F35B5AE-FD6D-4070-A52E-719B85E0163A}"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0CE91884-A006-4020-9406-1F5C8B93BFB4}" type="slidenum">
              <a:rPr lang="de-AT"/>
              <a:pPr>
                <a:defRPr/>
              </a:pPr>
              <a:t>‹Nr.›</a:t>
            </a:fld>
            <a:endParaRPr lang="de-AT"/>
          </a:p>
        </p:txBody>
      </p:sp>
    </p:spTree>
    <p:extLst>
      <p:ext uri="{BB962C8B-B14F-4D97-AF65-F5344CB8AC3E}">
        <p14:creationId xmlns:p14="http://schemas.microsoft.com/office/powerpoint/2010/main" val="2961534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2EDA0C30-DDEB-4E11-8B4A-E29F099FEA6A}"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AAF5806B-E177-456C-9F2D-E19E6DB0334E}" type="slidenum">
              <a:rPr lang="de-AT"/>
              <a:pPr>
                <a:defRPr/>
              </a:pPr>
              <a:t>‹Nr.›</a:t>
            </a:fld>
            <a:endParaRPr lang="de-AT"/>
          </a:p>
        </p:txBody>
      </p:sp>
    </p:spTree>
    <p:extLst>
      <p:ext uri="{BB962C8B-B14F-4D97-AF65-F5344CB8AC3E}">
        <p14:creationId xmlns:p14="http://schemas.microsoft.com/office/powerpoint/2010/main" val="1251537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p:cNvSpPr>
            <a:spLocks noGrp="1"/>
          </p:cNvSpPr>
          <p:nvPr>
            <p:ph type="dt" sz="half" idx="10"/>
          </p:nvPr>
        </p:nvSpPr>
        <p:spPr/>
        <p:txBody>
          <a:bodyPr/>
          <a:lstStyle>
            <a:lvl1pPr>
              <a:defRPr/>
            </a:lvl1pPr>
          </a:lstStyle>
          <a:p>
            <a:pPr>
              <a:defRPr/>
            </a:pPr>
            <a:fld id="{BB8CF2DD-24E9-4329-B68C-EC2338D6E435}"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52D98607-1CC5-4B13-B1C6-1EBBEEFD7D13}" type="slidenum">
              <a:rPr lang="de-AT"/>
              <a:pPr>
                <a:defRPr/>
              </a:pPr>
              <a:t>‹Nr.›</a:t>
            </a:fld>
            <a:endParaRPr lang="de-AT"/>
          </a:p>
        </p:txBody>
      </p:sp>
    </p:spTree>
    <p:extLst>
      <p:ext uri="{BB962C8B-B14F-4D97-AF65-F5344CB8AC3E}">
        <p14:creationId xmlns:p14="http://schemas.microsoft.com/office/powerpoint/2010/main" val="434066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F2212002-9368-4A14-9533-BF31E616DCA0}"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DA931984-B890-4999-8BE9-A1AA608F2653}" type="slidenum">
              <a:rPr lang="de-AT"/>
              <a:pPr>
                <a:defRPr/>
              </a:pPr>
              <a:t>‹Nr.›</a:t>
            </a:fld>
            <a:endParaRPr lang="de-AT"/>
          </a:p>
        </p:txBody>
      </p:sp>
    </p:spTree>
    <p:extLst>
      <p:ext uri="{BB962C8B-B14F-4D97-AF65-F5344CB8AC3E}">
        <p14:creationId xmlns:p14="http://schemas.microsoft.com/office/powerpoint/2010/main" val="1644119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p:cNvSpPr>
            <a:spLocks noGrp="1"/>
          </p:cNvSpPr>
          <p:nvPr>
            <p:ph type="dt" sz="half" idx="10"/>
          </p:nvPr>
        </p:nvSpPr>
        <p:spPr/>
        <p:txBody>
          <a:bodyPr/>
          <a:lstStyle>
            <a:lvl1pPr>
              <a:defRPr/>
            </a:lvl1pPr>
          </a:lstStyle>
          <a:p>
            <a:pPr>
              <a:defRPr/>
            </a:pPr>
            <a:fld id="{4B6466E0-0D7B-4BFE-9471-323A88B7D518}"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BACABE1A-1EE7-4209-A8AE-2151E2763955}" type="slidenum">
              <a:rPr lang="de-AT"/>
              <a:pPr>
                <a:defRPr/>
              </a:pPr>
              <a:t>‹Nr.›</a:t>
            </a:fld>
            <a:endParaRPr lang="de-AT"/>
          </a:p>
        </p:txBody>
      </p:sp>
    </p:spTree>
    <p:extLst>
      <p:ext uri="{BB962C8B-B14F-4D97-AF65-F5344CB8AC3E}">
        <p14:creationId xmlns:p14="http://schemas.microsoft.com/office/powerpoint/2010/main" val="373998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p:cNvSpPr>
            <a:spLocks noGrp="1"/>
          </p:cNvSpPr>
          <p:nvPr>
            <p:ph type="dt" sz="half" idx="10"/>
          </p:nvPr>
        </p:nvSpPr>
        <p:spPr/>
        <p:txBody>
          <a:bodyPr/>
          <a:lstStyle>
            <a:lvl1pPr>
              <a:defRPr/>
            </a:lvl1pPr>
          </a:lstStyle>
          <a:p>
            <a:pPr>
              <a:defRPr/>
            </a:pPr>
            <a:fld id="{85C01E3A-C98A-45E9-ADD1-1B695C97BE5F}" type="datetimeFigureOut">
              <a:rPr lang="de-AT"/>
              <a:pPr>
                <a:defRPr/>
              </a:pPr>
              <a:t>11.09.2024</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66C7DCA4-3E8C-42A7-9C33-FA51BB67ABA9}" type="slidenum">
              <a:rPr lang="de-AT"/>
              <a:pPr>
                <a:defRPr/>
              </a:pPr>
              <a:t>‹Nr.›</a:t>
            </a:fld>
            <a:endParaRPr lang="de-AT"/>
          </a:p>
        </p:txBody>
      </p:sp>
    </p:spTree>
    <p:extLst>
      <p:ext uri="{BB962C8B-B14F-4D97-AF65-F5344CB8AC3E}">
        <p14:creationId xmlns:p14="http://schemas.microsoft.com/office/powerpoint/2010/main" val="3032029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8475E91A-6CA8-45A7-B0B3-535438C64647}" type="datetimeFigureOut">
              <a:rPr lang="de-AT"/>
              <a:pPr>
                <a:defRPr/>
              </a:pPr>
              <a:t>11.09.2024</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15D2489F-6C32-4E5A-BDCE-C9CE593E932B}" type="slidenum">
              <a:rPr lang="de-AT"/>
              <a:pPr>
                <a:defRPr/>
              </a:pPr>
              <a:t>‹Nr.›</a:t>
            </a:fld>
            <a:endParaRPr lang="de-AT"/>
          </a:p>
        </p:txBody>
      </p:sp>
    </p:spTree>
    <p:extLst>
      <p:ext uri="{BB962C8B-B14F-4D97-AF65-F5344CB8AC3E}">
        <p14:creationId xmlns:p14="http://schemas.microsoft.com/office/powerpoint/2010/main" val="1507078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7424066F-BF89-4D51-BC8C-F535D519F8BC}" type="datetimeFigureOut">
              <a:rPr lang="de-AT"/>
              <a:pPr>
                <a:defRPr/>
              </a:pPr>
              <a:t>11.09.2024</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5F389FDA-9963-4EE4-B9F3-894357BE5B40}" type="slidenum">
              <a:rPr lang="de-AT"/>
              <a:pPr>
                <a:defRPr/>
              </a:pPr>
              <a:t>‹Nr.›</a:t>
            </a:fld>
            <a:endParaRPr lang="de-AT"/>
          </a:p>
        </p:txBody>
      </p:sp>
    </p:spTree>
    <p:extLst>
      <p:ext uri="{BB962C8B-B14F-4D97-AF65-F5344CB8AC3E}">
        <p14:creationId xmlns:p14="http://schemas.microsoft.com/office/powerpoint/2010/main" val="563306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FB35D13E-735C-4B92-98AB-27B66D944C7F}"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DF3A3C1D-E56C-49BD-87BF-3D40270CD8EF}" type="slidenum">
              <a:rPr lang="de-AT"/>
              <a:pPr>
                <a:defRPr/>
              </a:pPr>
              <a:t>‹Nr.›</a:t>
            </a:fld>
            <a:endParaRPr lang="de-AT"/>
          </a:p>
        </p:txBody>
      </p:sp>
    </p:spTree>
    <p:extLst>
      <p:ext uri="{BB962C8B-B14F-4D97-AF65-F5344CB8AC3E}">
        <p14:creationId xmlns:p14="http://schemas.microsoft.com/office/powerpoint/2010/main" val="116568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815D5636-7926-45C3-82B4-6339F8015892}"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2AB63AEB-B210-4E9C-8BDD-F7B1B0C41BF5}" type="slidenum">
              <a:rPr lang="de-AT"/>
              <a:pPr>
                <a:defRPr/>
              </a:pPr>
              <a:t>‹Nr.›</a:t>
            </a:fld>
            <a:endParaRPr lang="de-AT"/>
          </a:p>
        </p:txBody>
      </p:sp>
    </p:spTree>
    <p:extLst>
      <p:ext uri="{BB962C8B-B14F-4D97-AF65-F5344CB8AC3E}">
        <p14:creationId xmlns:p14="http://schemas.microsoft.com/office/powerpoint/2010/main" val="3170189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1165BD73-07F0-45C7-BAF8-71891D51DA1C}" type="datetimeFigureOut">
              <a:rPr lang="de-AT"/>
              <a:pPr>
                <a:defRPr/>
              </a:pPr>
              <a:t>11.09.2024</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A7F28A65-69E1-4D28-A5A3-15C500C4864B}" type="slidenum">
              <a:rPr lang="de-AT"/>
              <a:pPr>
                <a:defRPr/>
              </a:pPr>
              <a:t>‹Nr.›</a:t>
            </a:fld>
            <a:endParaRPr lang="de-AT"/>
          </a:p>
        </p:txBody>
      </p:sp>
      <p:pic>
        <p:nvPicPr>
          <p:cNvPr id="1032" name="Picture 1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rPr>
              <a:t> </a:t>
            </a:r>
            <a:r>
              <a:rPr lang="de-DE" altLang="de-DE" sz="1000" dirty="0">
                <a:solidFill>
                  <a:srgbClr val="333333"/>
                </a:solidFill>
                <a:latin typeface="Syntax LT Std" pitchFamily="34" charset="0"/>
              </a:rPr>
              <a:t>© Österreichischer Bundesverlag Schulbuch GmbH &amp; Co. KG, Wien 2025</a:t>
            </a:r>
          </a:p>
        </p:txBody>
      </p:sp>
      <p:pic>
        <p:nvPicPr>
          <p:cNvPr id="1036" name="Picture 13" descr="I:\500-vs_hs\Aushilfen\___Carina\Unterwegs\uw1_schriftzug_weiss.gif"/>
          <p:cNvPicPr>
            <a:picLocks noChangeAspect="1" noChangeArrowheads="1"/>
          </p:cNvPicPr>
          <p:nvPr/>
        </p:nvPicPr>
        <p:blipFill>
          <a:blip r:embed="rId16" cstate="print">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3971" r:id="rId1"/>
    <p:sldLayoutId id="2147483961" r:id="rId2"/>
    <p:sldLayoutId id="2147483962" r:id="rId3"/>
    <p:sldLayoutId id="2147483963" r:id="rId4"/>
    <p:sldLayoutId id="2147483964" r:id="rId5"/>
    <p:sldLayoutId id="2147483965" r:id="rId6"/>
    <p:sldLayoutId id="2147483966" r:id="rId7"/>
    <p:sldLayoutId id="2147483967" r:id="rId8"/>
    <p:sldLayoutId id="2147483968" r:id="rId9"/>
    <p:sldLayoutId id="2147483969" r:id="rId10"/>
    <p:sldLayoutId id="2147483970"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txBox="1">
            <a:spLocks/>
          </p:cNvSpPr>
          <p:nvPr/>
        </p:nvSpPr>
        <p:spPr>
          <a:xfrm>
            <a:off x="403920" y="2492896"/>
            <a:ext cx="8229600" cy="677863"/>
          </a:xfrm>
          <a:prstGeom prst="rect">
            <a:avLst/>
          </a:prstGeom>
        </p:spPr>
        <p:txBody>
          <a:bodyPr/>
          <a:lst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a:lstStyle>
          <a:p>
            <a:r>
              <a:rPr lang="de-AT" altLang="de-DE" dirty="0"/>
              <a:t>Die Gesteinszonen </a:t>
            </a:r>
          </a:p>
          <a:p>
            <a:r>
              <a:rPr lang="de-AT" altLang="de-DE" dirty="0"/>
              <a:t>der Ostalpen</a:t>
            </a:r>
          </a:p>
        </p:txBody>
      </p:sp>
    </p:spTree>
    <p:extLst>
      <p:ext uri="{BB962C8B-B14F-4D97-AF65-F5344CB8AC3E}">
        <p14:creationId xmlns:p14="http://schemas.microsoft.com/office/powerpoint/2010/main" val="62944290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a:xfrm>
            <a:off x="457200" y="1006475"/>
            <a:ext cx="8229600" cy="677863"/>
          </a:xfrm>
        </p:spPr>
        <p:txBody>
          <a:bodyPr/>
          <a:lstStyle/>
          <a:p>
            <a:r>
              <a:rPr lang="de-AT" altLang="de-DE" dirty="0"/>
              <a:t>Die Gesteinszonen der Ostalpen</a:t>
            </a:r>
          </a:p>
        </p:txBody>
      </p:sp>
      <p:sp>
        <p:nvSpPr>
          <p:cNvPr id="3075" name="Inhaltsplatzhalter 2"/>
          <p:cNvSpPr>
            <a:spLocks noGrp="1"/>
          </p:cNvSpPr>
          <p:nvPr>
            <p:ph idx="1"/>
          </p:nvPr>
        </p:nvSpPr>
        <p:spPr>
          <a:xfrm>
            <a:off x="3203848" y="1772816"/>
            <a:ext cx="4104456" cy="4536504"/>
          </a:xfrm>
        </p:spPr>
        <p:txBody>
          <a:bodyPr/>
          <a:lstStyle/>
          <a:p>
            <a:pPr marL="0" indent="0">
              <a:buNone/>
            </a:pPr>
            <a:r>
              <a:rPr lang="de-AT" altLang="de-DE" sz="1400" dirty="0"/>
              <a:t>Sandsteinzone</a:t>
            </a:r>
          </a:p>
          <a:p>
            <a:pPr>
              <a:buFont typeface="Wingdings" panose="05000000000000000000" pitchFamily="2" charset="2"/>
              <a:buChar char="§"/>
            </a:pPr>
            <a:r>
              <a:rPr lang="de-AT" altLang="de-DE" sz="1200" b="0" dirty="0"/>
              <a:t>am Nordrand der Alpen</a:t>
            </a:r>
          </a:p>
          <a:p>
            <a:pPr>
              <a:buFont typeface="Wingdings" panose="05000000000000000000" pitchFamily="2" charset="2"/>
              <a:buChar char="§"/>
            </a:pPr>
            <a:r>
              <a:rPr lang="de-AT" altLang="de-DE" sz="1200" b="0" dirty="0"/>
              <a:t>Sandstein: wasserundurchlässig</a:t>
            </a:r>
          </a:p>
          <a:p>
            <a:pPr>
              <a:buFont typeface="Wingdings" panose="05000000000000000000" pitchFamily="2" charset="2"/>
              <a:buChar char="§"/>
            </a:pPr>
            <a:r>
              <a:rPr lang="de-AT" altLang="de-DE" sz="1200" b="0" dirty="0"/>
              <a:t>Bergrücken und Kuppen</a:t>
            </a:r>
          </a:p>
          <a:p>
            <a:pPr>
              <a:buFont typeface="Wingdings" panose="05000000000000000000" pitchFamily="2" charset="2"/>
              <a:buChar char="§"/>
            </a:pPr>
            <a:r>
              <a:rPr lang="de-AT" altLang="de-DE" sz="1200" b="0" dirty="0"/>
              <a:t>meist bewaldet</a:t>
            </a:r>
          </a:p>
          <a:p>
            <a:pPr marL="0" indent="0">
              <a:buNone/>
            </a:pPr>
            <a:r>
              <a:rPr lang="de-AT" altLang="de-DE" sz="1400" dirty="0"/>
              <a:t>Nördliche und südliche Kalkalpen</a:t>
            </a:r>
          </a:p>
          <a:p>
            <a:pPr>
              <a:buFont typeface="Wingdings" panose="05000000000000000000" pitchFamily="2" charset="2"/>
              <a:buChar char="§"/>
            </a:pPr>
            <a:r>
              <a:rPr lang="de-AT" altLang="de-DE" sz="1200" b="0" dirty="0"/>
              <a:t>Kalkstein</a:t>
            </a:r>
          </a:p>
          <a:p>
            <a:pPr>
              <a:buFont typeface="Wingdings" panose="05000000000000000000" pitchFamily="2" charset="2"/>
              <a:buChar char="§"/>
            </a:pPr>
            <a:r>
              <a:rPr lang="de-AT" altLang="de-DE" sz="1200" b="0" dirty="0"/>
              <a:t>wasserdurchlässig</a:t>
            </a:r>
          </a:p>
          <a:p>
            <a:pPr>
              <a:buFont typeface="Wingdings" panose="05000000000000000000" pitchFamily="2" charset="2"/>
              <a:buChar char="§"/>
            </a:pPr>
            <a:r>
              <a:rPr lang="de-AT" altLang="de-DE" sz="1200" b="0" dirty="0"/>
              <a:t>schroffe und steile Felsen</a:t>
            </a:r>
          </a:p>
          <a:p>
            <a:pPr>
              <a:buFont typeface="Wingdings" panose="05000000000000000000" pitchFamily="2" charset="2"/>
              <a:buChar char="§"/>
            </a:pPr>
            <a:r>
              <a:rPr lang="de-AT" altLang="de-DE" sz="1200" b="0" dirty="0"/>
              <a:t>meist </a:t>
            </a:r>
            <a:r>
              <a:rPr lang="de-AT" altLang="de-DE" sz="1200" b="0" dirty="0" err="1"/>
              <a:t>unbewaldet</a:t>
            </a:r>
            <a:endParaRPr lang="de-AT" altLang="de-DE" sz="1200" b="0" dirty="0"/>
          </a:p>
          <a:p>
            <a:pPr marL="0" indent="0">
              <a:buNone/>
            </a:pPr>
            <a:r>
              <a:rPr lang="de-AT" altLang="de-DE" sz="1400" dirty="0"/>
              <a:t>Schieferzone</a:t>
            </a:r>
          </a:p>
          <a:p>
            <a:pPr>
              <a:buFont typeface="Wingdings" panose="05000000000000000000" pitchFamily="2" charset="2"/>
              <a:buChar char="§"/>
            </a:pPr>
            <a:r>
              <a:rPr lang="de-AT" altLang="de-DE" sz="1200" b="0" dirty="0"/>
              <a:t>Schiefer verwittert leicht</a:t>
            </a:r>
          </a:p>
          <a:p>
            <a:pPr>
              <a:buFont typeface="Wingdings" panose="05000000000000000000" pitchFamily="2" charset="2"/>
              <a:buChar char="§"/>
            </a:pPr>
            <a:r>
              <a:rPr lang="de-AT" altLang="de-DE" sz="1200" b="0" dirty="0"/>
              <a:t>abgerundete Bergformen</a:t>
            </a:r>
          </a:p>
          <a:p>
            <a:pPr>
              <a:buFont typeface="Wingdings" panose="05000000000000000000" pitchFamily="2" charset="2"/>
              <a:buChar char="§"/>
            </a:pPr>
            <a:r>
              <a:rPr lang="de-AT" altLang="de-DE" sz="1200" b="0" dirty="0"/>
              <a:t>Sommer: Almen</a:t>
            </a:r>
          </a:p>
          <a:p>
            <a:pPr>
              <a:buFont typeface="Wingdings" panose="05000000000000000000" pitchFamily="2" charset="2"/>
              <a:buChar char="§"/>
            </a:pPr>
            <a:r>
              <a:rPr lang="de-AT" altLang="de-DE" sz="1200" b="0" dirty="0"/>
              <a:t>Winter: Schipisten</a:t>
            </a:r>
          </a:p>
          <a:p>
            <a:pPr marL="0" indent="0">
              <a:buNone/>
            </a:pPr>
            <a:r>
              <a:rPr lang="de-AT" altLang="de-DE" sz="1400" dirty="0"/>
              <a:t>Zentralalpen</a:t>
            </a:r>
          </a:p>
          <a:p>
            <a:pPr>
              <a:buFont typeface="Wingdings" panose="05000000000000000000" pitchFamily="2" charset="2"/>
              <a:buChar char="§"/>
            </a:pPr>
            <a:r>
              <a:rPr lang="de-AT" altLang="de-DE" sz="1200" b="0" dirty="0"/>
              <a:t>höchste Teile der Ostalpen</a:t>
            </a:r>
          </a:p>
          <a:p>
            <a:pPr>
              <a:buFont typeface="Wingdings" panose="05000000000000000000" pitchFamily="2" charset="2"/>
              <a:buChar char="§"/>
            </a:pPr>
            <a:r>
              <a:rPr lang="de-AT" altLang="de-DE" sz="1200" b="0" dirty="0"/>
              <a:t>im Westen höher</a:t>
            </a:r>
          </a:p>
          <a:p>
            <a:pPr>
              <a:buFont typeface="Wingdings" panose="05000000000000000000" pitchFamily="2" charset="2"/>
              <a:buChar char="§"/>
            </a:pPr>
            <a:r>
              <a:rPr lang="de-AT" altLang="de-DE" sz="1200" b="0" dirty="0"/>
              <a:t>einige Gipfel vergletschert</a:t>
            </a:r>
          </a:p>
          <a:p>
            <a:pPr>
              <a:buFont typeface="Wingdings" panose="05000000000000000000" pitchFamily="2" charset="2"/>
              <a:buChar char="§"/>
            </a:pPr>
            <a:r>
              <a:rPr lang="de-AT" altLang="de-DE" sz="1200" b="0" dirty="0"/>
              <a:t>im Osten nimmt die Höhe ab</a:t>
            </a:r>
          </a:p>
          <a:p>
            <a:pPr>
              <a:buFont typeface="Wingdings" panose="05000000000000000000" pitchFamily="2" charset="2"/>
              <a:buChar char="§"/>
            </a:pPr>
            <a:endParaRPr lang="de-AT" altLang="de-DE" sz="1200" b="0" dirty="0"/>
          </a:p>
          <a:p>
            <a:pPr>
              <a:buFont typeface="Wingdings" panose="05000000000000000000" pitchFamily="2" charset="2"/>
              <a:buChar char="§"/>
            </a:pPr>
            <a:endParaRPr lang="de-AT" altLang="de-DE" sz="1600" dirty="0"/>
          </a:p>
          <a:p>
            <a:pPr marL="0" indent="0">
              <a:buNone/>
            </a:pPr>
            <a:endParaRPr lang="de-AT" altLang="de-DE" sz="1800" dirty="0"/>
          </a:p>
          <a:p>
            <a:endParaRPr alt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arn(inVertical)">
                                      <p:cBhvr>
                                        <p:cTn id="7" dur="5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Effect transition="in" filter="fade">
                                      <p:cBhvr>
                                        <p:cTn id="12" dur="1000"/>
                                        <p:tgtEl>
                                          <p:spTgt spid="3075">
                                            <p:txEl>
                                              <p:pRg st="0" end="0"/>
                                            </p:txEl>
                                          </p:spTgt>
                                        </p:tgtEl>
                                      </p:cBhvr>
                                    </p:animEffect>
                                    <p:anim calcmode="lin" valueType="num">
                                      <p:cBhvr>
                                        <p:cTn id="13"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075">
                                            <p:txEl>
                                              <p:pRg st="1" end="1"/>
                                            </p:txEl>
                                          </p:spTgt>
                                        </p:tgtEl>
                                        <p:attrNameLst>
                                          <p:attrName>style.visibility</p:attrName>
                                        </p:attrNameLst>
                                      </p:cBhvr>
                                      <p:to>
                                        <p:strVal val="visible"/>
                                      </p:to>
                                    </p:set>
                                    <p:animEffect transition="in" filter="fade">
                                      <p:cBhvr>
                                        <p:cTn id="19" dur="1000"/>
                                        <p:tgtEl>
                                          <p:spTgt spid="3075">
                                            <p:txEl>
                                              <p:pRg st="1" end="1"/>
                                            </p:txEl>
                                          </p:spTgt>
                                        </p:tgtEl>
                                      </p:cBhvr>
                                    </p:animEffect>
                                    <p:anim calcmode="lin" valueType="num">
                                      <p:cBhvr>
                                        <p:cTn id="20"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075">
                                            <p:txEl>
                                              <p:pRg st="2" end="2"/>
                                            </p:txEl>
                                          </p:spTgt>
                                        </p:tgtEl>
                                        <p:attrNameLst>
                                          <p:attrName>style.visibility</p:attrName>
                                        </p:attrNameLst>
                                      </p:cBhvr>
                                      <p:to>
                                        <p:strVal val="visible"/>
                                      </p:to>
                                    </p:set>
                                    <p:animEffect transition="in" filter="fade">
                                      <p:cBhvr>
                                        <p:cTn id="26" dur="1000"/>
                                        <p:tgtEl>
                                          <p:spTgt spid="3075">
                                            <p:txEl>
                                              <p:pRg st="2" end="2"/>
                                            </p:txEl>
                                          </p:spTgt>
                                        </p:tgtEl>
                                      </p:cBhvr>
                                    </p:animEffect>
                                    <p:anim calcmode="lin" valueType="num">
                                      <p:cBhvr>
                                        <p:cTn id="27"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075">
                                            <p:txEl>
                                              <p:pRg st="3" end="3"/>
                                            </p:txEl>
                                          </p:spTgt>
                                        </p:tgtEl>
                                        <p:attrNameLst>
                                          <p:attrName>style.visibility</p:attrName>
                                        </p:attrNameLst>
                                      </p:cBhvr>
                                      <p:to>
                                        <p:strVal val="visible"/>
                                      </p:to>
                                    </p:set>
                                    <p:animEffect transition="in" filter="fade">
                                      <p:cBhvr>
                                        <p:cTn id="33" dur="1000"/>
                                        <p:tgtEl>
                                          <p:spTgt spid="3075">
                                            <p:txEl>
                                              <p:pRg st="3" end="3"/>
                                            </p:txEl>
                                          </p:spTgt>
                                        </p:tgtEl>
                                      </p:cBhvr>
                                    </p:animEffect>
                                    <p:anim calcmode="lin" valueType="num">
                                      <p:cBhvr>
                                        <p:cTn id="34"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075">
                                            <p:txEl>
                                              <p:pRg st="4" end="4"/>
                                            </p:txEl>
                                          </p:spTgt>
                                        </p:tgtEl>
                                        <p:attrNameLst>
                                          <p:attrName>style.visibility</p:attrName>
                                        </p:attrNameLst>
                                      </p:cBhvr>
                                      <p:to>
                                        <p:strVal val="visible"/>
                                      </p:to>
                                    </p:set>
                                    <p:animEffect transition="in" filter="fade">
                                      <p:cBhvr>
                                        <p:cTn id="40" dur="1000"/>
                                        <p:tgtEl>
                                          <p:spTgt spid="3075">
                                            <p:txEl>
                                              <p:pRg st="4" end="4"/>
                                            </p:txEl>
                                          </p:spTgt>
                                        </p:tgtEl>
                                      </p:cBhvr>
                                    </p:animEffect>
                                    <p:anim calcmode="lin" valueType="num">
                                      <p:cBhvr>
                                        <p:cTn id="41" dur="1000" fill="hold"/>
                                        <p:tgtEl>
                                          <p:spTgt spid="3075">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07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075">
                                            <p:txEl>
                                              <p:pRg st="5" end="5"/>
                                            </p:txEl>
                                          </p:spTgt>
                                        </p:tgtEl>
                                        <p:attrNameLst>
                                          <p:attrName>style.visibility</p:attrName>
                                        </p:attrNameLst>
                                      </p:cBhvr>
                                      <p:to>
                                        <p:strVal val="visible"/>
                                      </p:to>
                                    </p:set>
                                    <p:animEffect transition="in" filter="fade">
                                      <p:cBhvr>
                                        <p:cTn id="47" dur="1000"/>
                                        <p:tgtEl>
                                          <p:spTgt spid="3075">
                                            <p:txEl>
                                              <p:pRg st="5" end="5"/>
                                            </p:txEl>
                                          </p:spTgt>
                                        </p:tgtEl>
                                      </p:cBhvr>
                                    </p:animEffect>
                                    <p:anim calcmode="lin" valueType="num">
                                      <p:cBhvr>
                                        <p:cTn id="48" dur="1000" fill="hold"/>
                                        <p:tgtEl>
                                          <p:spTgt spid="3075">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07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075">
                                            <p:txEl>
                                              <p:pRg st="6" end="6"/>
                                            </p:txEl>
                                          </p:spTgt>
                                        </p:tgtEl>
                                        <p:attrNameLst>
                                          <p:attrName>style.visibility</p:attrName>
                                        </p:attrNameLst>
                                      </p:cBhvr>
                                      <p:to>
                                        <p:strVal val="visible"/>
                                      </p:to>
                                    </p:set>
                                    <p:animEffect transition="in" filter="fade">
                                      <p:cBhvr>
                                        <p:cTn id="54" dur="1000"/>
                                        <p:tgtEl>
                                          <p:spTgt spid="3075">
                                            <p:txEl>
                                              <p:pRg st="6" end="6"/>
                                            </p:txEl>
                                          </p:spTgt>
                                        </p:tgtEl>
                                      </p:cBhvr>
                                    </p:animEffect>
                                    <p:anim calcmode="lin" valueType="num">
                                      <p:cBhvr>
                                        <p:cTn id="55" dur="1000" fill="hold"/>
                                        <p:tgtEl>
                                          <p:spTgt spid="3075">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07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3075">
                                            <p:txEl>
                                              <p:pRg st="7" end="7"/>
                                            </p:txEl>
                                          </p:spTgt>
                                        </p:tgtEl>
                                        <p:attrNameLst>
                                          <p:attrName>style.visibility</p:attrName>
                                        </p:attrNameLst>
                                      </p:cBhvr>
                                      <p:to>
                                        <p:strVal val="visible"/>
                                      </p:to>
                                    </p:set>
                                    <p:animEffect transition="in" filter="fade">
                                      <p:cBhvr>
                                        <p:cTn id="61" dur="1000"/>
                                        <p:tgtEl>
                                          <p:spTgt spid="3075">
                                            <p:txEl>
                                              <p:pRg st="7" end="7"/>
                                            </p:txEl>
                                          </p:spTgt>
                                        </p:tgtEl>
                                      </p:cBhvr>
                                    </p:animEffect>
                                    <p:anim calcmode="lin" valueType="num">
                                      <p:cBhvr>
                                        <p:cTn id="62" dur="1000" fill="hold"/>
                                        <p:tgtEl>
                                          <p:spTgt spid="3075">
                                            <p:txEl>
                                              <p:pRg st="7" end="7"/>
                                            </p:txEl>
                                          </p:spTgt>
                                        </p:tgtEl>
                                        <p:attrNameLst>
                                          <p:attrName>ppt_x</p:attrName>
                                        </p:attrNameLst>
                                      </p:cBhvr>
                                      <p:tavLst>
                                        <p:tav tm="0">
                                          <p:val>
                                            <p:strVal val="#ppt_x"/>
                                          </p:val>
                                        </p:tav>
                                        <p:tav tm="100000">
                                          <p:val>
                                            <p:strVal val="#ppt_x"/>
                                          </p:val>
                                        </p:tav>
                                      </p:tavLst>
                                    </p:anim>
                                    <p:anim calcmode="lin" valueType="num">
                                      <p:cBhvr>
                                        <p:cTn id="63" dur="1000" fill="hold"/>
                                        <p:tgtEl>
                                          <p:spTgt spid="307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3075">
                                            <p:txEl>
                                              <p:pRg st="8" end="8"/>
                                            </p:txEl>
                                          </p:spTgt>
                                        </p:tgtEl>
                                        <p:attrNameLst>
                                          <p:attrName>style.visibility</p:attrName>
                                        </p:attrNameLst>
                                      </p:cBhvr>
                                      <p:to>
                                        <p:strVal val="visible"/>
                                      </p:to>
                                    </p:set>
                                    <p:animEffect transition="in" filter="fade">
                                      <p:cBhvr>
                                        <p:cTn id="68" dur="1000"/>
                                        <p:tgtEl>
                                          <p:spTgt spid="3075">
                                            <p:txEl>
                                              <p:pRg st="8" end="8"/>
                                            </p:txEl>
                                          </p:spTgt>
                                        </p:tgtEl>
                                      </p:cBhvr>
                                    </p:animEffect>
                                    <p:anim calcmode="lin" valueType="num">
                                      <p:cBhvr>
                                        <p:cTn id="69" dur="1000" fill="hold"/>
                                        <p:tgtEl>
                                          <p:spTgt spid="3075">
                                            <p:txEl>
                                              <p:pRg st="8" end="8"/>
                                            </p:txEl>
                                          </p:spTgt>
                                        </p:tgtEl>
                                        <p:attrNameLst>
                                          <p:attrName>ppt_x</p:attrName>
                                        </p:attrNameLst>
                                      </p:cBhvr>
                                      <p:tavLst>
                                        <p:tav tm="0">
                                          <p:val>
                                            <p:strVal val="#ppt_x"/>
                                          </p:val>
                                        </p:tav>
                                        <p:tav tm="100000">
                                          <p:val>
                                            <p:strVal val="#ppt_x"/>
                                          </p:val>
                                        </p:tav>
                                      </p:tavLst>
                                    </p:anim>
                                    <p:anim calcmode="lin" valueType="num">
                                      <p:cBhvr>
                                        <p:cTn id="70" dur="1000" fill="hold"/>
                                        <p:tgtEl>
                                          <p:spTgt spid="307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3075">
                                            <p:txEl>
                                              <p:pRg st="9" end="9"/>
                                            </p:txEl>
                                          </p:spTgt>
                                        </p:tgtEl>
                                        <p:attrNameLst>
                                          <p:attrName>style.visibility</p:attrName>
                                        </p:attrNameLst>
                                      </p:cBhvr>
                                      <p:to>
                                        <p:strVal val="visible"/>
                                      </p:to>
                                    </p:set>
                                    <p:animEffect transition="in" filter="fade">
                                      <p:cBhvr>
                                        <p:cTn id="75" dur="1000"/>
                                        <p:tgtEl>
                                          <p:spTgt spid="3075">
                                            <p:txEl>
                                              <p:pRg st="9" end="9"/>
                                            </p:txEl>
                                          </p:spTgt>
                                        </p:tgtEl>
                                      </p:cBhvr>
                                    </p:animEffect>
                                    <p:anim calcmode="lin" valueType="num">
                                      <p:cBhvr>
                                        <p:cTn id="76" dur="1000" fill="hold"/>
                                        <p:tgtEl>
                                          <p:spTgt spid="3075">
                                            <p:txEl>
                                              <p:pRg st="9" end="9"/>
                                            </p:txEl>
                                          </p:spTgt>
                                        </p:tgtEl>
                                        <p:attrNameLst>
                                          <p:attrName>ppt_x</p:attrName>
                                        </p:attrNameLst>
                                      </p:cBhvr>
                                      <p:tavLst>
                                        <p:tav tm="0">
                                          <p:val>
                                            <p:strVal val="#ppt_x"/>
                                          </p:val>
                                        </p:tav>
                                        <p:tav tm="100000">
                                          <p:val>
                                            <p:strVal val="#ppt_x"/>
                                          </p:val>
                                        </p:tav>
                                      </p:tavLst>
                                    </p:anim>
                                    <p:anim calcmode="lin" valueType="num">
                                      <p:cBhvr>
                                        <p:cTn id="77" dur="1000" fill="hold"/>
                                        <p:tgtEl>
                                          <p:spTgt spid="3075">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42" presetClass="entr" presetSubtype="0" fill="hold" grpId="0" nodeType="clickEffect">
                                  <p:stCondLst>
                                    <p:cond delay="0"/>
                                  </p:stCondLst>
                                  <p:childTnLst>
                                    <p:set>
                                      <p:cBhvr>
                                        <p:cTn id="81" dur="1" fill="hold">
                                          <p:stCondLst>
                                            <p:cond delay="0"/>
                                          </p:stCondLst>
                                        </p:cTn>
                                        <p:tgtEl>
                                          <p:spTgt spid="3075">
                                            <p:txEl>
                                              <p:pRg st="10" end="10"/>
                                            </p:txEl>
                                          </p:spTgt>
                                        </p:tgtEl>
                                        <p:attrNameLst>
                                          <p:attrName>style.visibility</p:attrName>
                                        </p:attrNameLst>
                                      </p:cBhvr>
                                      <p:to>
                                        <p:strVal val="visible"/>
                                      </p:to>
                                    </p:set>
                                    <p:animEffect transition="in" filter="fade">
                                      <p:cBhvr>
                                        <p:cTn id="82" dur="1000"/>
                                        <p:tgtEl>
                                          <p:spTgt spid="3075">
                                            <p:txEl>
                                              <p:pRg st="10" end="10"/>
                                            </p:txEl>
                                          </p:spTgt>
                                        </p:tgtEl>
                                      </p:cBhvr>
                                    </p:animEffect>
                                    <p:anim calcmode="lin" valueType="num">
                                      <p:cBhvr>
                                        <p:cTn id="83" dur="1000" fill="hold"/>
                                        <p:tgtEl>
                                          <p:spTgt spid="3075">
                                            <p:txEl>
                                              <p:pRg st="10" end="10"/>
                                            </p:txEl>
                                          </p:spTgt>
                                        </p:tgtEl>
                                        <p:attrNameLst>
                                          <p:attrName>ppt_x</p:attrName>
                                        </p:attrNameLst>
                                      </p:cBhvr>
                                      <p:tavLst>
                                        <p:tav tm="0">
                                          <p:val>
                                            <p:strVal val="#ppt_x"/>
                                          </p:val>
                                        </p:tav>
                                        <p:tav tm="100000">
                                          <p:val>
                                            <p:strVal val="#ppt_x"/>
                                          </p:val>
                                        </p:tav>
                                      </p:tavLst>
                                    </p:anim>
                                    <p:anim calcmode="lin" valueType="num">
                                      <p:cBhvr>
                                        <p:cTn id="84" dur="1000" fill="hold"/>
                                        <p:tgtEl>
                                          <p:spTgt spid="3075">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42" presetClass="entr" presetSubtype="0" fill="hold" grpId="0" nodeType="clickEffect">
                                  <p:stCondLst>
                                    <p:cond delay="0"/>
                                  </p:stCondLst>
                                  <p:childTnLst>
                                    <p:set>
                                      <p:cBhvr>
                                        <p:cTn id="88" dur="1" fill="hold">
                                          <p:stCondLst>
                                            <p:cond delay="0"/>
                                          </p:stCondLst>
                                        </p:cTn>
                                        <p:tgtEl>
                                          <p:spTgt spid="3075">
                                            <p:txEl>
                                              <p:pRg st="11" end="11"/>
                                            </p:txEl>
                                          </p:spTgt>
                                        </p:tgtEl>
                                        <p:attrNameLst>
                                          <p:attrName>style.visibility</p:attrName>
                                        </p:attrNameLst>
                                      </p:cBhvr>
                                      <p:to>
                                        <p:strVal val="visible"/>
                                      </p:to>
                                    </p:set>
                                    <p:animEffect transition="in" filter="fade">
                                      <p:cBhvr>
                                        <p:cTn id="89" dur="1000"/>
                                        <p:tgtEl>
                                          <p:spTgt spid="3075">
                                            <p:txEl>
                                              <p:pRg st="11" end="11"/>
                                            </p:txEl>
                                          </p:spTgt>
                                        </p:tgtEl>
                                      </p:cBhvr>
                                    </p:animEffect>
                                    <p:anim calcmode="lin" valueType="num">
                                      <p:cBhvr>
                                        <p:cTn id="90" dur="1000" fill="hold"/>
                                        <p:tgtEl>
                                          <p:spTgt spid="3075">
                                            <p:txEl>
                                              <p:pRg st="11" end="11"/>
                                            </p:txEl>
                                          </p:spTgt>
                                        </p:tgtEl>
                                        <p:attrNameLst>
                                          <p:attrName>ppt_x</p:attrName>
                                        </p:attrNameLst>
                                      </p:cBhvr>
                                      <p:tavLst>
                                        <p:tav tm="0">
                                          <p:val>
                                            <p:strVal val="#ppt_x"/>
                                          </p:val>
                                        </p:tav>
                                        <p:tav tm="100000">
                                          <p:val>
                                            <p:strVal val="#ppt_x"/>
                                          </p:val>
                                        </p:tav>
                                      </p:tavLst>
                                    </p:anim>
                                    <p:anim calcmode="lin" valueType="num">
                                      <p:cBhvr>
                                        <p:cTn id="91" dur="1000" fill="hold"/>
                                        <p:tgtEl>
                                          <p:spTgt spid="3075">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42" presetClass="entr" presetSubtype="0" fill="hold" grpId="0" nodeType="clickEffect">
                                  <p:stCondLst>
                                    <p:cond delay="0"/>
                                  </p:stCondLst>
                                  <p:childTnLst>
                                    <p:set>
                                      <p:cBhvr>
                                        <p:cTn id="95" dur="1" fill="hold">
                                          <p:stCondLst>
                                            <p:cond delay="0"/>
                                          </p:stCondLst>
                                        </p:cTn>
                                        <p:tgtEl>
                                          <p:spTgt spid="3075">
                                            <p:txEl>
                                              <p:pRg st="12" end="12"/>
                                            </p:txEl>
                                          </p:spTgt>
                                        </p:tgtEl>
                                        <p:attrNameLst>
                                          <p:attrName>style.visibility</p:attrName>
                                        </p:attrNameLst>
                                      </p:cBhvr>
                                      <p:to>
                                        <p:strVal val="visible"/>
                                      </p:to>
                                    </p:set>
                                    <p:animEffect transition="in" filter="fade">
                                      <p:cBhvr>
                                        <p:cTn id="96" dur="1000"/>
                                        <p:tgtEl>
                                          <p:spTgt spid="3075">
                                            <p:txEl>
                                              <p:pRg st="12" end="12"/>
                                            </p:txEl>
                                          </p:spTgt>
                                        </p:tgtEl>
                                      </p:cBhvr>
                                    </p:animEffect>
                                    <p:anim calcmode="lin" valueType="num">
                                      <p:cBhvr>
                                        <p:cTn id="97" dur="1000" fill="hold"/>
                                        <p:tgtEl>
                                          <p:spTgt spid="3075">
                                            <p:txEl>
                                              <p:pRg st="12" end="12"/>
                                            </p:txEl>
                                          </p:spTgt>
                                        </p:tgtEl>
                                        <p:attrNameLst>
                                          <p:attrName>ppt_x</p:attrName>
                                        </p:attrNameLst>
                                      </p:cBhvr>
                                      <p:tavLst>
                                        <p:tav tm="0">
                                          <p:val>
                                            <p:strVal val="#ppt_x"/>
                                          </p:val>
                                        </p:tav>
                                        <p:tav tm="100000">
                                          <p:val>
                                            <p:strVal val="#ppt_x"/>
                                          </p:val>
                                        </p:tav>
                                      </p:tavLst>
                                    </p:anim>
                                    <p:anim calcmode="lin" valueType="num">
                                      <p:cBhvr>
                                        <p:cTn id="98" dur="1000" fill="hold"/>
                                        <p:tgtEl>
                                          <p:spTgt spid="3075">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42" presetClass="entr" presetSubtype="0" fill="hold" grpId="0" nodeType="clickEffect">
                                  <p:stCondLst>
                                    <p:cond delay="0"/>
                                  </p:stCondLst>
                                  <p:childTnLst>
                                    <p:set>
                                      <p:cBhvr>
                                        <p:cTn id="102" dur="1" fill="hold">
                                          <p:stCondLst>
                                            <p:cond delay="0"/>
                                          </p:stCondLst>
                                        </p:cTn>
                                        <p:tgtEl>
                                          <p:spTgt spid="3075">
                                            <p:txEl>
                                              <p:pRg st="13" end="13"/>
                                            </p:txEl>
                                          </p:spTgt>
                                        </p:tgtEl>
                                        <p:attrNameLst>
                                          <p:attrName>style.visibility</p:attrName>
                                        </p:attrNameLst>
                                      </p:cBhvr>
                                      <p:to>
                                        <p:strVal val="visible"/>
                                      </p:to>
                                    </p:set>
                                    <p:animEffect transition="in" filter="fade">
                                      <p:cBhvr>
                                        <p:cTn id="103" dur="1000"/>
                                        <p:tgtEl>
                                          <p:spTgt spid="3075">
                                            <p:txEl>
                                              <p:pRg st="13" end="13"/>
                                            </p:txEl>
                                          </p:spTgt>
                                        </p:tgtEl>
                                      </p:cBhvr>
                                    </p:animEffect>
                                    <p:anim calcmode="lin" valueType="num">
                                      <p:cBhvr>
                                        <p:cTn id="104" dur="1000" fill="hold"/>
                                        <p:tgtEl>
                                          <p:spTgt spid="3075">
                                            <p:txEl>
                                              <p:pRg st="13" end="13"/>
                                            </p:txEl>
                                          </p:spTgt>
                                        </p:tgtEl>
                                        <p:attrNameLst>
                                          <p:attrName>ppt_x</p:attrName>
                                        </p:attrNameLst>
                                      </p:cBhvr>
                                      <p:tavLst>
                                        <p:tav tm="0">
                                          <p:val>
                                            <p:strVal val="#ppt_x"/>
                                          </p:val>
                                        </p:tav>
                                        <p:tav tm="100000">
                                          <p:val>
                                            <p:strVal val="#ppt_x"/>
                                          </p:val>
                                        </p:tav>
                                      </p:tavLst>
                                    </p:anim>
                                    <p:anim calcmode="lin" valueType="num">
                                      <p:cBhvr>
                                        <p:cTn id="105" dur="1000" fill="hold"/>
                                        <p:tgtEl>
                                          <p:spTgt spid="3075">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106" fill="hold">
                      <p:stCondLst>
                        <p:cond delay="indefinite"/>
                      </p:stCondLst>
                      <p:childTnLst>
                        <p:par>
                          <p:cTn id="107" fill="hold">
                            <p:stCondLst>
                              <p:cond delay="0"/>
                            </p:stCondLst>
                            <p:childTnLst>
                              <p:par>
                                <p:cTn id="108" presetID="42" presetClass="entr" presetSubtype="0" fill="hold" grpId="0" nodeType="clickEffect">
                                  <p:stCondLst>
                                    <p:cond delay="0"/>
                                  </p:stCondLst>
                                  <p:childTnLst>
                                    <p:set>
                                      <p:cBhvr>
                                        <p:cTn id="109" dur="1" fill="hold">
                                          <p:stCondLst>
                                            <p:cond delay="0"/>
                                          </p:stCondLst>
                                        </p:cTn>
                                        <p:tgtEl>
                                          <p:spTgt spid="3075">
                                            <p:txEl>
                                              <p:pRg st="14" end="14"/>
                                            </p:txEl>
                                          </p:spTgt>
                                        </p:tgtEl>
                                        <p:attrNameLst>
                                          <p:attrName>style.visibility</p:attrName>
                                        </p:attrNameLst>
                                      </p:cBhvr>
                                      <p:to>
                                        <p:strVal val="visible"/>
                                      </p:to>
                                    </p:set>
                                    <p:animEffect transition="in" filter="fade">
                                      <p:cBhvr>
                                        <p:cTn id="110" dur="1000"/>
                                        <p:tgtEl>
                                          <p:spTgt spid="3075">
                                            <p:txEl>
                                              <p:pRg st="14" end="14"/>
                                            </p:txEl>
                                          </p:spTgt>
                                        </p:tgtEl>
                                      </p:cBhvr>
                                    </p:animEffect>
                                    <p:anim calcmode="lin" valueType="num">
                                      <p:cBhvr>
                                        <p:cTn id="111" dur="1000" fill="hold"/>
                                        <p:tgtEl>
                                          <p:spTgt spid="3075">
                                            <p:txEl>
                                              <p:pRg st="14" end="14"/>
                                            </p:txEl>
                                          </p:spTgt>
                                        </p:tgtEl>
                                        <p:attrNameLst>
                                          <p:attrName>ppt_x</p:attrName>
                                        </p:attrNameLst>
                                      </p:cBhvr>
                                      <p:tavLst>
                                        <p:tav tm="0">
                                          <p:val>
                                            <p:strVal val="#ppt_x"/>
                                          </p:val>
                                        </p:tav>
                                        <p:tav tm="100000">
                                          <p:val>
                                            <p:strVal val="#ppt_x"/>
                                          </p:val>
                                        </p:tav>
                                      </p:tavLst>
                                    </p:anim>
                                    <p:anim calcmode="lin" valueType="num">
                                      <p:cBhvr>
                                        <p:cTn id="112" dur="1000" fill="hold"/>
                                        <p:tgtEl>
                                          <p:spTgt spid="3075">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42" presetClass="entr" presetSubtype="0" fill="hold" grpId="0" nodeType="clickEffect">
                                  <p:stCondLst>
                                    <p:cond delay="0"/>
                                  </p:stCondLst>
                                  <p:childTnLst>
                                    <p:set>
                                      <p:cBhvr>
                                        <p:cTn id="116" dur="1" fill="hold">
                                          <p:stCondLst>
                                            <p:cond delay="0"/>
                                          </p:stCondLst>
                                        </p:cTn>
                                        <p:tgtEl>
                                          <p:spTgt spid="3075">
                                            <p:txEl>
                                              <p:pRg st="15" end="15"/>
                                            </p:txEl>
                                          </p:spTgt>
                                        </p:tgtEl>
                                        <p:attrNameLst>
                                          <p:attrName>style.visibility</p:attrName>
                                        </p:attrNameLst>
                                      </p:cBhvr>
                                      <p:to>
                                        <p:strVal val="visible"/>
                                      </p:to>
                                    </p:set>
                                    <p:animEffect transition="in" filter="fade">
                                      <p:cBhvr>
                                        <p:cTn id="117" dur="1000"/>
                                        <p:tgtEl>
                                          <p:spTgt spid="3075">
                                            <p:txEl>
                                              <p:pRg st="15" end="15"/>
                                            </p:txEl>
                                          </p:spTgt>
                                        </p:tgtEl>
                                      </p:cBhvr>
                                    </p:animEffect>
                                    <p:anim calcmode="lin" valueType="num">
                                      <p:cBhvr>
                                        <p:cTn id="118" dur="1000" fill="hold"/>
                                        <p:tgtEl>
                                          <p:spTgt spid="3075">
                                            <p:txEl>
                                              <p:pRg st="15" end="15"/>
                                            </p:txEl>
                                          </p:spTgt>
                                        </p:tgtEl>
                                        <p:attrNameLst>
                                          <p:attrName>ppt_x</p:attrName>
                                        </p:attrNameLst>
                                      </p:cBhvr>
                                      <p:tavLst>
                                        <p:tav tm="0">
                                          <p:val>
                                            <p:strVal val="#ppt_x"/>
                                          </p:val>
                                        </p:tav>
                                        <p:tav tm="100000">
                                          <p:val>
                                            <p:strVal val="#ppt_x"/>
                                          </p:val>
                                        </p:tav>
                                      </p:tavLst>
                                    </p:anim>
                                    <p:anim calcmode="lin" valueType="num">
                                      <p:cBhvr>
                                        <p:cTn id="119" dur="1000" fill="hold"/>
                                        <p:tgtEl>
                                          <p:spTgt spid="3075">
                                            <p:txEl>
                                              <p:pRg st="15" end="15"/>
                                            </p:txEl>
                                          </p:spTgt>
                                        </p:tgtEl>
                                        <p:attrNameLst>
                                          <p:attrName>ppt_y</p:attrName>
                                        </p:attrNameLst>
                                      </p:cBhvr>
                                      <p:tavLst>
                                        <p:tav tm="0">
                                          <p:val>
                                            <p:strVal val="#ppt_y+.1"/>
                                          </p:val>
                                        </p:tav>
                                        <p:tav tm="100000">
                                          <p:val>
                                            <p:strVal val="#ppt_y"/>
                                          </p:val>
                                        </p:tav>
                                      </p:tavLst>
                                    </p:anim>
                                  </p:childTnLst>
                                </p:cTn>
                              </p:par>
                            </p:childTnLst>
                          </p:cTn>
                        </p:par>
                      </p:childTnLst>
                    </p:cTn>
                  </p:par>
                  <p:par>
                    <p:cTn id="120" fill="hold">
                      <p:stCondLst>
                        <p:cond delay="indefinite"/>
                      </p:stCondLst>
                      <p:childTnLst>
                        <p:par>
                          <p:cTn id="121" fill="hold">
                            <p:stCondLst>
                              <p:cond delay="0"/>
                            </p:stCondLst>
                            <p:childTnLst>
                              <p:par>
                                <p:cTn id="122" presetID="42" presetClass="entr" presetSubtype="0" fill="hold" grpId="0" nodeType="clickEffect">
                                  <p:stCondLst>
                                    <p:cond delay="0"/>
                                  </p:stCondLst>
                                  <p:childTnLst>
                                    <p:set>
                                      <p:cBhvr>
                                        <p:cTn id="123" dur="1" fill="hold">
                                          <p:stCondLst>
                                            <p:cond delay="0"/>
                                          </p:stCondLst>
                                        </p:cTn>
                                        <p:tgtEl>
                                          <p:spTgt spid="3075">
                                            <p:txEl>
                                              <p:pRg st="16" end="16"/>
                                            </p:txEl>
                                          </p:spTgt>
                                        </p:tgtEl>
                                        <p:attrNameLst>
                                          <p:attrName>style.visibility</p:attrName>
                                        </p:attrNameLst>
                                      </p:cBhvr>
                                      <p:to>
                                        <p:strVal val="visible"/>
                                      </p:to>
                                    </p:set>
                                    <p:animEffect transition="in" filter="fade">
                                      <p:cBhvr>
                                        <p:cTn id="124" dur="1000"/>
                                        <p:tgtEl>
                                          <p:spTgt spid="3075">
                                            <p:txEl>
                                              <p:pRg st="16" end="16"/>
                                            </p:txEl>
                                          </p:spTgt>
                                        </p:tgtEl>
                                      </p:cBhvr>
                                    </p:animEffect>
                                    <p:anim calcmode="lin" valueType="num">
                                      <p:cBhvr>
                                        <p:cTn id="125" dur="1000" fill="hold"/>
                                        <p:tgtEl>
                                          <p:spTgt spid="3075">
                                            <p:txEl>
                                              <p:pRg st="16" end="16"/>
                                            </p:txEl>
                                          </p:spTgt>
                                        </p:tgtEl>
                                        <p:attrNameLst>
                                          <p:attrName>ppt_x</p:attrName>
                                        </p:attrNameLst>
                                      </p:cBhvr>
                                      <p:tavLst>
                                        <p:tav tm="0">
                                          <p:val>
                                            <p:strVal val="#ppt_x"/>
                                          </p:val>
                                        </p:tav>
                                        <p:tav tm="100000">
                                          <p:val>
                                            <p:strVal val="#ppt_x"/>
                                          </p:val>
                                        </p:tav>
                                      </p:tavLst>
                                    </p:anim>
                                    <p:anim calcmode="lin" valueType="num">
                                      <p:cBhvr>
                                        <p:cTn id="126" dur="1000" fill="hold"/>
                                        <p:tgtEl>
                                          <p:spTgt spid="3075">
                                            <p:txEl>
                                              <p:pRg st="16" end="16"/>
                                            </p:txEl>
                                          </p:spTgt>
                                        </p:tgtEl>
                                        <p:attrNameLst>
                                          <p:attrName>ppt_y</p:attrName>
                                        </p:attrNameLst>
                                      </p:cBhvr>
                                      <p:tavLst>
                                        <p:tav tm="0">
                                          <p:val>
                                            <p:strVal val="#ppt_y+.1"/>
                                          </p:val>
                                        </p:tav>
                                        <p:tav tm="100000">
                                          <p:val>
                                            <p:strVal val="#ppt_y"/>
                                          </p:val>
                                        </p:tav>
                                      </p:tavLst>
                                    </p:anim>
                                  </p:childTnLst>
                                </p:cTn>
                              </p:par>
                            </p:childTnLst>
                          </p:cTn>
                        </p:par>
                      </p:childTnLst>
                    </p:cTn>
                  </p:par>
                  <p:par>
                    <p:cTn id="127" fill="hold">
                      <p:stCondLst>
                        <p:cond delay="indefinite"/>
                      </p:stCondLst>
                      <p:childTnLst>
                        <p:par>
                          <p:cTn id="128" fill="hold">
                            <p:stCondLst>
                              <p:cond delay="0"/>
                            </p:stCondLst>
                            <p:childTnLst>
                              <p:par>
                                <p:cTn id="129" presetID="42" presetClass="entr" presetSubtype="0" fill="hold" grpId="0" nodeType="clickEffect">
                                  <p:stCondLst>
                                    <p:cond delay="0"/>
                                  </p:stCondLst>
                                  <p:childTnLst>
                                    <p:set>
                                      <p:cBhvr>
                                        <p:cTn id="130" dur="1" fill="hold">
                                          <p:stCondLst>
                                            <p:cond delay="0"/>
                                          </p:stCondLst>
                                        </p:cTn>
                                        <p:tgtEl>
                                          <p:spTgt spid="3075">
                                            <p:txEl>
                                              <p:pRg st="17" end="17"/>
                                            </p:txEl>
                                          </p:spTgt>
                                        </p:tgtEl>
                                        <p:attrNameLst>
                                          <p:attrName>style.visibility</p:attrName>
                                        </p:attrNameLst>
                                      </p:cBhvr>
                                      <p:to>
                                        <p:strVal val="visible"/>
                                      </p:to>
                                    </p:set>
                                    <p:animEffect transition="in" filter="fade">
                                      <p:cBhvr>
                                        <p:cTn id="131" dur="1000"/>
                                        <p:tgtEl>
                                          <p:spTgt spid="3075">
                                            <p:txEl>
                                              <p:pRg st="17" end="17"/>
                                            </p:txEl>
                                          </p:spTgt>
                                        </p:tgtEl>
                                      </p:cBhvr>
                                    </p:animEffect>
                                    <p:anim calcmode="lin" valueType="num">
                                      <p:cBhvr>
                                        <p:cTn id="132" dur="1000" fill="hold"/>
                                        <p:tgtEl>
                                          <p:spTgt spid="3075">
                                            <p:txEl>
                                              <p:pRg st="17" end="17"/>
                                            </p:txEl>
                                          </p:spTgt>
                                        </p:tgtEl>
                                        <p:attrNameLst>
                                          <p:attrName>ppt_x</p:attrName>
                                        </p:attrNameLst>
                                      </p:cBhvr>
                                      <p:tavLst>
                                        <p:tav tm="0">
                                          <p:val>
                                            <p:strVal val="#ppt_x"/>
                                          </p:val>
                                        </p:tav>
                                        <p:tav tm="100000">
                                          <p:val>
                                            <p:strVal val="#ppt_x"/>
                                          </p:val>
                                        </p:tav>
                                      </p:tavLst>
                                    </p:anim>
                                    <p:anim calcmode="lin" valueType="num">
                                      <p:cBhvr>
                                        <p:cTn id="133" dur="1000" fill="hold"/>
                                        <p:tgtEl>
                                          <p:spTgt spid="3075">
                                            <p:txEl>
                                              <p:pRg st="17" end="17"/>
                                            </p:txEl>
                                          </p:spTgt>
                                        </p:tgtEl>
                                        <p:attrNameLst>
                                          <p:attrName>ppt_y</p:attrName>
                                        </p:attrNameLst>
                                      </p:cBhvr>
                                      <p:tavLst>
                                        <p:tav tm="0">
                                          <p:val>
                                            <p:strVal val="#ppt_y+.1"/>
                                          </p:val>
                                        </p:tav>
                                        <p:tav tm="100000">
                                          <p:val>
                                            <p:strVal val="#ppt_y"/>
                                          </p:val>
                                        </p:tav>
                                      </p:tavLst>
                                    </p:anim>
                                  </p:childTnLst>
                                </p:cTn>
                              </p:par>
                            </p:childTnLst>
                          </p:cTn>
                        </p:par>
                      </p:childTnLst>
                    </p:cTn>
                  </p:par>
                  <p:par>
                    <p:cTn id="134" fill="hold">
                      <p:stCondLst>
                        <p:cond delay="indefinite"/>
                      </p:stCondLst>
                      <p:childTnLst>
                        <p:par>
                          <p:cTn id="135" fill="hold">
                            <p:stCondLst>
                              <p:cond delay="0"/>
                            </p:stCondLst>
                            <p:childTnLst>
                              <p:par>
                                <p:cTn id="136" presetID="42" presetClass="entr" presetSubtype="0" fill="hold" grpId="0" nodeType="clickEffect">
                                  <p:stCondLst>
                                    <p:cond delay="0"/>
                                  </p:stCondLst>
                                  <p:childTnLst>
                                    <p:set>
                                      <p:cBhvr>
                                        <p:cTn id="137" dur="1" fill="hold">
                                          <p:stCondLst>
                                            <p:cond delay="0"/>
                                          </p:stCondLst>
                                        </p:cTn>
                                        <p:tgtEl>
                                          <p:spTgt spid="3075">
                                            <p:txEl>
                                              <p:pRg st="18" end="18"/>
                                            </p:txEl>
                                          </p:spTgt>
                                        </p:tgtEl>
                                        <p:attrNameLst>
                                          <p:attrName>style.visibility</p:attrName>
                                        </p:attrNameLst>
                                      </p:cBhvr>
                                      <p:to>
                                        <p:strVal val="visible"/>
                                      </p:to>
                                    </p:set>
                                    <p:animEffect transition="in" filter="fade">
                                      <p:cBhvr>
                                        <p:cTn id="138" dur="1000"/>
                                        <p:tgtEl>
                                          <p:spTgt spid="3075">
                                            <p:txEl>
                                              <p:pRg st="18" end="18"/>
                                            </p:txEl>
                                          </p:spTgt>
                                        </p:tgtEl>
                                      </p:cBhvr>
                                    </p:animEffect>
                                    <p:anim calcmode="lin" valueType="num">
                                      <p:cBhvr>
                                        <p:cTn id="139" dur="1000" fill="hold"/>
                                        <p:tgtEl>
                                          <p:spTgt spid="3075">
                                            <p:txEl>
                                              <p:pRg st="18" end="18"/>
                                            </p:txEl>
                                          </p:spTgt>
                                        </p:tgtEl>
                                        <p:attrNameLst>
                                          <p:attrName>ppt_x</p:attrName>
                                        </p:attrNameLst>
                                      </p:cBhvr>
                                      <p:tavLst>
                                        <p:tav tm="0">
                                          <p:val>
                                            <p:strVal val="#ppt_x"/>
                                          </p:val>
                                        </p:tav>
                                        <p:tav tm="100000">
                                          <p:val>
                                            <p:strVal val="#ppt_x"/>
                                          </p:val>
                                        </p:tav>
                                      </p:tavLst>
                                    </p:anim>
                                    <p:anim calcmode="lin" valueType="num">
                                      <p:cBhvr>
                                        <p:cTn id="140" dur="1000" fill="hold"/>
                                        <p:tgtEl>
                                          <p:spTgt spid="3075">
                                            <p:txEl>
                                              <p:pRg st="18" end="18"/>
                                            </p:txEl>
                                          </p:spTgt>
                                        </p:tgtEl>
                                        <p:attrNameLst>
                                          <p:attrName>ppt_y</p:attrName>
                                        </p:attrNameLst>
                                      </p:cBhvr>
                                      <p:tavLst>
                                        <p:tav tm="0">
                                          <p:val>
                                            <p:strVal val="#ppt_y+.1"/>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42" presetClass="entr" presetSubtype="0" fill="hold" grpId="0" nodeType="clickEffect">
                                  <p:stCondLst>
                                    <p:cond delay="0"/>
                                  </p:stCondLst>
                                  <p:childTnLst>
                                    <p:set>
                                      <p:cBhvr>
                                        <p:cTn id="144" dur="1" fill="hold">
                                          <p:stCondLst>
                                            <p:cond delay="0"/>
                                          </p:stCondLst>
                                        </p:cTn>
                                        <p:tgtEl>
                                          <p:spTgt spid="3075">
                                            <p:txEl>
                                              <p:pRg st="19" end="19"/>
                                            </p:txEl>
                                          </p:spTgt>
                                        </p:tgtEl>
                                        <p:attrNameLst>
                                          <p:attrName>style.visibility</p:attrName>
                                        </p:attrNameLst>
                                      </p:cBhvr>
                                      <p:to>
                                        <p:strVal val="visible"/>
                                      </p:to>
                                    </p:set>
                                    <p:animEffect transition="in" filter="fade">
                                      <p:cBhvr>
                                        <p:cTn id="145" dur="1000"/>
                                        <p:tgtEl>
                                          <p:spTgt spid="3075">
                                            <p:txEl>
                                              <p:pRg st="19" end="19"/>
                                            </p:txEl>
                                          </p:spTgt>
                                        </p:tgtEl>
                                      </p:cBhvr>
                                    </p:animEffect>
                                    <p:anim calcmode="lin" valueType="num">
                                      <p:cBhvr>
                                        <p:cTn id="146" dur="1000" fill="hold"/>
                                        <p:tgtEl>
                                          <p:spTgt spid="3075">
                                            <p:txEl>
                                              <p:pRg st="19" end="19"/>
                                            </p:txEl>
                                          </p:spTgt>
                                        </p:tgtEl>
                                        <p:attrNameLst>
                                          <p:attrName>ppt_x</p:attrName>
                                        </p:attrNameLst>
                                      </p:cBhvr>
                                      <p:tavLst>
                                        <p:tav tm="0">
                                          <p:val>
                                            <p:strVal val="#ppt_x"/>
                                          </p:val>
                                        </p:tav>
                                        <p:tav tm="100000">
                                          <p:val>
                                            <p:strVal val="#ppt_x"/>
                                          </p:val>
                                        </p:tav>
                                      </p:tavLst>
                                    </p:anim>
                                    <p:anim calcmode="lin" valueType="num">
                                      <p:cBhvr>
                                        <p:cTn id="147" dur="1000" fill="hold"/>
                                        <p:tgtEl>
                                          <p:spTgt spid="3075">
                                            <p:txEl>
                                              <p:pRg st="19" end="1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cs typeface="Arial" pitchFamily="34" charset="0"/>
              </a:rPr>
              <a:t> </a:t>
            </a:r>
            <a:endParaRPr lang="de-DE" altLang="de-DE" sz="1200" b="1" kern="0" dirty="0">
              <a:cs typeface="Arial" pitchFamily="34" charset="0"/>
            </a:endParaRPr>
          </a:p>
          <a:p>
            <a:pPr eaLnBrk="1" fontAlgn="auto" hangingPunct="1">
              <a:spcBef>
                <a:spcPts val="0"/>
              </a:spcBef>
              <a:spcAft>
                <a:spcPts val="0"/>
              </a:spcAft>
              <a:defRPr/>
            </a:pPr>
            <a:r>
              <a:rPr lang="de-DE" altLang="de-DE" sz="1200" b="1" kern="0" dirty="0">
                <a:cs typeface="Arial" pitchFamily="34" charset="0"/>
              </a:rPr>
              <a:t>Impressum</a:t>
            </a:r>
          </a:p>
          <a:p>
            <a:pPr eaLnBrk="1" fontAlgn="auto" hangingPunct="1">
              <a:spcBef>
                <a:spcPts val="0"/>
              </a:spcBef>
              <a:spcAft>
                <a:spcPts val="0"/>
              </a:spcAft>
              <a:defRPr/>
            </a:pPr>
            <a:r>
              <a:rPr lang="de-DE" altLang="de-DE" sz="1200" kern="0" dirty="0">
                <a:cs typeface="Arial" pitchFamily="34" charset="0"/>
              </a:rPr>
              <a:t>© Österreichischer Bundesverlag Schulbuch GmbH &amp; Co. KG, Wien 2025</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Gestaltung: Julian Wildauer</a:t>
            </a:r>
            <a:br>
              <a:rPr lang="de-DE" altLang="de-DE" sz="1200" kern="0" dirty="0">
                <a:cs typeface="Arial" pitchFamily="34" charset="0"/>
              </a:rPr>
            </a:b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Alle Rechte vorbehalten.</a:t>
            </a:r>
          </a:p>
          <a:p>
            <a:pPr eaLnBrk="1" fontAlgn="auto" hangingPunct="1">
              <a:spcBef>
                <a:spcPts val="0"/>
              </a:spcBef>
              <a:spcAft>
                <a:spcPts val="0"/>
              </a:spcAft>
              <a:defRPr/>
            </a:pPr>
            <a:r>
              <a:rPr lang="de-DE" altLang="de-DE" sz="1200" kern="0" dirty="0">
                <a:cs typeface="Arial" pitchFamily="34" charset="0"/>
              </a:rPr>
              <a:t>www.oebv.at</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Jede Nutzung in anderen als den genannten Fällen bedarf der vorherigen schriftlichen Einwilligung des Verlages.</a:t>
            </a:r>
          </a:p>
        </p:txBody>
      </p:sp>
      <p:sp>
        <p:nvSpPr>
          <p:cNvPr id="6" name="Rectangle 6"/>
          <p:cNvSpPr>
            <a:spLocks noChangeArrowheads="1"/>
          </p:cNvSpPr>
          <p:nvPr/>
        </p:nvSpPr>
        <p:spPr bwMode="auto">
          <a:xfrm>
            <a:off x="468313" y="836713"/>
            <a:ext cx="3744912" cy="4897338"/>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cs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Das Tafelbild bezieht sich auf das Thema „Tourismus – Beispiel: Alpen“ auf den Seiten 18 und 19 im Schulbuch </a:t>
            </a:r>
            <a:r>
              <a:rPr lang="de-DE" altLang="de-DE" sz="1200" i="1" kern="0" dirty="0">
                <a:solidFill>
                  <a:srgbClr val="000000"/>
                </a:solidFill>
                <a:latin typeface="Arial" pitchFamily="34" charset="0"/>
                <a:cs typeface="Arial" pitchFamily="34" charset="0"/>
              </a:rPr>
              <a:t>unterwegs 3</a:t>
            </a:r>
            <a:r>
              <a:rPr lang="de-DE" altLang="de-DE" sz="1200" kern="0" dirty="0">
                <a:solidFill>
                  <a:srgbClr val="000000"/>
                </a:solidFill>
                <a:latin typeface="Arial" pitchFamily="34" charset="0"/>
                <a:cs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Es kann als Erweiterung dienen. </a:t>
            </a:r>
            <a:br>
              <a:rPr lang="de-DE" altLang="de-DE" sz="1100" kern="0" dirty="0">
                <a:solidFill>
                  <a:srgbClr val="000000"/>
                </a:solidFill>
                <a:latin typeface="Arial" pitchFamily="34" charset="0"/>
                <a:cs typeface="Arial" pitchFamily="34" charset="0"/>
              </a:rPr>
            </a:b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cs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234</Words>
  <Application>Microsoft Office PowerPoint</Application>
  <PresentationFormat>Bildschirmpräsentation (4:3)</PresentationFormat>
  <Paragraphs>42</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Syntax LT Std</vt:lpstr>
      <vt:lpstr>Wingdings</vt:lpstr>
      <vt:lpstr>Larissa</vt:lpstr>
      <vt:lpstr>PowerPoint-Präsentation</vt:lpstr>
      <vt:lpstr>Die Gesteinszonen der Ostalpen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210</cp:revision>
  <dcterms:created xsi:type="dcterms:W3CDTF">2013-10-08T07:58:50Z</dcterms:created>
  <dcterms:modified xsi:type="dcterms:W3CDTF">2024-09-11T09:30:08Z</dcterms:modified>
</cp:coreProperties>
</file>