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Wie wird ein Staat eine Weltmacht?</a:t>
            </a:r>
          </a:p>
        </p:txBody>
      </p:sp>
      <p:sp>
        <p:nvSpPr>
          <p:cNvPr id="14" name="Text Box 10">
            <a:extLst>
              <a:ext uri="{FF2B5EF4-FFF2-40B4-BE49-F238E27FC236}">
                <a16:creationId xmlns:a16="http://schemas.microsoft.com/office/drawing/2014/main" id="{D982641A-20A6-439C-8407-F61B48761EEF}"/>
              </a:ext>
            </a:extLst>
          </p:cNvPr>
          <p:cNvSpPr txBox="1">
            <a:spLocks noChangeArrowheads="1"/>
          </p:cNvSpPr>
          <p:nvPr/>
        </p:nvSpPr>
        <p:spPr bwMode="auto">
          <a:xfrm>
            <a:off x="2573631" y="3488724"/>
            <a:ext cx="4032250" cy="681037"/>
          </a:xfrm>
          <a:prstGeom prst="rect">
            <a:avLst/>
          </a:prstGeom>
          <a:solidFill>
            <a:srgbClr val="9999FF"/>
          </a:solidFill>
          <a:ln w="9525" algn="ctr">
            <a:solidFill>
              <a:srgbClr val="9999FF"/>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Voraussetzungen</a:t>
            </a:r>
          </a:p>
        </p:txBody>
      </p:sp>
      <p:sp>
        <p:nvSpPr>
          <p:cNvPr id="17" name="Pfeil nach unten 23">
            <a:extLst>
              <a:ext uri="{FF2B5EF4-FFF2-40B4-BE49-F238E27FC236}">
                <a16:creationId xmlns:a16="http://schemas.microsoft.com/office/drawing/2014/main" id="{88F3749E-8A51-497C-A5D3-55B64A4FF884}"/>
              </a:ext>
            </a:extLst>
          </p:cNvPr>
          <p:cNvSpPr>
            <a:spLocks noChangeArrowheads="1"/>
          </p:cNvSpPr>
          <p:nvPr/>
        </p:nvSpPr>
        <p:spPr bwMode="auto">
          <a:xfrm rot="8704031">
            <a:off x="3704371" y="2846312"/>
            <a:ext cx="288925" cy="568325"/>
          </a:xfrm>
          <a:prstGeom prst="downArrow">
            <a:avLst>
              <a:gd name="adj1" fmla="val 50000"/>
              <a:gd name="adj2" fmla="val 49895"/>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Text Box 10">
            <a:extLst>
              <a:ext uri="{FF2B5EF4-FFF2-40B4-BE49-F238E27FC236}">
                <a16:creationId xmlns:a16="http://schemas.microsoft.com/office/drawing/2014/main" id="{11B47AF4-426C-426A-BD7B-3D9011D5F75B}"/>
              </a:ext>
            </a:extLst>
          </p:cNvPr>
          <p:cNvSpPr txBox="1">
            <a:spLocks noChangeArrowheads="1"/>
          </p:cNvSpPr>
          <p:nvPr/>
        </p:nvSpPr>
        <p:spPr bwMode="auto">
          <a:xfrm>
            <a:off x="1606876" y="1849517"/>
            <a:ext cx="296512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politische Stabilität</a:t>
            </a:r>
          </a:p>
        </p:txBody>
      </p:sp>
      <p:sp>
        <p:nvSpPr>
          <p:cNvPr id="21" name="Text Box 10">
            <a:extLst>
              <a:ext uri="{FF2B5EF4-FFF2-40B4-BE49-F238E27FC236}">
                <a16:creationId xmlns:a16="http://schemas.microsoft.com/office/drawing/2014/main" id="{835E90EA-B6B0-4686-B7C5-E977C0715523}"/>
              </a:ext>
            </a:extLst>
          </p:cNvPr>
          <p:cNvSpPr txBox="1">
            <a:spLocks noChangeArrowheads="1"/>
          </p:cNvSpPr>
          <p:nvPr/>
        </p:nvSpPr>
        <p:spPr bwMode="auto">
          <a:xfrm>
            <a:off x="5272212" y="1877939"/>
            <a:ext cx="26673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Bildungs-einrichtungen</a:t>
            </a:r>
          </a:p>
        </p:txBody>
      </p:sp>
      <p:sp>
        <p:nvSpPr>
          <p:cNvPr id="22" name="Text Box 10">
            <a:extLst>
              <a:ext uri="{FF2B5EF4-FFF2-40B4-BE49-F238E27FC236}">
                <a16:creationId xmlns:a16="http://schemas.microsoft.com/office/drawing/2014/main" id="{0034034D-A7F6-4FE5-9DCA-93600E07E484}"/>
              </a:ext>
            </a:extLst>
          </p:cNvPr>
          <p:cNvSpPr txBox="1">
            <a:spLocks noChangeArrowheads="1"/>
          </p:cNvSpPr>
          <p:nvPr/>
        </p:nvSpPr>
        <p:spPr bwMode="auto">
          <a:xfrm>
            <a:off x="734579" y="4854861"/>
            <a:ext cx="241927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wirtschaftliche Macht</a:t>
            </a:r>
          </a:p>
        </p:txBody>
      </p:sp>
      <p:sp>
        <p:nvSpPr>
          <p:cNvPr id="26" name="Text Box 10">
            <a:extLst>
              <a:ext uri="{FF2B5EF4-FFF2-40B4-BE49-F238E27FC236}">
                <a16:creationId xmlns:a16="http://schemas.microsoft.com/office/drawing/2014/main" id="{4B6086BF-DC07-400D-965C-3515556386A3}"/>
              </a:ext>
            </a:extLst>
          </p:cNvPr>
          <p:cNvSpPr txBox="1">
            <a:spLocks noChangeArrowheads="1"/>
          </p:cNvSpPr>
          <p:nvPr/>
        </p:nvSpPr>
        <p:spPr bwMode="auto">
          <a:xfrm>
            <a:off x="6029741" y="4868118"/>
            <a:ext cx="229447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militärische Macht</a:t>
            </a:r>
          </a:p>
        </p:txBody>
      </p:sp>
      <p:sp>
        <p:nvSpPr>
          <p:cNvPr id="29" name="Pfeil nach unten 28">
            <a:extLst>
              <a:ext uri="{FF2B5EF4-FFF2-40B4-BE49-F238E27FC236}">
                <a16:creationId xmlns:a16="http://schemas.microsoft.com/office/drawing/2014/main" id="{96B3D7F4-468A-4675-84B2-FBE7D9EECE69}"/>
              </a:ext>
            </a:extLst>
          </p:cNvPr>
          <p:cNvSpPr>
            <a:spLocks noChangeArrowheads="1"/>
          </p:cNvSpPr>
          <p:nvPr/>
        </p:nvSpPr>
        <p:spPr bwMode="auto">
          <a:xfrm rot="12895969" flipH="1">
            <a:off x="5314181" y="2859480"/>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0" name="Pfeil nach unten 29">
            <a:extLst>
              <a:ext uri="{FF2B5EF4-FFF2-40B4-BE49-F238E27FC236}">
                <a16:creationId xmlns:a16="http://schemas.microsoft.com/office/drawing/2014/main" id="{8D076DBD-E198-404A-A488-9AD50433478A}"/>
              </a:ext>
            </a:extLst>
          </p:cNvPr>
          <p:cNvSpPr>
            <a:spLocks noChangeArrowheads="1"/>
          </p:cNvSpPr>
          <p:nvPr/>
        </p:nvSpPr>
        <p:spPr bwMode="auto">
          <a:xfrm rot="12895969" flipV="1">
            <a:off x="2724611" y="4256457"/>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1" name="Pfeil nach unten 30">
            <a:extLst>
              <a:ext uri="{FF2B5EF4-FFF2-40B4-BE49-F238E27FC236}">
                <a16:creationId xmlns:a16="http://schemas.microsoft.com/office/drawing/2014/main" id="{CE3D158B-F1FF-4E1D-8325-AF97F31141E9}"/>
              </a:ext>
            </a:extLst>
          </p:cNvPr>
          <p:cNvSpPr>
            <a:spLocks noChangeArrowheads="1"/>
          </p:cNvSpPr>
          <p:nvPr/>
        </p:nvSpPr>
        <p:spPr bwMode="auto">
          <a:xfrm rot="8704031" flipH="1" flipV="1">
            <a:off x="6180723" y="4256458"/>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Pfeil nach unten 29">
            <a:extLst>
              <a:ext uri="{FF2B5EF4-FFF2-40B4-BE49-F238E27FC236}">
                <a16:creationId xmlns:a16="http://schemas.microsoft.com/office/drawing/2014/main" id="{BE05E640-063E-4362-8207-F49BB5D81959}"/>
              </a:ext>
            </a:extLst>
          </p:cNvPr>
          <p:cNvSpPr>
            <a:spLocks noChangeArrowheads="1"/>
          </p:cNvSpPr>
          <p:nvPr/>
        </p:nvSpPr>
        <p:spPr bwMode="auto">
          <a:xfrm rot="10800000" flipV="1">
            <a:off x="4445293" y="4528010"/>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3" name="Text Box 10">
            <a:extLst>
              <a:ext uri="{FF2B5EF4-FFF2-40B4-BE49-F238E27FC236}">
                <a16:creationId xmlns:a16="http://schemas.microsoft.com/office/drawing/2014/main" id="{627606AC-EA3E-444E-8FAE-D63A6EFEC55C}"/>
              </a:ext>
            </a:extLst>
          </p:cNvPr>
          <p:cNvSpPr txBox="1">
            <a:spLocks noChangeArrowheads="1"/>
          </p:cNvSpPr>
          <p:nvPr/>
        </p:nvSpPr>
        <p:spPr bwMode="auto">
          <a:xfrm>
            <a:off x="3567685" y="5297802"/>
            <a:ext cx="200863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Rohstoff-reichtum</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1" grpId="0"/>
      <p:bldP spid="22" grpId="0"/>
      <p:bldP spid="26" grpId="0"/>
      <p:bldP spid="29" grpId="0" animBg="1"/>
      <p:bldP spid="30" grpId="0" animBg="1"/>
      <p:bldP spid="31" grpId="0" animBg="1"/>
      <p:bldP spid="32" grpId="0" animBg="1"/>
      <p:bldP spid="3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„Wer sind die Weltmächte?“ auf den Seiten 68 bis 69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195</Words>
  <Application>Microsoft Office PowerPoint</Application>
  <PresentationFormat>Bildschirmpräsentation (4:3)</PresentationFormat>
  <Paragraphs>26</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20</cp:revision>
  <dcterms:created xsi:type="dcterms:W3CDTF">2020-01-22T09:57:49Z</dcterms:created>
  <dcterms:modified xsi:type="dcterms:W3CDTF">2020-03-13T14:23:29Z</dcterms:modified>
</cp:coreProperties>
</file>