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06.11.2024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900113" y="3068638"/>
            <a:ext cx="75612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800" dirty="0">
                <a:solidFill>
                  <a:srgbClr val="333333"/>
                </a:solidFill>
                <a:latin typeface="Calibri" panose="020F0502020204030204" pitchFamily="34" charset="0"/>
              </a:rPr>
              <a:t>Das Gesicht des Krieges</a:t>
            </a:r>
          </a:p>
        </p:txBody>
      </p:sp>
      <p:sp>
        <p:nvSpPr>
          <p:cNvPr id="4" name="Text Box 10"/>
          <p:cNvSpPr>
            <a:spLocks noChangeArrowheads="1"/>
          </p:cNvSpPr>
          <p:nvPr/>
        </p:nvSpPr>
        <p:spPr bwMode="auto">
          <a:xfrm>
            <a:off x="3135313" y="1196975"/>
            <a:ext cx="2736850" cy="578882"/>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Millionen Tote</a:t>
            </a:r>
            <a:endParaRPr lang="de-DE" altLang="de-DE" sz="2800" dirty="0">
              <a:solidFill>
                <a:srgbClr val="333333"/>
              </a:solidFill>
              <a:latin typeface="Calibri" panose="020F0502020204030204" pitchFamily="34" charset="0"/>
            </a:endParaRPr>
          </a:p>
        </p:txBody>
      </p:sp>
      <p:sp>
        <p:nvSpPr>
          <p:cNvPr id="5" name="Text Box 10"/>
          <p:cNvSpPr>
            <a:spLocks noChangeArrowheads="1"/>
          </p:cNvSpPr>
          <p:nvPr/>
        </p:nvSpPr>
        <p:spPr bwMode="auto">
          <a:xfrm>
            <a:off x="3092450" y="5000625"/>
            <a:ext cx="2916238" cy="578882"/>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Vergewaltigung</a:t>
            </a:r>
            <a:endParaRPr lang="de-DE" altLang="de-DE" sz="2800" dirty="0">
              <a:solidFill>
                <a:srgbClr val="333333"/>
              </a:solidFill>
              <a:latin typeface="Calibri" panose="020F0502020204030204" pitchFamily="34" charset="0"/>
            </a:endParaRPr>
          </a:p>
        </p:txBody>
      </p:sp>
      <p:sp>
        <p:nvSpPr>
          <p:cNvPr id="6" name="Text Box 10"/>
          <p:cNvSpPr>
            <a:spLocks noChangeArrowheads="1"/>
          </p:cNvSpPr>
          <p:nvPr/>
        </p:nvSpPr>
        <p:spPr bwMode="auto">
          <a:xfrm>
            <a:off x="53975" y="2338388"/>
            <a:ext cx="2916238" cy="578882"/>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Verlust</a:t>
            </a:r>
            <a:endParaRPr lang="de-DE" altLang="de-DE" sz="2800">
              <a:solidFill>
                <a:srgbClr val="333333"/>
              </a:solidFill>
              <a:latin typeface="Calibri" panose="020F0502020204030204" pitchFamily="34" charset="0"/>
            </a:endParaRPr>
          </a:p>
        </p:txBody>
      </p:sp>
      <p:sp>
        <p:nvSpPr>
          <p:cNvPr id="7" name="Text Box 10"/>
          <p:cNvSpPr>
            <a:spLocks noChangeArrowheads="1"/>
          </p:cNvSpPr>
          <p:nvPr/>
        </p:nvSpPr>
        <p:spPr bwMode="auto">
          <a:xfrm>
            <a:off x="6146800" y="4276725"/>
            <a:ext cx="2914650" cy="1532334"/>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Gefangenschaft und Zwangsarbeit</a:t>
            </a:r>
            <a:endParaRPr lang="de-DE" altLang="de-DE" sz="2800">
              <a:solidFill>
                <a:srgbClr val="333333"/>
              </a:solidFill>
              <a:latin typeface="Calibri" panose="020F0502020204030204" pitchFamily="34" charset="0"/>
            </a:endParaRPr>
          </a:p>
        </p:txBody>
      </p:sp>
      <p:sp>
        <p:nvSpPr>
          <p:cNvPr id="8" name="Text Box 10"/>
          <p:cNvSpPr>
            <a:spLocks noChangeArrowheads="1"/>
          </p:cNvSpPr>
          <p:nvPr/>
        </p:nvSpPr>
        <p:spPr bwMode="auto">
          <a:xfrm>
            <a:off x="50800" y="4286250"/>
            <a:ext cx="2914650" cy="1532334"/>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sym typeface="Wingdings" panose="05000000000000000000" pitchFamily="2" charset="2"/>
              </a:rPr>
              <a:t>Flucht</a:t>
            </a:r>
          </a:p>
          <a:p>
            <a:pPr algn="ctr" eaLnBrk="1" hangingPunct="1"/>
            <a:r>
              <a:rPr lang="de-DE" altLang="de-DE" sz="2800">
                <a:solidFill>
                  <a:srgbClr val="333333"/>
                </a:solidFill>
                <a:latin typeface="Calibri" panose="020F0502020204030204" pitchFamily="34" charset="0"/>
                <a:sym typeface="Wingdings" panose="05000000000000000000" pitchFamily="2" charset="2"/>
              </a:rPr>
              <a:t>und</a:t>
            </a:r>
          </a:p>
          <a:p>
            <a:pPr algn="ctr" eaLnBrk="1" hangingPunct="1"/>
            <a:r>
              <a:rPr lang="de-DE" altLang="de-DE" sz="2800">
                <a:solidFill>
                  <a:srgbClr val="333333"/>
                </a:solidFill>
                <a:latin typeface="Calibri" panose="020F0502020204030204" pitchFamily="34" charset="0"/>
                <a:sym typeface="Wingdings" panose="05000000000000000000" pitchFamily="2" charset="2"/>
              </a:rPr>
              <a:t>Vertreibung</a:t>
            </a:r>
            <a:endParaRPr lang="de-DE" altLang="de-DE" sz="2800">
              <a:solidFill>
                <a:srgbClr val="333333"/>
              </a:solidFill>
              <a:latin typeface="Calibri" panose="020F0502020204030204" pitchFamily="34" charset="0"/>
            </a:endParaRPr>
          </a:p>
        </p:txBody>
      </p:sp>
      <p:sp>
        <p:nvSpPr>
          <p:cNvPr id="9" name="Text Box 10"/>
          <p:cNvSpPr>
            <a:spLocks noChangeArrowheads="1"/>
          </p:cNvSpPr>
          <p:nvPr/>
        </p:nvSpPr>
        <p:spPr bwMode="auto">
          <a:xfrm>
            <a:off x="6153150" y="2319338"/>
            <a:ext cx="2916238" cy="578882"/>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Zerstörung</a:t>
            </a:r>
            <a:endParaRPr lang="de-DE" altLang="de-DE" sz="2800">
              <a:solidFill>
                <a:srgbClr val="333333"/>
              </a:solidFill>
              <a:latin typeface="Calibri" panose="020F0502020204030204" pitchFamily="34" charset="0"/>
            </a:endParaRPr>
          </a:p>
        </p:txBody>
      </p:sp>
      <p:cxnSp>
        <p:nvCxnSpPr>
          <p:cNvPr id="10" name="Gerade Verbindung mit Pfeil 9"/>
          <p:cNvCxnSpPr>
            <a:cxnSpLocks noChangeShapeType="1"/>
          </p:cNvCxnSpPr>
          <p:nvPr/>
        </p:nvCxnSpPr>
        <p:spPr bwMode="auto">
          <a:xfrm flipV="1">
            <a:off x="4427538" y="1844675"/>
            <a:ext cx="0" cy="10795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1" name="Gerade Verbindung mit Pfeil 10"/>
          <p:cNvCxnSpPr>
            <a:cxnSpLocks noChangeShapeType="1"/>
          </p:cNvCxnSpPr>
          <p:nvPr/>
        </p:nvCxnSpPr>
        <p:spPr bwMode="auto">
          <a:xfrm flipH="1" flipV="1">
            <a:off x="3059113" y="2492375"/>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2" name="Gerade Verbindung mit Pfeil 11"/>
          <p:cNvCxnSpPr>
            <a:cxnSpLocks noChangeShapeType="1"/>
          </p:cNvCxnSpPr>
          <p:nvPr/>
        </p:nvCxnSpPr>
        <p:spPr bwMode="auto">
          <a:xfrm flipV="1">
            <a:off x="5089525" y="2492375"/>
            <a:ext cx="792163"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3" name="Gerade Verbindung mit Pfeil 12"/>
          <p:cNvCxnSpPr>
            <a:cxnSpLocks noChangeShapeType="1"/>
          </p:cNvCxnSpPr>
          <p:nvPr/>
        </p:nvCxnSpPr>
        <p:spPr bwMode="auto">
          <a:xfrm>
            <a:off x="4429125" y="3857625"/>
            <a:ext cx="0" cy="1081088"/>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4" name="Gerade Verbindung mit Pfeil 13"/>
          <p:cNvCxnSpPr>
            <a:cxnSpLocks noChangeShapeType="1"/>
          </p:cNvCxnSpPr>
          <p:nvPr/>
        </p:nvCxnSpPr>
        <p:spPr bwMode="auto">
          <a:xfrm flipH="1">
            <a:off x="3071813" y="3871913"/>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5" name="Gerade Verbindung mit Pfeil 14"/>
          <p:cNvCxnSpPr>
            <a:cxnSpLocks noChangeShapeType="1"/>
          </p:cNvCxnSpPr>
          <p:nvPr/>
        </p:nvCxnSpPr>
        <p:spPr bwMode="auto">
          <a:xfrm>
            <a:off x="5102225" y="3871913"/>
            <a:ext cx="792163"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„Das Gesicht des Krieges“ auf den Seiten 42 bis 43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2024-11-06T20:03:33Z</dcterms:modified>
</cp:coreProperties>
</file>