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7" r:id="rId2"/>
    <p:sldId id="298" r:id="rId3"/>
    <p:sldId id="301" r:id="rId4"/>
    <p:sldId id="300"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985D490-3D9C-53DF-AD73-66212365322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3746D0A1-F21A-4EDF-1DDA-63765A1AB08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D132487-9E9C-4971-A64C-02DC18F3D2A8}" type="datetimeFigureOut">
              <a:rPr lang="de-AT"/>
              <a:pPr>
                <a:defRPr/>
              </a:pPr>
              <a:t>07.06.2022</a:t>
            </a:fld>
            <a:endParaRPr lang="de-AT"/>
          </a:p>
        </p:txBody>
      </p:sp>
      <p:sp>
        <p:nvSpPr>
          <p:cNvPr id="4" name="Fußzeilenplatzhalter 3">
            <a:extLst>
              <a:ext uri="{FF2B5EF4-FFF2-40B4-BE49-F238E27FC236}">
                <a16:creationId xmlns:a16="http://schemas.microsoft.com/office/drawing/2014/main" id="{CB94DD9D-EA02-50C4-1088-BDBA3DE8230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8AC0E345-F4B2-CAFD-5D08-65B9C026534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93A04E2-ABB6-4AFB-807C-E85BABDB804C}"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67C3D86-6752-4F8D-E49D-B20A438E0DA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760A231-4905-549A-A79F-0922E304884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03ED474-6978-4DC0-8CE1-CD5B7E521389}" type="datetimeFigureOut">
              <a:rPr lang="de-AT"/>
              <a:pPr>
                <a:defRPr/>
              </a:pPr>
              <a:t>07.06.2022</a:t>
            </a:fld>
            <a:endParaRPr lang="de-AT"/>
          </a:p>
        </p:txBody>
      </p:sp>
      <p:sp>
        <p:nvSpPr>
          <p:cNvPr id="4" name="Folienbildplatzhalter 3">
            <a:extLst>
              <a:ext uri="{FF2B5EF4-FFF2-40B4-BE49-F238E27FC236}">
                <a16:creationId xmlns:a16="http://schemas.microsoft.com/office/drawing/2014/main" id="{920F124B-2388-43B2-2E98-99D16133252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E1D656D9-D80F-81A1-6901-2E4F44A4AFF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B82DD16C-0544-3498-7F8A-39A8CC2876C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86BF2BC7-4177-BC69-0C10-0FDA20DCBC8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776455A-8934-4042-837B-D3FE22DEB55D}"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92214569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EC5F3B37-54E5-C4F0-68F1-5BED88C8546F}"/>
              </a:ext>
            </a:extLst>
          </p:cNvPr>
          <p:cNvSpPr>
            <a:spLocks noGrp="1"/>
          </p:cNvSpPr>
          <p:nvPr>
            <p:ph type="dt" sz="half" idx="10"/>
          </p:nvPr>
        </p:nvSpPr>
        <p:spPr/>
        <p:txBody>
          <a:bodyPr/>
          <a:lstStyle>
            <a:lvl1pPr>
              <a:defRPr/>
            </a:lvl1pPr>
          </a:lstStyle>
          <a:p>
            <a:pPr>
              <a:defRPr/>
            </a:pPr>
            <a:fld id="{6DED3C4C-C3EA-4D66-A2FE-FACED22E1835}" type="datetimeFigureOut">
              <a:rPr lang="de-AT"/>
              <a:pPr>
                <a:defRPr/>
              </a:pPr>
              <a:t>07.06.2022</a:t>
            </a:fld>
            <a:endParaRPr lang="de-AT"/>
          </a:p>
        </p:txBody>
      </p:sp>
      <p:sp>
        <p:nvSpPr>
          <p:cNvPr id="5" name="Fußzeilenplatzhalter 4">
            <a:extLst>
              <a:ext uri="{FF2B5EF4-FFF2-40B4-BE49-F238E27FC236}">
                <a16:creationId xmlns:a16="http://schemas.microsoft.com/office/drawing/2014/main" id="{538EAA36-4BDC-DEF6-F566-E706EDC0B11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9362945-AD69-7683-980F-1A782508075B}"/>
              </a:ext>
            </a:extLst>
          </p:cNvPr>
          <p:cNvSpPr>
            <a:spLocks noGrp="1"/>
          </p:cNvSpPr>
          <p:nvPr>
            <p:ph type="sldNum" sz="quarter" idx="12"/>
          </p:nvPr>
        </p:nvSpPr>
        <p:spPr/>
        <p:txBody>
          <a:bodyPr/>
          <a:lstStyle>
            <a:lvl1pPr>
              <a:defRPr/>
            </a:lvl1pPr>
          </a:lstStyle>
          <a:p>
            <a:pPr>
              <a:defRPr/>
            </a:pPr>
            <a:fld id="{D3940E37-435A-402A-95C2-34A348F242B3}" type="slidenum">
              <a:rPr lang="de-AT" altLang="de-DE"/>
              <a:pPr>
                <a:defRPr/>
              </a:pPr>
              <a:t>‹Nr.›</a:t>
            </a:fld>
            <a:endParaRPr lang="de-AT" altLang="de-DE"/>
          </a:p>
        </p:txBody>
      </p:sp>
    </p:spTree>
    <p:extLst>
      <p:ext uri="{BB962C8B-B14F-4D97-AF65-F5344CB8AC3E}">
        <p14:creationId xmlns:p14="http://schemas.microsoft.com/office/powerpoint/2010/main" val="124467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46241B7-24D8-FADF-00FF-B27877904C0E}"/>
              </a:ext>
            </a:extLst>
          </p:cNvPr>
          <p:cNvSpPr>
            <a:spLocks noGrp="1"/>
          </p:cNvSpPr>
          <p:nvPr>
            <p:ph type="dt" sz="half" idx="10"/>
          </p:nvPr>
        </p:nvSpPr>
        <p:spPr/>
        <p:txBody>
          <a:bodyPr/>
          <a:lstStyle>
            <a:lvl1pPr>
              <a:defRPr/>
            </a:lvl1pPr>
          </a:lstStyle>
          <a:p>
            <a:pPr>
              <a:defRPr/>
            </a:pPr>
            <a:fld id="{2BA1BDDF-77F6-4D1F-92D6-0E9388B6CFBD}" type="datetimeFigureOut">
              <a:rPr lang="de-AT"/>
              <a:pPr>
                <a:defRPr/>
              </a:pPr>
              <a:t>07.06.2022</a:t>
            </a:fld>
            <a:endParaRPr lang="de-AT"/>
          </a:p>
        </p:txBody>
      </p:sp>
      <p:sp>
        <p:nvSpPr>
          <p:cNvPr id="5" name="Fußzeilenplatzhalter 4">
            <a:extLst>
              <a:ext uri="{FF2B5EF4-FFF2-40B4-BE49-F238E27FC236}">
                <a16:creationId xmlns:a16="http://schemas.microsoft.com/office/drawing/2014/main" id="{83D1BABD-4E11-F653-BF97-D2509E33EEE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9D45C8A-45A0-7B48-2841-3C8B80E21F3F}"/>
              </a:ext>
            </a:extLst>
          </p:cNvPr>
          <p:cNvSpPr>
            <a:spLocks noGrp="1"/>
          </p:cNvSpPr>
          <p:nvPr>
            <p:ph type="sldNum" sz="quarter" idx="12"/>
          </p:nvPr>
        </p:nvSpPr>
        <p:spPr/>
        <p:txBody>
          <a:bodyPr/>
          <a:lstStyle>
            <a:lvl1pPr>
              <a:defRPr/>
            </a:lvl1pPr>
          </a:lstStyle>
          <a:p>
            <a:pPr>
              <a:defRPr/>
            </a:pPr>
            <a:fld id="{4332426B-4CC1-40E8-88F3-AD7A17DDB881}" type="slidenum">
              <a:rPr lang="de-AT" altLang="de-DE"/>
              <a:pPr>
                <a:defRPr/>
              </a:pPr>
              <a:t>‹Nr.›</a:t>
            </a:fld>
            <a:endParaRPr lang="de-AT" altLang="de-DE"/>
          </a:p>
        </p:txBody>
      </p:sp>
    </p:spTree>
    <p:extLst>
      <p:ext uri="{BB962C8B-B14F-4D97-AF65-F5344CB8AC3E}">
        <p14:creationId xmlns:p14="http://schemas.microsoft.com/office/powerpoint/2010/main" val="829745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FC768DC7-C650-111A-CA01-A24191A9B12D}"/>
              </a:ext>
            </a:extLst>
          </p:cNvPr>
          <p:cNvSpPr>
            <a:spLocks noGrp="1"/>
          </p:cNvSpPr>
          <p:nvPr>
            <p:ph type="dt" sz="half" idx="10"/>
          </p:nvPr>
        </p:nvSpPr>
        <p:spPr/>
        <p:txBody>
          <a:bodyPr/>
          <a:lstStyle>
            <a:lvl1pPr>
              <a:defRPr/>
            </a:lvl1pPr>
          </a:lstStyle>
          <a:p>
            <a:pPr>
              <a:defRPr/>
            </a:pPr>
            <a:fld id="{152CBD38-D1F5-4BAC-80FC-58335C27A27D}" type="datetimeFigureOut">
              <a:rPr lang="de-AT"/>
              <a:pPr>
                <a:defRPr/>
              </a:pPr>
              <a:t>07.06.2022</a:t>
            </a:fld>
            <a:endParaRPr lang="de-AT"/>
          </a:p>
        </p:txBody>
      </p:sp>
      <p:sp>
        <p:nvSpPr>
          <p:cNvPr id="5" name="Fußzeilenplatzhalter 4">
            <a:extLst>
              <a:ext uri="{FF2B5EF4-FFF2-40B4-BE49-F238E27FC236}">
                <a16:creationId xmlns:a16="http://schemas.microsoft.com/office/drawing/2014/main" id="{0DC815E5-4B61-3530-B5B2-EC5F2D1D18B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8E14D2C-CDDC-3949-525A-0203221B91A5}"/>
              </a:ext>
            </a:extLst>
          </p:cNvPr>
          <p:cNvSpPr>
            <a:spLocks noGrp="1"/>
          </p:cNvSpPr>
          <p:nvPr>
            <p:ph type="sldNum" sz="quarter" idx="12"/>
          </p:nvPr>
        </p:nvSpPr>
        <p:spPr/>
        <p:txBody>
          <a:bodyPr/>
          <a:lstStyle>
            <a:lvl1pPr>
              <a:defRPr/>
            </a:lvl1pPr>
          </a:lstStyle>
          <a:p>
            <a:pPr>
              <a:defRPr/>
            </a:pPr>
            <a:fld id="{14F18816-FE5B-4DC1-B05E-C5ABCF320F2A}" type="slidenum">
              <a:rPr lang="de-AT" altLang="de-DE"/>
              <a:pPr>
                <a:defRPr/>
              </a:pPr>
              <a:t>‹Nr.›</a:t>
            </a:fld>
            <a:endParaRPr lang="de-AT" altLang="de-DE"/>
          </a:p>
        </p:txBody>
      </p:sp>
    </p:spTree>
    <p:extLst>
      <p:ext uri="{BB962C8B-B14F-4D97-AF65-F5344CB8AC3E}">
        <p14:creationId xmlns:p14="http://schemas.microsoft.com/office/powerpoint/2010/main" val="1790382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0D59EFA-9CC2-A9DD-C74A-9C7DFEDB8ACD}"/>
              </a:ext>
            </a:extLst>
          </p:cNvPr>
          <p:cNvSpPr>
            <a:spLocks noGrp="1"/>
          </p:cNvSpPr>
          <p:nvPr>
            <p:ph type="dt" sz="half" idx="10"/>
          </p:nvPr>
        </p:nvSpPr>
        <p:spPr/>
        <p:txBody>
          <a:bodyPr/>
          <a:lstStyle>
            <a:lvl1pPr>
              <a:defRPr/>
            </a:lvl1pPr>
          </a:lstStyle>
          <a:p>
            <a:pPr>
              <a:defRPr/>
            </a:pPr>
            <a:fld id="{B30A414F-56CA-4630-90F1-ED22376C3A36}" type="datetimeFigureOut">
              <a:rPr lang="de-AT"/>
              <a:pPr>
                <a:defRPr/>
              </a:pPr>
              <a:t>07.06.2022</a:t>
            </a:fld>
            <a:endParaRPr lang="de-AT"/>
          </a:p>
        </p:txBody>
      </p:sp>
      <p:sp>
        <p:nvSpPr>
          <p:cNvPr id="5" name="Fußzeilenplatzhalter 4">
            <a:extLst>
              <a:ext uri="{FF2B5EF4-FFF2-40B4-BE49-F238E27FC236}">
                <a16:creationId xmlns:a16="http://schemas.microsoft.com/office/drawing/2014/main" id="{207ADB6F-C6EE-35EA-976B-A3A76E2F6D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3133A72-5E3E-73D7-C091-E40B52F4E2F8}"/>
              </a:ext>
            </a:extLst>
          </p:cNvPr>
          <p:cNvSpPr>
            <a:spLocks noGrp="1"/>
          </p:cNvSpPr>
          <p:nvPr>
            <p:ph type="sldNum" sz="quarter" idx="12"/>
          </p:nvPr>
        </p:nvSpPr>
        <p:spPr/>
        <p:txBody>
          <a:bodyPr/>
          <a:lstStyle>
            <a:lvl1pPr>
              <a:defRPr/>
            </a:lvl1pPr>
          </a:lstStyle>
          <a:p>
            <a:pPr>
              <a:defRPr/>
            </a:pPr>
            <a:fld id="{37566E54-07FD-4343-9B36-B19434502834}" type="slidenum">
              <a:rPr lang="de-AT" altLang="de-DE"/>
              <a:pPr>
                <a:defRPr/>
              </a:pPr>
              <a:t>‹Nr.›</a:t>
            </a:fld>
            <a:endParaRPr lang="de-AT" altLang="de-DE"/>
          </a:p>
        </p:txBody>
      </p:sp>
    </p:spTree>
    <p:extLst>
      <p:ext uri="{BB962C8B-B14F-4D97-AF65-F5344CB8AC3E}">
        <p14:creationId xmlns:p14="http://schemas.microsoft.com/office/powerpoint/2010/main" val="4103783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200DEAF-0D84-A895-8665-0FCD563FC683}"/>
              </a:ext>
            </a:extLst>
          </p:cNvPr>
          <p:cNvSpPr>
            <a:spLocks noGrp="1"/>
          </p:cNvSpPr>
          <p:nvPr>
            <p:ph type="dt" sz="half" idx="10"/>
          </p:nvPr>
        </p:nvSpPr>
        <p:spPr/>
        <p:txBody>
          <a:bodyPr/>
          <a:lstStyle>
            <a:lvl1pPr>
              <a:defRPr/>
            </a:lvl1pPr>
          </a:lstStyle>
          <a:p>
            <a:pPr>
              <a:defRPr/>
            </a:pPr>
            <a:fld id="{7615841E-8081-4197-9C02-89F090D44332}" type="datetimeFigureOut">
              <a:rPr lang="de-AT"/>
              <a:pPr>
                <a:defRPr/>
              </a:pPr>
              <a:t>07.06.2022</a:t>
            </a:fld>
            <a:endParaRPr lang="de-AT"/>
          </a:p>
        </p:txBody>
      </p:sp>
      <p:sp>
        <p:nvSpPr>
          <p:cNvPr id="6" name="Fußzeilenplatzhalter 4">
            <a:extLst>
              <a:ext uri="{FF2B5EF4-FFF2-40B4-BE49-F238E27FC236}">
                <a16:creationId xmlns:a16="http://schemas.microsoft.com/office/drawing/2014/main" id="{5895EA11-AD5D-C5E4-3F02-228847585EE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ECE816F-80EC-4133-B9A7-43D1A482C3AD}"/>
              </a:ext>
            </a:extLst>
          </p:cNvPr>
          <p:cNvSpPr>
            <a:spLocks noGrp="1"/>
          </p:cNvSpPr>
          <p:nvPr>
            <p:ph type="sldNum" sz="quarter" idx="12"/>
          </p:nvPr>
        </p:nvSpPr>
        <p:spPr/>
        <p:txBody>
          <a:bodyPr/>
          <a:lstStyle>
            <a:lvl1pPr>
              <a:defRPr/>
            </a:lvl1pPr>
          </a:lstStyle>
          <a:p>
            <a:pPr>
              <a:defRPr/>
            </a:pPr>
            <a:fld id="{F6EC2AF6-73DF-4198-AE6B-E6538CD3E1A5}" type="slidenum">
              <a:rPr lang="de-AT" altLang="de-DE"/>
              <a:pPr>
                <a:defRPr/>
              </a:pPr>
              <a:t>‹Nr.›</a:t>
            </a:fld>
            <a:endParaRPr lang="de-AT" altLang="de-DE"/>
          </a:p>
        </p:txBody>
      </p:sp>
    </p:spTree>
    <p:extLst>
      <p:ext uri="{BB962C8B-B14F-4D97-AF65-F5344CB8AC3E}">
        <p14:creationId xmlns:p14="http://schemas.microsoft.com/office/powerpoint/2010/main" val="43820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61CFC6F9-BF7E-0927-17E3-54724387934C}"/>
              </a:ext>
            </a:extLst>
          </p:cNvPr>
          <p:cNvSpPr>
            <a:spLocks noGrp="1"/>
          </p:cNvSpPr>
          <p:nvPr>
            <p:ph type="dt" sz="half" idx="10"/>
          </p:nvPr>
        </p:nvSpPr>
        <p:spPr/>
        <p:txBody>
          <a:bodyPr/>
          <a:lstStyle>
            <a:lvl1pPr>
              <a:defRPr/>
            </a:lvl1pPr>
          </a:lstStyle>
          <a:p>
            <a:pPr>
              <a:defRPr/>
            </a:pPr>
            <a:fld id="{0B181905-7CBD-4D07-B6E8-EBABD3951650}" type="datetimeFigureOut">
              <a:rPr lang="de-AT"/>
              <a:pPr>
                <a:defRPr/>
              </a:pPr>
              <a:t>07.06.2022</a:t>
            </a:fld>
            <a:endParaRPr lang="de-AT"/>
          </a:p>
        </p:txBody>
      </p:sp>
      <p:sp>
        <p:nvSpPr>
          <p:cNvPr id="8" name="Fußzeilenplatzhalter 4">
            <a:extLst>
              <a:ext uri="{FF2B5EF4-FFF2-40B4-BE49-F238E27FC236}">
                <a16:creationId xmlns:a16="http://schemas.microsoft.com/office/drawing/2014/main" id="{389463F5-DC82-AC02-59B4-9BC2593D65E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8472F3B4-16F7-4D50-F752-4892DF53D3A2}"/>
              </a:ext>
            </a:extLst>
          </p:cNvPr>
          <p:cNvSpPr>
            <a:spLocks noGrp="1"/>
          </p:cNvSpPr>
          <p:nvPr>
            <p:ph type="sldNum" sz="quarter" idx="12"/>
          </p:nvPr>
        </p:nvSpPr>
        <p:spPr/>
        <p:txBody>
          <a:bodyPr/>
          <a:lstStyle>
            <a:lvl1pPr>
              <a:defRPr/>
            </a:lvl1pPr>
          </a:lstStyle>
          <a:p>
            <a:pPr>
              <a:defRPr/>
            </a:pPr>
            <a:fld id="{70370A2C-4168-4D54-B895-293253C314F9}" type="slidenum">
              <a:rPr lang="de-AT" altLang="de-DE"/>
              <a:pPr>
                <a:defRPr/>
              </a:pPr>
              <a:t>‹Nr.›</a:t>
            </a:fld>
            <a:endParaRPr lang="de-AT" altLang="de-DE"/>
          </a:p>
        </p:txBody>
      </p:sp>
    </p:spTree>
    <p:extLst>
      <p:ext uri="{BB962C8B-B14F-4D97-AF65-F5344CB8AC3E}">
        <p14:creationId xmlns:p14="http://schemas.microsoft.com/office/powerpoint/2010/main" val="211526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24404B8-BA20-EB94-51F2-8ACC32EF8CC0}"/>
              </a:ext>
            </a:extLst>
          </p:cNvPr>
          <p:cNvSpPr>
            <a:spLocks noGrp="1"/>
          </p:cNvSpPr>
          <p:nvPr>
            <p:ph type="dt" sz="half" idx="10"/>
          </p:nvPr>
        </p:nvSpPr>
        <p:spPr/>
        <p:txBody>
          <a:bodyPr/>
          <a:lstStyle>
            <a:lvl1pPr>
              <a:defRPr/>
            </a:lvl1pPr>
          </a:lstStyle>
          <a:p>
            <a:pPr>
              <a:defRPr/>
            </a:pPr>
            <a:fld id="{81E35395-3141-4709-B33C-8E784BD83363}" type="datetimeFigureOut">
              <a:rPr lang="de-AT"/>
              <a:pPr>
                <a:defRPr/>
              </a:pPr>
              <a:t>07.06.2022</a:t>
            </a:fld>
            <a:endParaRPr lang="de-AT"/>
          </a:p>
        </p:txBody>
      </p:sp>
      <p:sp>
        <p:nvSpPr>
          <p:cNvPr id="4" name="Fußzeilenplatzhalter 4">
            <a:extLst>
              <a:ext uri="{FF2B5EF4-FFF2-40B4-BE49-F238E27FC236}">
                <a16:creationId xmlns:a16="http://schemas.microsoft.com/office/drawing/2014/main" id="{7B069CE7-EEEF-D12B-9AC3-A8C95A712B47}"/>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E7728201-372F-EABF-7F02-F01F9AA07EF9}"/>
              </a:ext>
            </a:extLst>
          </p:cNvPr>
          <p:cNvSpPr>
            <a:spLocks noGrp="1"/>
          </p:cNvSpPr>
          <p:nvPr>
            <p:ph type="sldNum" sz="quarter" idx="12"/>
          </p:nvPr>
        </p:nvSpPr>
        <p:spPr/>
        <p:txBody>
          <a:bodyPr/>
          <a:lstStyle>
            <a:lvl1pPr>
              <a:defRPr/>
            </a:lvl1pPr>
          </a:lstStyle>
          <a:p>
            <a:pPr>
              <a:defRPr/>
            </a:pPr>
            <a:fld id="{0AD8881E-3524-49F9-A112-584B614BA760}" type="slidenum">
              <a:rPr lang="de-AT" altLang="de-DE"/>
              <a:pPr>
                <a:defRPr/>
              </a:pPr>
              <a:t>‹Nr.›</a:t>
            </a:fld>
            <a:endParaRPr lang="de-AT" altLang="de-DE"/>
          </a:p>
        </p:txBody>
      </p:sp>
    </p:spTree>
    <p:extLst>
      <p:ext uri="{BB962C8B-B14F-4D97-AF65-F5344CB8AC3E}">
        <p14:creationId xmlns:p14="http://schemas.microsoft.com/office/powerpoint/2010/main" val="3962040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ED136E92-3ECF-90B5-6241-897DA45C07BB}"/>
              </a:ext>
            </a:extLst>
          </p:cNvPr>
          <p:cNvSpPr>
            <a:spLocks noGrp="1"/>
          </p:cNvSpPr>
          <p:nvPr>
            <p:ph type="dt" sz="half" idx="10"/>
          </p:nvPr>
        </p:nvSpPr>
        <p:spPr/>
        <p:txBody>
          <a:bodyPr/>
          <a:lstStyle>
            <a:lvl1pPr>
              <a:defRPr/>
            </a:lvl1pPr>
          </a:lstStyle>
          <a:p>
            <a:pPr>
              <a:defRPr/>
            </a:pPr>
            <a:fld id="{3E3A69F2-128B-45BE-A890-663BA562498B}" type="datetimeFigureOut">
              <a:rPr lang="de-AT"/>
              <a:pPr>
                <a:defRPr/>
              </a:pPr>
              <a:t>07.06.2022</a:t>
            </a:fld>
            <a:endParaRPr lang="de-AT"/>
          </a:p>
        </p:txBody>
      </p:sp>
      <p:sp>
        <p:nvSpPr>
          <p:cNvPr id="3" name="Fußzeilenplatzhalter 4">
            <a:extLst>
              <a:ext uri="{FF2B5EF4-FFF2-40B4-BE49-F238E27FC236}">
                <a16:creationId xmlns:a16="http://schemas.microsoft.com/office/drawing/2014/main" id="{083350BE-5812-65E4-831F-C537BB95E5E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C6B0539E-D697-2E56-212E-FDB471190DDD}"/>
              </a:ext>
            </a:extLst>
          </p:cNvPr>
          <p:cNvSpPr>
            <a:spLocks noGrp="1"/>
          </p:cNvSpPr>
          <p:nvPr>
            <p:ph type="sldNum" sz="quarter" idx="12"/>
          </p:nvPr>
        </p:nvSpPr>
        <p:spPr/>
        <p:txBody>
          <a:bodyPr/>
          <a:lstStyle>
            <a:lvl1pPr>
              <a:defRPr/>
            </a:lvl1pPr>
          </a:lstStyle>
          <a:p>
            <a:pPr>
              <a:defRPr/>
            </a:pPr>
            <a:fld id="{465D48F8-EA3E-4A6C-91ED-280793E6587B}" type="slidenum">
              <a:rPr lang="de-AT" altLang="de-DE"/>
              <a:pPr>
                <a:defRPr/>
              </a:pPr>
              <a:t>‹Nr.›</a:t>
            </a:fld>
            <a:endParaRPr lang="de-AT" altLang="de-DE"/>
          </a:p>
        </p:txBody>
      </p:sp>
    </p:spTree>
    <p:extLst>
      <p:ext uri="{BB962C8B-B14F-4D97-AF65-F5344CB8AC3E}">
        <p14:creationId xmlns:p14="http://schemas.microsoft.com/office/powerpoint/2010/main" val="1916925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B13A37F-0668-152F-8726-A16CBE47DF08}"/>
              </a:ext>
            </a:extLst>
          </p:cNvPr>
          <p:cNvSpPr>
            <a:spLocks noGrp="1"/>
          </p:cNvSpPr>
          <p:nvPr>
            <p:ph type="dt" sz="half" idx="10"/>
          </p:nvPr>
        </p:nvSpPr>
        <p:spPr/>
        <p:txBody>
          <a:bodyPr/>
          <a:lstStyle>
            <a:lvl1pPr>
              <a:defRPr/>
            </a:lvl1pPr>
          </a:lstStyle>
          <a:p>
            <a:pPr>
              <a:defRPr/>
            </a:pPr>
            <a:fld id="{F08F0FDE-1A58-44CA-A1A0-DE3203C4CD61}" type="datetimeFigureOut">
              <a:rPr lang="de-AT"/>
              <a:pPr>
                <a:defRPr/>
              </a:pPr>
              <a:t>07.06.2022</a:t>
            </a:fld>
            <a:endParaRPr lang="de-AT"/>
          </a:p>
        </p:txBody>
      </p:sp>
      <p:sp>
        <p:nvSpPr>
          <p:cNvPr id="6" name="Fußzeilenplatzhalter 4">
            <a:extLst>
              <a:ext uri="{FF2B5EF4-FFF2-40B4-BE49-F238E27FC236}">
                <a16:creationId xmlns:a16="http://schemas.microsoft.com/office/drawing/2014/main" id="{BF4ECD75-AF27-C7FC-8148-819D65FC8A9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6DD9E69-027D-3B5F-36BD-6FC678E1DF77}"/>
              </a:ext>
            </a:extLst>
          </p:cNvPr>
          <p:cNvSpPr>
            <a:spLocks noGrp="1"/>
          </p:cNvSpPr>
          <p:nvPr>
            <p:ph type="sldNum" sz="quarter" idx="12"/>
          </p:nvPr>
        </p:nvSpPr>
        <p:spPr/>
        <p:txBody>
          <a:bodyPr/>
          <a:lstStyle>
            <a:lvl1pPr>
              <a:defRPr/>
            </a:lvl1pPr>
          </a:lstStyle>
          <a:p>
            <a:pPr>
              <a:defRPr/>
            </a:pPr>
            <a:fld id="{AE16AA7C-FF79-475B-9227-0023B59D41BE}" type="slidenum">
              <a:rPr lang="de-AT" altLang="de-DE"/>
              <a:pPr>
                <a:defRPr/>
              </a:pPr>
              <a:t>‹Nr.›</a:t>
            </a:fld>
            <a:endParaRPr lang="de-AT" altLang="de-DE"/>
          </a:p>
        </p:txBody>
      </p:sp>
    </p:spTree>
    <p:extLst>
      <p:ext uri="{BB962C8B-B14F-4D97-AF65-F5344CB8AC3E}">
        <p14:creationId xmlns:p14="http://schemas.microsoft.com/office/powerpoint/2010/main" val="3856679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7C7B660-E056-4D9E-CF2A-58D95B3E9B0C}"/>
              </a:ext>
            </a:extLst>
          </p:cNvPr>
          <p:cNvSpPr>
            <a:spLocks noGrp="1"/>
          </p:cNvSpPr>
          <p:nvPr>
            <p:ph type="dt" sz="half" idx="10"/>
          </p:nvPr>
        </p:nvSpPr>
        <p:spPr/>
        <p:txBody>
          <a:bodyPr/>
          <a:lstStyle>
            <a:lvl1pPr>
              <a:defRPr/>
            </a:lvl1pPr>
          </a:lstStyle>
          <a:p>
            <a:pPr>
              <a:defRPr/>
            </a:pPr>
            <a:fld id="{F32318C1-1B1B-40E6-8CFB-63FB9B39ED63}" type="datetimeFigureOut">
              <a:rPr lang="de-AT"/>
              <a:pPr>
                <a:defRPr/>
              </a:pPr>
              <a:t>07.06.2022</a:t>
            </a:fld>
            <a:endParaRPr lang="de-AT"/>
          </a:p>
        </p:txBody>
      </p:sp>
      <p:sp>
        <p:nvSpPr>
          <p:cNvPr id="6" name="Fußzeilenplatzhalter 4">
            <a:extLst>
              <a:ext uri="{FF2B5EF4-FFF2-40B4-BE49-F238E27FC236}">
                <a16:creationId xmlns:a16="http://schemas.microsoft.com/office/drawing/2014/main" id="{82737A11-03FF-D09B-0198-5A505055B52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999C3D1-B769-BAD3-09AE-E2E0E515F420}"/>
              </a:ext>
            </a:extLst>
          </p:cNvPr>
          <p:cNvSpPr>
            <a:spLocks noGrp="1"/>
          </p:cNvSpPr>
          <p:nvPr>
            <p:ph type="sldNum" sz="quarter" idx="12"/>
          </p:nvPr>
        </p:nvSpPr>
        <p:spPr/>
        <p:txBody>
          <a:bodyPr/>
          <a:lstStyle>
            <a:lvl1pPr>
              <a:defRPr/>
            </a:lvl1pPr>
          </a:lstStyle>
          <a:p>
            <a:pPr>
              <a:defRPr/>
            </a:pPr>
            <a:fld id="{44F82030-DF76-40EF-9E59-4301A2DED5A3}" type="slidenum">
              <a:rPr lang="de-AT" altLang="de-DE"/>
              <a:pPr>
                <a:defRPr/>
              </a:pPr>
              <a:t>‹Nr.›</a:t>
            </a:fld>
            <a:endParaRPr lang="de-AT" altLang="de-DE"/>
          </a:p>
        </p:txBody>
      </p:sp>
    </p:spTree>
    <p:extLst>
      <p:ext uri="{BB962C8B-B14F-4D97-AF65-F5344CB8AC3E}">
        <p14:creationId xmlns:p14="http://schemas.microsoft.com/office/powerpoint/2010/main" val="123652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0622A807-46FE-BF14-49AD-64E04451440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2043531F-ABB4-B1F4-8DCD-2A287CD07047}"/>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7EAF0847-0D61-8296-9226-DBFDBAB13033}"/>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FAE74D2F-B273-D42D-F5FE-7763932A185E}"/>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2D855CDF-103F-48E0-93C0-4CB6FB718741}" type="datetimeFigureOut">
              <a:rPr lang="de-AT"/>
              <a:pPr>
                <a:defRPr/>
              </a:pPr>
              <a:t>07.06.2022</a:t>
            </a:fld>
            <a:endParaRPr lang="de-AT"/>
          </a:p>
        </p:txBody>
      </p:sp>
      <p:sp>
        <p:nvSpPr>
          <p:cNvPr id="17" name="Fußzeilenplatzhalter 4">
            <a:extLst>
              <a:ext uri="{FF2B5EF4-FFF2-40B4-BE49-F238E27FC236}">
                <a16:creationId xmlns:a16="http://schemas.microsoft.com/office/drawing/2014/main" id="{D8C9A043-CA68-92DD-3BC0-C5F6EDE324B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E7575502-BAD4-AE6E-43DA-3503FBD65B1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6334970-04E3-462C-B5F1-5A679DFD83AD}" type="slidenum">
              <a:rPr lang="de-AT" altLang="de-DE"/>
              <a:pPr>
                <a:defRPr/>
              </a:pPr>
              <a:t>‹Nr.›</a:t>
            </a:fld>
            <a:endParaRPr lang="de-AT" altLang="de-DE"/>
          </a:p>
        </p:txBody>
      </p:sp>
      <p:pic>
        <p:nvPicPr>
          <p:cNvPr id="1032" name="Picture 19">
            <a:extLst>
              <a:ext uri="{FF2B5EF4-FFF2-40B4-BE49-F238E27FC236}">
                <a16:creationId xmlns:a16="http://schemas.microsoft.com/office/drawing/2014/main" id="{863E8BA9-4DD5-FD97-2D94-2082130DD70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2538CC82-BFDD-929E-2F9A-42855F7918EC}"/>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F7EE3B93-DF42-69D7-919E-3678C0FB2975}"/>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E39F099D-A965-1156-5982-9F05A9D7C86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a:extLst>
              <a:ext uri="{FF2B5EF4-FFF2-40B4-BE49-F238E27FC236}">
                <a16:creationId xmlns:a16="http://schemas.microsoft.com/office/drawing/2014/main" id="{D1BB129F-64F4-9DAA-2FDE-09DF99C844E0}"/>
              </a:ext>
            </a:extLst>
          </p:cNvPr>
          <p:cNvSpPr>
            <a:spLocks noGrp="1"/>
          </p:cNvSpPr>
          <p:nvPr>
            <p:ph type="title"/>
          </p:nvPr>
        </p:nvSpPr>
        <p:spPr>
          <a:xfrm>
            <a:off x="395288" y="1989138"/>
            <a:ext cx="8229600" cy="1262062"/>
          </a:xfrm>
        </p:spPr>
        <p:txBody>
          <a:bodyPr/>
          <a:lstStyle/>
          <a:p>
            <a:r>
              <a:rPr lang="de-AT" altLang="de-DE"/>
              <a:t>„normale“ Banane –  </a:t>
            </a:r>
            <a:br>
              <a:rPr lang="de-AT" altLang="de-DE"/>
            </a:br>
            <a:r>
              <a:rPr lang="de-AT" altLang="de-DE"/>
              <a:t>FAIRTRADE Banane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0">
            <a:extLst>
              <a:ext uri="{FF2B5EF4-FFF2-40B4-BE49-F238E27FC236}">
                <a16:creationId xmlns:a16="http://schemas.microsoft.com/office/drawing/2014/main" id="{BB16CF6A-056E-D9B9-48DD-A366B5D9F5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6488" y="1093788"/>
            <a:ext cx="1849437" cy="1233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hteck 3">
            <a:extLst>
              <a:ext uri="{FF2B5EF4-FFF2-40B4-BE49-F238E27FC236}">
                <a16:creationId xmlns:a16="http://schemas.microsoft.com/office/drawing/2014/main" id="{48226688-9885-6D14-C073-D2CEF91BCC10}"/>
              </a:ext>
            </a:extLst>
          </p:cNvPr>
          <p:cNvSpPr/>
          <p:nvPr/>
        </p:nvSpPr>
        <p:spPr>
          <a:xfrm>
            <a:off x="423863" y="1412875"/>
            <a:ext cx="3024187" cy="576263"/>
          </a:xfrm>
          <a:prstGeom prst="rect">
            <a:avLst/>
          </a:prstGeom>
          <a:solidFill>
            <a:schemeClr val="accent3">
              <a:lumMod val="60000"/>
              <a:lumOff val="4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„normale“ Banane</a:t>
            </a:r>
          </a:p>
        </p:txBody>
      </p:sp>
      <p:sp>
        <p:nvSpPr>
          <p:cNvPr id="5" name="Rechteck 4">
            <a:extLst>
              <a:ext uri="{FF2B5EF4-FFF2-40B4-BE49-F238E27FC236}">
                <a16:creationId xmlns:a16="http://schemas.microsoft.com/office/drawing/2014/main" id="{D2FAFC36-AD9C-ECAC-26A7-DF45F09A3B3B}"/>
              </a:ext>
            </a:extLst>
          </p:cNvPr>
          <p:cNvSpPr/>
          <p:nvPr/>
        </p:nvSpPr>
        <p:spPr>
          <a:xfrm>
            <a:off x="3462338" y="4143375"/>
            <a:ext cx="2217737" cy="576263"/>
          </a:xfrm>
          <a:prstGeom prst="rect">
            <a:avLst/>
          </a:prstGeom>
          <a:solidFill>
            <a:schemeClr val="accent3">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Handel</a:t>
            </a:r>
            <a:endParaRPr lang="de-AT" dirty="0"/>
          </a:p>
        </p:txBody>
      </p:sp>
      <p:sp>
        <p:nvSpPr>
          <p:cNvPr id="6" name="Rechteck 5">
            <a:extLst>
              <a:ext uri="{FF2B5EF4-FFF2-40B4-BE49-F238E27FC236}">
                <a16:creationId xmlns:a16="http://schemas.microsoft.com/office/drawing/2014/main" id="{423C314E-66F1-86CE-71B8-289FCE4130AB}"/>
              </a:ext>
            </a:extLst>
          </p:cNvPr>
          <p:cNvSpPr/>
          <p:nvPr/>
        </p:nvSpPr>
        <p:spPr>
          <a:xfrm>
            <a:off x="3462338" y="2892425"/>
            <a:ext cx="2217737" cy="671513"/>
          </a:xfrm>
          <a:prstGeom prst="rect">
            <a:avLst/>
          </a:prstGeom>
          <a:solidFill>
            <a:schemeClr val="accent3">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Bäuerinnen und Bauern</a:t>
            </a:r>
          </a:p>
        </p:txBody>
      </p:sp>
      <p:sp>
        <p:nvSpPr>
          <p:cNvPr id="7" name="Rechteck 6">
            <a:extLst>
              <a:ext uri="{FF2B5EF4-FFF2-40B4-BE49-F238E27FC236}">
                <a16:creationId xmlns:a16="http://schemas.microsoft.com/office/drawing/2014/main" id="{ED963941-C606-C23B-E29E-2C66395C5B8A}"/>
              </a:ext>
            </a:extLst>
          </p:cNvPr>
          <p:cNvSpPr/>
          <p:nvPr/>
        </p:nvSpPr>
        <p:spPr>
          <a:xfrm>
            <a:off x="5435600" y="1422400"/>
            <a:ext cx="3024188" cy="576263"/>
          </a:xfrm>
          <a:prstGeom prst="rect">
            <a:avLst/>
          </a:prstGeom>
          <a:solidFill>
            <a:schemeClr val="accent3">
              <a:lumMod val="60000"/>
              <a:lumOff val="4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FAIRTRADE-Banane</a:t>
            </a:r>
          </a:p>
        </p:txBody>
      </p:sp>
      <p:sp>
        <p:nvSpPr>
          <p:cNvPr id="11" name="Rechteck 10">
            <a:extLst>
              <a:ext uri="{FF2B5EF4-FFF2-40B4-BE49-F238E27FC236}">
                <a16:creationId xmlns:a16="http://schemas.microsoft.com/office/drawing/2014/main" id="{901C1950-02B3-67BB-07E0-B008C54267E3}"/>
              </a:ext>
            </a:extLst>
          </p:cNvPr>
          <p:cNvSpPr/>
          <p:nvPr/>
        </p:nvSpPr>
        <p:spPr>
          <a:xfrm>
            <a:off x="423863" y="2892425"/>
            <a:ext cx="3024187" cy="674688"/>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verdienen weniger</a:t>
            </a:r>
          </a:p>
        </p:txBody>
      </p:sp>
      <p:sp>
        <p:nvSpPr>
          <p:cNvPr id="12" name="Rechteck 11">
            <a:extLst>
              <a:ext uri="{FF2B5EF4-FFF2-40B4-BE49-F238E27FC236}">
                <a16:creationId xmlns:a16="http://schemas.microsoft.com/office/drawing/2014/main" id="{1FAD1DCB-9506-72A9-AED3-AB8C4050B54A}"/>
              </a:ext>
            </a:extLst>
          </p:cNvPr>
          <p:cNvSpPr/>
          <p:nvPr/>
        </p:nvSpPr>
        <p:spPr>
          <a:xfrm>
            <a:off x="5667375" y="2884488"/>
            <a:ext cx="3024188" cy="67945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verdienen mehr</a:t>
            </a:r>
          </a:p>
        </p:txBody>
      </p:sp>
      <p:sp>
        <p:nvSpPr>
          <p:cNvPr id="13" name="Rechteck 12">
            <a:extLst>
              <a:ext uri="{FF2B5EF4-FFF2-40B4-BE49-F238E27FC236}">
                <a16:creationId xmlns:a16="http://schemas.microsoft.com/office/drawing/2014/main" id="{DD9FB835-E5CE-E90F-E310-A42DCE129307}"/>
              </a:ext>
            </a:extLst>
          </p:cNvPr>
          <p:cNvSpPr/>
          <p:nvPr/>
        </p:nvSpPr>
        <p:spPr>
          <a:xfrm>
            <a:off x="388938" y="4149725"/>
            <a:ext cx="3059112" cy="574675"/>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verdient mehr</a:t>
            </a:r>
          </a:p>
        </p:txBody>
      </p:sp>
      <p:sp>
        <p:nvSpPr>
          <p:cNvPr id="14" name="Rechteck 13">
            <a:extLst>
              <a:ext uri="{FF2B5EF4-FFF2-40B4-BE49-F238E27FC236}">
                <a16:creationId xmlns:a16="http://schemas.microsoft.com/office/drawing/2014/main" id="{1B0BDF63-C733-C28B-B641-A63F76828084}"/>
              </a:ext>
            </a:extLst>
          </p:cNvPr>
          <p:cNvSpPr/>
          <p:nvPr/>
        </p:nvSpPr>
        <p:spPr>
          <a:xfrm>
            <a:off x="5651500" y="4143375"/>
            <a:ext cx="3024188" cy="574675"/>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verdient weniger</a:t>
            </a:r>
          </a:p>
        </p:txBody>
      </p:sp>
      <p:pic>
        <p:nvPicPr>
          <p:cNvPr id="16395" name="Picture 11">
            <a:extLst>
              <a:ext uri="{FF2B5EF4-FFF2-40B4-BE49-F238E27FC236}">
                <a16:creationId xmlns:a16="http://schemas.microsoft.com/office/drawing/2014/main" id="{9C8EDD2E-72F4-272B-D5C9-B348DE9399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1625" y="1241425"/>
            <a:ext cx="898525" cy="91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7410" name="Picture 10">
            <a:extLst>
              <a:ext uri="{FF2B5EF4-FFF2-40B4-BE49-F238E27FC236}">
                <a16:creationId xmlns:a16="http://schemas.microsoft.com/office/drawing/2014/main" id="{DDB874BB-8777-15B9-D4AA-A4779632C3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6488" y="1093788"/>
            <a:ext cx="1849437" cy="1233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hteck 3">
            <a:extLst>
              <a:ext uri="{FF2B5EF4-FFF2-40B4-BE49-F238E27FC236}">
                <a16:creationId xmlns:a16="http://schemas.microsoft.com/office/drawing/2014/main" id="{E5336C5E-3D6D-78D1-8216-F7CC92B8D82C}"/>
              </a:ext>
            </a:extLst>
          </p:cNvPr>
          <p:cNvSpPr/>
          <p:nvPr/>
        </p:nvSpPr>
        <p:spPr>
          <a:xfrm>
            <a:off x="423863" y="1412875"/>
            <a:ext cx="3024187" cy="576263"/>
          </a:xfrm>
          <a:prstGeom prst="rect">
            <a:avLst/>
          </a:prstGeom>
          <a:solidFill>
            <a:schemeClr val="accent3">
              <a:lumMod val="60000"/>
              <a:lumOff val="4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„normale“ Banane</a:t>
            </a:r>
          </a:p>
        </p:txBody>
      </p:sp>
      <p:sp>
        <p:nvSpPr>
          <p:cNvPr id="5" name="Rechteck 4">
            <a:extLst>
              <a:ext uri="{FF2B5EF4-FFF2-40B4-BE49-F238E27FC236}">
                <a16:creationId xmlns:a16="http://schemas.microsoft.com/office/drawing/2014/main" id="{A67D38E3-D7F3-4A64-3058-9A796E85BE91}"/>
              </a:ext>
            </a:extLst>
          </p:cNvPr>
          <p:cNvSpPr/>
          <p:nvPr/>
        </p:nvSpPr>
        <p:spPr>
          <a:xfrm>
            <a:off x="3462338" y="4143375"/>
            <a:ext cx="2217737" cy="576263"/>
          </a:xfrm>
          <a:prstGeom prst="rect">
            <a:avLst/>
          </a:prstGeom>
          <a:solidFill>
            <a:schemeClr val="accent3">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Handel</a:t>
            </a:r>
            <a:endParaRPr lang="de-AT" dirty="0"/>
          </a:p>
        </p:txBody>
      </p:sp>
      <p:sp>
        <p:nvSpPr>
          <p:cNvPr id="6" name="Rechteck 5">
            <a:extLst>
              <a:ext uri="{FF2B5EF4-FFF2-40B4-BE49-F238E27FC236}">
                <a16:creationId xmlns:a16="http://schemas.microsoft.com/office/drawing/2014/main" id="{31DCDAF2-9E49-0EE2-CB84-2E139583B001}"/>
              </a:ext>
            </a:extLst>
          </p:cNvPr>
          <p:cNvSpPr/>
          <p:nvPr/>
        </p:nvSpPr>
        <p:spPr>
          <a:xfrm>
            <a:off x="3462338" y="2892425"/>
            <a:ext cx="2217737" cy="671513"/>
          </a:xfrm>
          <a:prstGeom prst="rect">
            <a:avLst/>
          </a:prstGeom>
          <a:solidFill>
            <a:schemeClr val="accent3">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Bäuerinnen und Bauern</a:t>
            </a:r>
          </a:p>
        </p:txBody>
      </p:sp>
      <p:sp>
        <p:nvSpPr>
          <p:cNvPr id="7" name="Rechteck 6">
            <a:extLst>
              <a:ext uri="{FF2B5EF4-FFF2-40B4-BE49-F238E27FC236}">
                <a16:creationId xmlns:a16="http://schemas.microsoft.com/office/drawing/2014/main" id="{AD52819F-8CBC-9D81-5561-2424AE5A0CBB}"/>
              </a:ext>
            </a:extLst>
          </p:cNvPr>
          <p:cNvSpPr/>
          <p:nvPr/>
        </p:nvSpPr>
        <p:spPr>
          <a:xfrm>
            <a:off x="5435600" y="1422400"/>
            <a:ext cx="3024188" cy="576263"/>
          </a:xfrm>
          <a:prstGeom prst="rect">
            <a:avLst/>
          </a:prstGeom>
          <a:solidFill>
            <a:schemeClr val="accent3">
              <a:lumMod val="60000"/>
              <a:lumOff val="4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FAIRTRADE-Banane</a:t>
            </a:r>
          </a:p>
        </p:txBody>
      </p:sp>
      <p:sp>
        <p:nvSpPr>
          <p:cNvPr id="11" name="Rechteck 10">
            <a:extLst>
              <a:ext uri="{FF2B5EF4-FFF2-40B4-BE49-F238E27FC236}">
                <a16:creationId xmlns:a16="http://schemas.microsoft.com/office/drawing/2014/main" id="{60C93D6F-5DF4-A5B7-F377-136477ACFD1A}"/>
              </a:ext>
            </a:extLst>
          </p:cNvPr>
          <p:cNvSpPr/>
          <p:nvPr/>
        </p:nvSpPr>
        <p:spPr>
          <a:xfrm>
            <a:off x="423863" y="2892425"/>
            <a:ext cx="3024187" cy="674688"/>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verdienen weniger</a:t>
            </a:r>
          </a:p>
        </p:txBody>
      </p:sp>
      <p:sp>
        <p:nvSpPr>
          <p:cNvPr id="12" name="Rechteck 11">
            <a:extLst>
              <a:ext uri="{FF2B5EF4-FFF2-40B4-BE49-F238E27FC236}">
                <a16:creationId xmlns:a16="http://schemas.microsoft.com/office/drawing/2014/main" id="{2CCE0613-666D-5759-01A0-7B9F7164B4F8}"/>
              </a:ext>
            </a:extLst>
          </p:cNvPr>
          <p:cNvSpPr/>
          <p:nvPr/>
        </p:nvSpPr>
        <p:spPr>
          <a:xfrm>
            <a:off x="5667375" y="2884488"/>
            <a:ext cx="3024188" cy="67945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verdienen mehr</a:t>
            </a:r>
          </a:p>
        </p:txBody>
      </p:sp>
      <p:sp>
        <p:nvSpPr>
          <p:cNvPr id="13" name="Rechteck 12">
            <a:extLst>
              <a:ext uri="{FF2B5EF4-FFF2-40B4-BE49-F238E27FC236}">
                <a16:creationId xmlns:a16="http://schemas.microsoft.com/office/drawing/2014/main" id="{D5C7BE68-F5A9-C9A0-D8C0-BEA9E0770F0E}"/>
              </a:ext>
            </a:extLst>
          </p:cNvPr>
          <p:cNvSpPr/>
          <p:nvPr/>
        </p:nvSpPr>
        <p:spPr>
          <a:xfrm>
            <a:off x="388938" y="4149725"/>
            <a:ext cx="3059112" cy="574675"/>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verdient mehr</a:t>
            </a:r>
          </a:p>
        </p:txBody>
      </p:sp>
      <p:sp>
        <p:nvSpPr>
          <p:cNvPr id="14" name="Rechteck 13">
            <a:extLst>
              <a:ext uri="{FF2B5EF4-FFF2-40B4-BE49-F238E27FC236}">
                <a16:creationId xmlns:a16="http://schemas.microsoft.com/office/drawing/2014/main" id="{16C62C4F-6459-1E56-49DC-AFF4EB27E5A3}"/>
              </a:ext>
            </a:extLst>
          </p:cNvPr>
          <p:cNvSpPr/>
          <p:nvPr/>
        </p:nvSpPr>
        <p:spPr>
          <a:xfrm>
            <a:off x="5651500" y="4143375"/>
            <a:ext cx="3024188" cy="574675"/>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chemeClr val="tx1"/>
                </a:solidFill>
              </a:rPr>
              <a:t>verdient weniger</a:t>
            </a:r>
          </a:p>
        </p:txBody>
      </p:sp>
      <p:pic>
        <p:nvPicPr>
          <p:cNvPr id="17419" name="Picture 11">
            <a:extLst>
              <a:ext uri="{FF2B5EF4-FFF2-40B4-BE49-F238E27FC236}">
                <a16:creationId xmlns:a16="http://schemas.microsoft.com/office/drawing/2014/main" id="{1684046D-4C26-082F-3AC6-60622FBF33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1625" y="1241425"/>
            <a:ext cx="898525" cy="91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909325A6-ACF9-A123-5EB9-B3A8D7FFEC55}"/>
              </a:ext>
            </a:extLst>
          </p:cNvPr>
          <p:cNvSpPr>
            <a:spLocks noChangeArrowheads="1"/>
          </p:cNvSpPr>
          <p:nvPr/>
        </p:nvSpPr>
        <p:spPr bwMode="auto">
          <a:xfrm>
            <a:off x="4427538" y="692150"/>
            <a:ext cx="4465637" cy="5616575"/>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r>
              <a:rPr lang="de-DE" altLang="de-DE" sz="1200" kern="0" dirty="0"/>
              <a:t>Fotos: </a:t>
            </a:r>
            <a:r>
              <a:rPr lang="de-DE" altLang="de-DE" sz="1200" kern="0" dirty="0">
                <a:latin typeface="Arial"/>
                <a:cs typeface="Arial"/>
              </a:rPr>
              <a:t>© </a:t>
            </a:r>
            <a:r>
              <a:rPr lang="de-DE" altLang="de-DE" sz="1200" kern="0" dirty="0"/>
              <a:t>Barbara </a:t>
            </a:r>
            <a:r>
              <a:rPr lang="de-DE" altLang="de-DE" sz="1200" kern="0" dirty="0" err="1"/>
              <a:t>Pheby</a:t>
            </a:r>
            <a:r>
              <a:rPr lang="de-DE" altLang="de-DE" sz="1200" kern="0" dirty="0"/>
              <a:t> – Fotolia.com, </a:t>
            </a:r>
            <a:r>
              <a:rPr lang="de-DE" altLang="de-DE" sz="1200" kern="0" dirty="0">
                <a:latin typeface="Arial"/>
                <a:cs typeface="Arial"/>
              </a:rPr>
              <a:t>© </a:t>
            </a:r>
            <a:r>
              <a:rPr lang="de-DE" altLang="de-DE" sz="1200" kern="0" dirty="0"/>
              <a:t>FAIRTRADE Österreich</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DE979C9B-7A0B-BF2E-4677-F6CE0AF01D45}"/>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„Tropische Früchte – fair handeln“ auf den Seiten 56 und 57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249</Words>
  <Application>Microsoft Office PowerPoint</Application>
  <PresentationFormat>Bildschirmpräsentation (4:3)</PresentationFormat>
  <Paragraphs>36</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„normale“ Banane –   FAIRTRADE Banane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200</cp:revision>
  <dcterms:created xsi:type="dcterms:W3CDTF">2013-10-08T07:58:50Z</dcterms:created>
  <dcterms:modified xsi:type="dcterms:W3CDTF">2022-06-07T07:32:38Z</dcterms:modified>
</cp:coreProperties>
</file>