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06.11.2024</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Jugend</a:t>
            </a:r>
          </a:p>
        </p:txBody>
      </p:sp>
      <p:sp>
        <p:nvSpPr>
          <p:cNvPr id="3" name="Text Box 10"/>
          <p:cNvSpPr txBox="1">
            <a:spLocks noChangeArrowheads="1"/>
          </p:cNvSpPr>
          <p:nvPr/>
        </p:nvSpPr>
        <p:spPr bwMode="auto">
          <a:xfrm>
            <a:off x="4211960" y="1574005"/>
            <a:ext cx="4248150" cy="1262062"/>
          </a:xfrm>
          <a:prstGeom prst="rect">
            <a:avLst/>
          </a:prstGeom>
          <a:noFill/>
          <a:ln w="9525"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Hitlerjugend (HJ)</a:t>
            </a:r>
          </a:p>
          <a:p>
            <a:pPr algn="ctr" eaLnBrk="1" hangingPunct="1"/>
            <a:r>
              <a:rPr lang="de-DE" altLang="de-DE" sz="2400" dirty="0">
                <a:solidFill>
                  <a:srgbClr val="333333"/>
                </a:solidFill>
                <a:latin typeface="Calibri" panose="020F0502020204030204" pitchFamily="34" charset="0"/>
              </a:rPr>
              <a:t>ab 1936 Pflicht für alle zwischen 10 und 18 Jahren</a:t>
            </a:r>
          </a:p>
        </p:txBody>
      </p:sp>
      <p:sp>
        <p:nvSpPr>
          <p:cNvPr id="4" name="Text Box 10"/>
          <p:cNvSpPr txBox="1">
            <a:spLocks noChangeArrowheads="1"/>
          </p:cNvSpPr>
          <p:nvPr/>
        </p:nvSpPr>
        <p:spPr bwMode="auto">
          <a:xfrm>
            <a:off x="251520" y="1512539"/>
            <a:ext cx="2736850" cy="1384995"/>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FF6600"/>
                </a:solidFill>
                <a:latin typeface="Calibri" panose="020F0502020204030204" pitchFamily="34" charset="0"/>
                <a:sym typeface="Wingdings" panose="05000000000000000000" pitchFamily="2" charset="2"/>
              </a:rPr>
              <a:t>politische Beeinflussung der Jugend</a:t>
            </a:r>
            <a:endParaRPr lang="de-DE" altLang="de-DE" sz="2800" dirty="0">
              <a:solidFill>
                <a:srgbClr val="FF6600"/>
              </a:solidFill>
              <a:latin typeface="Calibri" panose="020F0502020204030204" pitchFamily="34" charset="0"/>
            </a:endParaRPr>
          </a:p>
        </p:txBody>
      </p:sp>
      <p:sp>
        <p:nvSpPr>
          <p:cNvPr id="5" name="Pfeil nach unten 4"/>
          <p:cNvSpPr>
            <a:spLocks noChangeArrowheads="1"/>
          </p:cNvSpPr>
          <p:nvPr/>
        </p:nvSpPr>
        <p:spPr bwMode="auto">
          <a:xfrm rot="16200000">
            <a:off x="3270250" y="1628775"/>
            <a:ext cx="288925" cy="1152525"/>
          </a:xfrm>
          <a:prstGeom prst="downArrow">
            <a:avLst>
              <a:gd name="adj1" fmla="val 50000"/>
              <a:gd name="adj2" fmla="val 49752"/>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6" name="Text Box 10"/>
          <p:cNvSpPr txBox="1">
            <a:spLocks noChangeArrowheads="1"/>
          </p:cNvSpPr>
          <p:nvPr/>
        </p:nvSpPr>
        <p:spPr bwMode="auto">
          <a:xfrm>
            <a:off x="4860032" y="4223695"/>
            <a:ext cx="4140000" cy="2160000"/>
          </a:xfrm>
          <a:prstGeom prst="rect">
            <a:avLst/>
          </a:prstGeom>
          <a:noFill/>
          <a:ln w="9525"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FF6600"/>
                </a:solidFill>
                <a:latin typeface="Calibri" panose="020F0502020204030204" pitchFamily="34" charset="0"/>
                <a:sym typeface="Wingdings" panose="05000000000000000000" pitchFamily="2" charset="2"/>
              </a:rPr>
              <a:t>Mädchen</a:t>
            </a:r>
          </a:p>
          <a:p>
            <a:pPr algn="ctr" eaLnBrk="1" hangingPunct="1"/>
            <a:r>
              <a:rPr lang="de-DE" altLang="de-DE" sz="2800" dirty="0">
                <a:solidFill>
                  <a:srgbClr val="333333"/>
                </a:solidFill>
                <a:latin typeface="Calibri" panose="020F0502020204030204" pitchFamily="34" charset="0"/>
              </a:rPr>
              <a:t>Jungmädel/</a:t>
            </a:r>
          </a:p>
          <a:p>
            <a:pPr algn="ctr" eaLnBrk="1" hangingPunct="1"/>
            <a:r>
              <a:rPr lang="de-DE" altLang="de-DE" sz="2800" dirty="0">
                <a:solidFill>
                  <a:srgbClr val="333333"/>
                </a:solidFill>
                <a:latin typeface="Calibri" panose="020F0502020204030204" pitchFamily="34" charset="0"/>
              </a:rPr>
              <a:t>Bund Deutscher Mädel:</a:t>
            </a:r>
          </a:p>
          <a:p>
            <a:pPr algn="ctr" eaLnBrk="1" hangingPunct="1"/>
            <a:r>
              <a:rPr lang="de-DE" altLang="de-DE" sz="2800" i="1" dirty="0">
                <a:solidFill>
                  <a:srgbClr val="333333"/>
                </a:solidFill>
                <a:latin typeface="Calibri" panose="020F0502020204030204" pitchFamily="34" charset="0"/>
              </a:rPr>
              <a:t>Vorbereitung auf </a:t>
            </a:r>
            <a:r>
              <a:rPr lang="de-DE" altLang="de-DE" sz="2800" dirty="0">
                <a:solidFill>
                  <a:srgbClr val="333333"/>
                </a:solidFill>
                <a:latin typeface="Calibri" panose="020F0502020204030204" pitchFamily="34" charset="0"/>
              </a:rPr>
              <a:t>Rolle als Hausfrau und Mutter</a:t>
            </a:r>
          </a:p>
        </p:txBody>
      </p:sp>
      <p:sp>
        <p:nvSpPr>
          <p:cNvPr id="7" name="Text Box 10"/>
          <p:cNvSpPr txBox="1">
            <a:spLocks noChangeArrowheads="1"/>
          </p:cNvSpPr>
          <p:nvPr/>
        </p:nvSpPr>
        <p:spPr bwMode="auto">
          <a:xfrm>
            <a:off x="577076" y="4223695"/>
            <a:ext cx="4140000" cy="2160000"/>
          </a:xfrm>
          <a:prstGeom prst="rect">
            <a:avLst/>
          </a:prstGeom>
          <a:noFill/>
          <a:ln w="9525"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FF6600"/>
                </a:solidFill>
                <a:latin typeface="Calibri" panose="020F0502020204030204" pitchFamily="34" charset="0"/>
                <a:sym typeface="Wingdings" panose="05000000000000000000" pitchFamily="2" charset="2"/>
              </a:rPr>
              <a:t>Burschen</a:t>
            </a:r>
          </a:p>
          <a:p>
            <a:pPr algn="ctr" eaLnBrk="1" hangingPunct="1"/>
            <a:r>
              <a:rPr lang="de-DE" altLang="de-DE" sz="2800" dirty="0">
                <a:solidFill>
                  <a:srgbClr val="333333"/>
                </a:solidFill>
                <a:latin typeface="Calibri" panose="020F0502020204030204" pitchFamily="34" charset="0"/>
              </a:rPr>
              <a:t>Jungvolk/</a:t>
            </a:r>
          </a:p>
          <a:p>
            <a:pPr algn="ctr" eaLnBrk="1" hangingPunct="1"/>
            <a:r>
              <a:rPr lang="de-DE" altLang="de-DE" sz="2800" dirty="0">
                <a:solidFill>
                  <a:srgbClr val="333333"/>
                </a:solidFill>
                <a:latin typeface="Calibri" panose="020F0502020204030204" pitchFamily="34" charset="0"/>
              </a:rPr>
              <a:t>Hitlerjugend:</a:t>
            </a:r>
          </a:p>
          <a:p>
            <a:pPr algn="ctr" eaLnBrk="1" hangingPunct="1"/>
            <a:r>
              <a:rPr lang="de-DE" altLang="de-DE" sz="2800" i="1" dirty="0">
                <a:solidFill>
                  <a:srgbClr val="333333"/>
                </a:solidFill>
                <a:latin typeface="Calibri" panose="020F0502020204030204" pitchFamily="34" charset="0"/>
              </a:rPr>
              <a:t>Vorbereitung auf </a:t>
            </a:r>
            <a:r>
              <a:rPr lang="de-DE" altLang="de-DE" sz="2800" dirty="0">
                <a:solidFill>
                  <a:srgbClr val="333333"/>
                </a:solidFill>
                <a:latin typeface="Calibri" panose="020F0502020204030204" pitchFamily="34" charset="0"/>
              </a:rPr>
              <a:t>Rolle als</a:t>
            </a:r>
            <a:endParaRPr lang="de-DE" altLang="de-DE" sz="2800" i="1" dirty="0">
              <a:solidFill>
                <a:srgbClr val="333333"/>
              </a:solidFill>
              <a:latin typeface="Calibri" panose="020F0502020204030204" pitchFamily="34" charset="0"/>
            </a:endParaRPr>
          </a:p>
          <a:p>
            <a:pPr algn="ctr" eaLnBrk="1" hangingPunct="1"/>
            <a:r>
              <a:rPr lang="de-DE" altLang="de-DE" sz="2800" dirty="0">
                <a:solidFill>
                  <a:srgbClr val="333333"/>
                </a:solidFill>
                <a:latin typeface="Calibri" panose="020F0502020204030204" pitchFamily="34" charset="0"/>
              </a:rPr>
              <a:t>Soldat im Krieg</a:t>
            </a:r>
          </a:p>
        </p:txBody>
      </p:sp>
      <p:sp>
        <p:nvSpPr>
          <p:cNvPr id="8" name="Pfeil nach unten 7"/>
          <p:cNvSpPr>
            <a:spLocks noChangeArrowheads="1"/>
          </p:cNvSpPr>
          <p:nvPr/>
        </p:nvSpPr>
        <p:spPr bwMode="auto">
          <a:xfrm rot="19079255" flipH="1">
            <a:off x="5906912" y="2715177"/>
            <a:ext cx="288925" cy="1620000"/>
          </a:xfrm>
          <a:prstGeom prst="downArrow">
            <a:avLst>
              <a:gd name="adj1" fmla="val 50000"/>
              <a:gd name="adj2" fmla="val 49720"/>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9" name="Pfeil nach unten 8"/>
          <p:cNvSpPr>
            <a:spLocks noChangeArrowheads="1"/>
          </p:cNvSpPr>
          <p:nvPr/>
        </p:nvSpPr>
        <p:spPr bwMode="auto">
          <a:xfrm rot="2520745">
            <a:off x="4684892" y="2715177"/>
            <a:ext cx="288925" cy="1620000"/>
          </a:xfrm>
          <a:prstGeom prst="downArrow">
            <a:avLst>
              <a:gd name="adj1" fmla="val 50000"/>
              <a:gd name="adj2" fmla="val 49720"/>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„Jugend“ auf den Seiten 34 bis 35 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214</Words>
  <Application>Microsoft Office PowerPoint</Application>
  <PresentationFormat>Bildschirmpräsentation (4:3)</PresentationFormat>
  <Paragraphs>32</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57</cp:revision>
  <dcterms:created xsi:type="dcterms:W3CDTF">2011-07-14T19:54:09Z</dcterms:created>
  <dcterms:modified xsi:type="dcterms:W3CDTF">2024-11-06T19:44:26Z</dcterms:modified>
</cp:coreProperties>
</file>