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63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8EDE-9A87-49AF-BD3A-D91F469290CB}" type="datetimeFigureOut">
              <a:rPr lang="de-AT" smtClean="0"/>
              <a:t>29.09.2025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92F51-1BCF-4B80-A6A4-726796BDA4F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72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© Österreichischer Bundesverlag Schulbuch GmbH &amp; Co. KG, Wien 2016 | www.oebv.at | Tiger Tom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1027" name="Picture 3" descr="I:\500-vs_hs\510-volksschule\Tiger_Tom\18_L_CD_ROM\DDS Tiger Tom 2\DDS Tiger Tom 2\DDS Tiger Tom 2\03_Bildkarten_Flashcards\My_body\121_head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168352" cy="27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head</a:t>
            </a:r>
            <a:endParaRPr lang="de-AT" sz="8000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fingers</a:t>
            </a:r>
            <a:endParaRPr lang="de-AT" sz="8000" dirty="0"/>
          </a:p>
        </p:txBody>
      </p:sp>
      <p:pic>
        <p:nvPicPr>
          <p:cNvPr id="15362" name="Picture 2" descr="I:\500-vs_hs\510-volksschule\Tiger_Tom\18_L_CD_ROM\DDS Tiger Tom 2\DDS Tiger Tom 2\DDS Tiger Tom 2\03_Bildkarten_Flashcards\My_body\130_fingers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832324"/>
            <a:ext cx="3600400" cy="285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legs</a:t>
            </a:r>
            <a:endParaRPr lang="de-AT" sz="8000" dirty="0"/>
          </a:p>
        </p:txBody>
      </p:sp>
      <p:pic>
        <p:nvPicPr>
          <p:cNvPr id="16386" name="Picture 2" descr="I:\500-vs_hs\510-volksschule\Tiger_Tom\18_L_CD_ROM\DDS Tiger Tom 2\DDS Tiger Tom 2\DDS Tiger Tom 2\03_Bildkarten_Flashcards\My_body\131_legs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36" y="1552675"/>
            <a:ext cx="3115548" cy="3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feet</a:t>
            </a:r>
            <a:endParaRPr lang="de-AT" sz="8000" dirty="0"/>
          </a:p>
        </p:txBody>
      </p:sp>
      <p:pic>
        <p:nvPicPr>
          <p:cNvPr id="17410" name="Picture 2" descr="I:\500-vs_hs\510-volksschule\Tiger_Tom\18_L_CD_ROM\DDS Tiger Tom 2\DDS Tiger Tom 2\DDS Tiger Tom 2\03_Bildkarten_Flashcards\My_body\132_feet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744416" cy="322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toes</a:t>
            </a:r>
            <a:endParaRPr lang="de-AT" sz="8000" dirty="0"/>
          </a:p>
        </p:txBody>
      </p:sp>
      <p:pic>
        <p:nvPicPr>
          <p:cNvPr id="18434" name="Picture 2" descr="I:\500-vs_hs\510-volksschule\Tiger_Tom\18_L_CD_ROM\DDS Tiger Tom 2\DDS Tiger Tom 2\DDS Tiger Tom 2\03_Bildkarten_Flashcards\My_body\133_toes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06741"/>
            <a:ext cx="3744415" cy="27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tummy</a:t>
            </a:r>
            <a:endParaRPr lang="de-AT" sz="8000" dirty="0"/>
          </a:p>
        </p:txBody>
      </p:sp>
      <p:pic>
        <p:nvPicPr>
          <p:cNvPr id="19458" name="Picture 2" descr="I:\500-vs_hs\510-volksschule\Tiger_Tom\18_L_CD_ROM\DDS Tiger Tom 2\DDS Tiger Tom 2\DDS Tiger Tom 2\03_Bildkarten_Flashcards\My_body\120_body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0922"/>
            <a:ext cx="34194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3059832" y="3044772"/>
            <a:ext cx="127158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pic>
        <p:nvPicPr>
          <p:cNvPr id="2051" name="Picture 3" descr="I:\500-vs_hs\510-volksschule\Tiger_Tom\18_L_CD_ROM\DDS Tiger Tom 2\DDS Tiger Tom 2\DDS Tiger Tom 2\03_Bildkarten_Flashcards\My_body\122_hair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99" y="1844824"/>
            <a:ext cx="2919413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hair</a:t>
            </a:r>
            <a:endParaRPr lang="de-AT" sz="8000" dirty="0"/>
          </a:p>
        </p:txBody>
      </p:sp>
    </p:spTree>
    <p:extLst>
      <p:ext uri="{BB962C8B-B14F-4D97-AF65-F5344CB8AC3E}">
        <p14:creationId xmlns:p14="http://schemas.microsoft.com/office/powerpoint/2010/main" val="201080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eyes</a:t>
            </a:r>
            <a:endParaRPr lang="de-AT" sz="8000" dirty="0"/>
          </a:p>
        </p:txBody>
      </p:sp>
      <p:pic>
        <p:nvPicPr>
          <p:cNvPr id="8194" name="Picture 2" descr="I:\500-vs_hs\510-volksschule\Tiger_Tom\18_L_CD_ROM\DDS Tiger Tom 2\DDS Tiger Tom 2\DDS Tiger Tom 2\03_Bildkarten_Flashcards\My_body\123_eyes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176464" cy="25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59" y="4638621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nose</a:t>
            </a:r>
            <a:endParaRPr lang="de-AT" sz="8000" dirty="0"/>
          </a:p>
        </p:txBody>
      </p:sp>
      <p:pic>
        <p:nvPicPr>
          <p:cNvPr id="9218" name="Picture 2" descr="I:\500-vs_hs\510-volksschule\Tiger_Tom\18_L_CD_ROM\DDS Tiger Tom 2\DDS Tiger Tom 2\DDS Tiger Tom 2\03_Bildkarten_Flashcards\My_body\124_nose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056" y="1719511"/>
            <a:ext cx="3666207" cy="30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43708" y="462873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mouth</a:t>
            </a:r>
            <a:endParaRPr lang="de-AT" sz="8000" dirty="0"/>
          </a:p>
        </p:txBody>
      </p:sp>
      <p:pic>
        <p:nvPicPr>
          <p:cNvPr id="10242" name="Picture 2" descr="I:\500-vs_hs\510-volksschule\Tiger_Tom\18_L_CD_ROM\DDS Tiger Tom 2\DDS Tiger Tom 2\DDS Tiger Tom 2\03_Bildkarten_Flashcards\My_body\125_mouth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456384" cy="29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43708" y="4638621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ears</a:t>
            </a:r>
            <a:endParaRPr lang="de-AT" sz="8000" dirty="0"/>
          </a:p>
        </p:txBody>
      </p:sp>
      <p:pic>
        <p:nvPicPr>
          <p:cNvPr id="11266" name="Picture 2" descr="I:\500-vs_hs\510-volksschule\Tiger_Tom\18_L_CD_ROM\DDS Tiger Tom 2\DDS Tiger Tom 2\DDS Tiger Tom 2\03_Bildkarten_Flashcards\My_body\126_ears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44824"/>
            <a:ext cx="4032448" cy="26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teeth</a:t>
            </a:r>
            <a:endParaRPr lang="de-AT" sz="8000" dirty="0"/>
          </a:p>
        </p:txBody>
      </p:sp>
      <p:pic>
        <p:nvPicPr>
          <p:cNvPr id="12290" name="Picture 2" descr="I:\500-vs_hs\510-volksschule\Tiger_Tom\18_L_CD_ROM\DDS Tiger Tom 2\DDS Tiger Tom 2\DDS Tiger Tom 2\03_Bildkarten_Flashcards\My_body\127_teeth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60" y="1771112"/>
            <a:ext cx="3600400" cy="289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2983554" y="3573016"/>
            <a:ext cx="101238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969860" y="4638622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arms</a:t>
            </a:r>
            <a:endParaRPr lang="de-AT" sz="8000" dirty="0"/>
          </a:p>
        </p:txBody>
      </p:sp>
      <p:pic>
        <p:nvPicPr>
          <p:cNvPr id="13314" name="Picture 2" descr="I:\500-vs_hs\510-volksschule\Tiger_Tom\18_L_CD_ROM\DDS Tiger Tom 2\DDS Tiger Tom 2\DDS Tiger Tom 2\03_Bildkarten_Flashcards\My_body\128_arms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2" y="1772816"/>
            <a:ext cx="3455987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9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© Österreichischer Bundesverlag Schulbuch GmbH &amp; Co. KG, Wien 2025 | www.oebv.at | Tiger Tom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1871700" y="4638621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8000" dirty="0" err="1"/>
              <a:t>hands</a:t>
            </a:r>
            <a:endParaRPr lang="de-AT" sz="8000" dirty="0"/>
          </a:p>
        </p:txBody>
      </p:sp>
      <p:pic>
        <p:nvPicPr>
          <p:cNvPr id="14338" name="Picture 2" descr="I:\500-vs_hs\510-volksschule\Tiger_Tom\18_L_CD_ROM\DDS Tiger Tom 2\DDS Tiger Tom 2\DDS Tiger Tom 2\03_Bildkarten_Flashcards\My_body\129_hands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176464" cy="269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3807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Bildschirmpräsentation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Barbara Rohringer</cp:lastModifiedBy>
  <cp:revision>13</cp:revision>
  <cp:lastPrinted>2016-11-02T10:44:11Z</cp:lastPrinted>
  <dcterms:created xsi:type="dcterms:W3CDTF">2016-07-22T08:15:20Z</dcterms:created>
  <dcterms:modified xsi:type="dcterms:W3CDTF">2025-09-29T11:34:34Z</dcterms:modified>
</cp:coreProperties>
</file>