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8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463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8EDE-9A87-49AF-BD3A-D91F469290CB}" type="datetimeFigureOut">
              <a:rPr lang="de-AT" smtClean="0"/>
              <a:t>29.09.2025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2F51-1BCF-4B80-A6A4-726796BDA4F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872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1027" name="Picture 3" descr="I:\500-vs_hs\510-volksschule\Tiger_Tom\18_L_CD_ROM\DDS Tiger Tom 2\DDS Tiger Tom 2\DDS Tiger Tom 2\03_Bildkarten_Flashcards\My_body\121_head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44824"/>
            <a:ext cx="3168352" cy="279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head</a:t>
            </a:r>
            <a:endParaRPr lang="de-AT" sz="8000" dirty="0"/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fingers</a:t>
            </a:r>
            <a:endParaRPr lang="de-AT" sz="8000" dirty="0"/>
          </a:p>
        </p:txBody>
      </p:sp>
      <p:pic>
        <p:nvPicPr>
          <p:cNvPr id="15362" name="Picture 2" descr="I:\500-vs_hs\510-volksschule\Tiger_Tom\18_L_CD_ROM\DDS Tiger Tom 2\DDS Tiger Tom 2\DDS Tiger Tom 2\03_Bildkarten_Flashcards\My_body\130_fingers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1832324"/>
            <a:ext cx="3600400" cy="285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38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legs</a:t>
            </a:r>
            <a:endParaRPr lang="de-AT" sz="8000" dirty="0"/>
          </a:p>
        </p:txBody>
      </p:sp>
      <p:pic>
        <p:nvPicPr>
          <p:cNvPr id="16386" name="Picture 2" descr="I:\500-vs_hs\510-volksschule\Tiger_Tom\18_L_CD_ROM\DDS Tiger Tom 2\DDS Tiger Tom 2\DDS Tiger Tom 2\03_Bildkarten_Flashcards\My_body\131_legs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636" y="1552675"/>
            <a:ext cx="3115548" cy="321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38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feet</a:t>
            </a:r>
            <a:endParaRPr lang="de-AT" sz="8000" dirty="0"/>
          </a:p>
        </p:txBody>
      </p:sp>
      <p:pic>
        <p:nvPicPr>
          <p:cNvPr id="17410" name="Picture 2" descr="I:\500-vs_hs\510-volksschule\Tiger_Tom\18_L_CD_ROM\DDS Tiger Tom 2\DDS Tiger Tom 2\DDS Tiger Tom 2\03_Bildkarten_Flashcards\My_body\132_feet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3744416" cy="322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38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toes</a:t>
            </a:r>
            <a:endParaRPr lang="de-AT" sz="8000" dirty="0"/>
          </a:p>
        </p:txBody>
      </p:sp>
      <p:pic>
        <p:nvPicPr>
          <p:cNvPr id="18434" name="Picture 2" descr="I:\500-vs_hs\510-volksschule\Tiger_Tom\18_L_CD_ROM\DDS Tiger Tom 2\DDS Tiger Tom 2\DDS Tiger Tom 2\03_Bildkarten_Flashcards\My_body\133_toes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06741"/>
            <a:ext cx="3744415" cy="273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38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tummy</a:t>
            </a:r>
            <a:endParaRPr lang="de-AT" sz="8000" dirty="0"/>
          </a:p>
        </p:txBody>
      </p:sp>
      <p:pic>
        <p:nvPicPr>
          <p:cNvPr id="19458" name="Picture 2" descr="I:\500-vs_hs\510-volksschule\Tiger_Tom\18_L_CD_ROM\DDS Tiger Tom 2\DDS Tiger Tom 2\DDS Tiger Tom 2\03_Bildkarten_Flashcards\My_body\120_body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1450922"/>
            <a:ext cx="3419475" cy="31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erade Verbindung mit Pfeil 5"/>
          <p:cNvCxnSpPr/>
          <p:nvPr/>
        </p:nvCxnSpPr>
        <p:spPr>
          <a:xfrm>
            <a:off x="3059832" y="3044772"/>
            <a:ext cx="1271588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53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2051" name="Picture 3" descr="I:\500-vs_hs\510-volksschule\Tiger_Tom\18_L_CD_ROM\DDS Tiger Tom 2\DDS Tiger Tom 2\DDS Tiger Tom 2\03_Bildkarten_Flashcards\My_body\122_hair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499" y="1844824"/>
            <a:ext cx="2919413" cy="245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hair</a:t>
            </a:r>
            <a:endParaRPr lang="de-AT" sz="8000" dirty="0"/>
          </a:p>
        </p:txBody>
      </p:sp>
    </p:spTree>
    <p:extLst>
      <p:ext uri="{BB962C8B-B14F-4D97-AF65-F5344CB8AC3E}">
        <p14:creationId xmlns:p14="http://schemas.microsoft.com/office/powerpoint/2010/main" val="201080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eyes</a:t>
            </a:r>
            <a:endParaRPr lang="de-AT" sz="8000" dirty="0"/>
          </a:p>
        </p:txBody>
      </p:sp>
      <p:pic>
        <p:nvPicPr>
          <p:cNvPr id="8194" name="Picture 2" descr="I:\500-vs_hs\510-volksschule\Tiger_Tom\18_L_CD_ROM\DDS Tiger Tom 2\DDS Tiger Tom 2\DDS Tiger Tom 2\03_Bildkarten_Flashcards\My_body\123_eyes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88840"/>
            <a:ext cx="4176464" cy="256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9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59" y="4638621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nose</a:t>
            </a:r>
            <a:endParaRPr lang="de-AT" sz="8000" dirty="0"/>
          </a:p>
        </p:txBody>
      </p:sp>
      <p:pic>
        <p:nvPicPr>
          <p:cNvPr id="9218" name="Picture 2" descr="I:\500-vs_hs\510-volksschule\Tiger_Tom\18_L_CD_ROM\DDS Tiger Tom 2\DDS Tiger Tom 2\DDS Tiger Tom 2\03_Bildkarten_Flashcards\My_body\124_nose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056" y="1719511"/>
            <a:ext cx="3666207" cy="300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98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43708" y="4628730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mouth</a:t>
            </a:r>
            <a:endParaRPr lang="de-AT" sz="8000" dirty="0"/>
          </a:p>
        </p:txBody>
      </p:sp>
      <p:pic>
        <p:nvPicPr>
          <p:cNvPr id="10242" name="Picture 2" descr="I:\500-vs_hs\510-volksschule\Tiger_Tom\18_L_CD_ROM\DDS Tiger Tom 2\DDS Tiger Tom 2\DDS Tiger Tom 2\03_Bildkarten_Flashcards\My_body\125_mouth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8"/>
            <a:ext cx="3456384" cy="299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9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43708" y="4638621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ears</a:t>
            </a:r>
            <a:endParaRPr lang="de-AT" sz="8000" dirty="0"/>
          </a:p>
        </p:txBody>
      </p:sp>
      <p:pic>
        <p:nvPicPr>
          <p:cNvPr id="11266" name="Picture 2" descr="I:\500-vs_hs\510-volksschule\Tiger_Tom\18_L_CD_ROM\DDS Tiger Tom 2\DDS Tiger Tom 2\DDS Tiger Tom 2\03_Bildkarten_Flashcards\My_body\126_ears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4032448" cy="269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98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teeth</a:t>
            </a:r>
            <a:endParaRPr lang="de-AT" sz="8000" dirty="0"/>
          </a:p>
        </p:txBody>
      </p:sp>
      <p:pic>
        <p:nvPicPr>
          <p:cNvPr id="12290" name="Picture 2" descr="I:\500-vs_hs\510-volksschule\Tiger_Tom\18_L_CD_ROM\DDS Tiger Tom 2\DDS Tiger Tom 2\DDS Tiger Tom 2\03_Bildkarten_Flashcards\My_body\127_teeth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60" y="1771112"/>
            <a:ext cx="3600400" cy="289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erade Verbindung mit Pfeil 6"/>
          <p:cNvCxnSpPr/>
          <p:nvPr/>
        </p:nvCxnSpPr>
        <p:spPr>
          <a:xfrm>
            <a:off x="2983554" y="3573016"/>
            <a:ext cx="1012382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498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969860" y="4638622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arms</a:t>
            </a:r>
            <a:endParaRPr lang="de-AT" sz="8000" dirty="0"/>
          </a:p>
        </p:txBody>
      </p:sp>
      <p:pic>
        <p:nvPicPr>
          <p:cNvPr id="13314" name="Picture 2" descr="I:\500-vs_hs\510-volksschule\Tiger_Tom\18_L_CD_ROM\DDS Tiger Tom 2\DDS Tiger Tom 2\DDS Tiger Tom 2\03_Bildkarten_Flashcards\My_body\128_arms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2" y="1772816"/>
            <a:ext cx="3455987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98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1871700" y="4638621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 err="1"/>
              <a:t>hands</a:t>
            </a:r>
            <a:endParaRPr lang="de-AT" sz="8000" dirty="0"/>
          </a:p>
        </p:txBody>
      </p:sp>
      <p:pic>
        <p:nvPicPr>
          <p:cNvPr id="14338" name="Picture 2" descr="I:\500-vs_hs\510-volksschule\Tiger_Tom\18_L_CD_ROM\DDS Tiger Tom 2\DDS Tiger Tom 2\DDS Tiger Tom 2\03_Bildkarten_Flashcards\My_body\129_hands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88840"/>
            <a:ext cx="4176464" cy="269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53807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Bildschirmpräsentation (4:3)</PresentationFormat>
  <Paragraphs>28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Barbara Rohringer</cp:lastModifiedBy>
  <cp:revision>13</cp:revision>
  <cp:lastPrinted>2016-11-02T10:44:11Z</cp:lastPrinted>
  <dcterms:created xsi:type="dcterms:W3CDTF">2016-07-22T08:15:20Z</dcterms:created>
  <dcterms:modified xsi:type="dcterms:W3CDTF">2025-09-29T11:34:34Z</dcterms:modified>
</cp:coreProperties>
</file>