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19150" y="785813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Kein Kaiser mehr in Österreich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2641600" y="2314575"/>
            <a:ext cx="3744913" cy="954088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Friedensvertrag von Saint Germain</a:t>
            </a:r>
          </a:p>
        </p:txBody>
      </p:sp>
      <p:sp>
        <p:nvSpPr>
          <p:cNvPr id="4" name="Pfeil nach unten 3"/>
          <p:cNvSpPr>
            <a:spLocks noChangeArrowheads="1"/>
          </p:cNvSpPr>
          <p:nvPr/>
        </p:nvSpPr>
        <p:spPr bwMode="auto">
          <a:xfrm>
            <a:off x="4284663" y="3303588"/>
            <a:ext cx="288925" cy="431800"/>
          </a:xfrm>
          <a:prstGeom prst="downArrow">
            <a:avLst>
              <a:gd name="adj1" fmla="val 50000"/>
              <a:gd name="adj2" fmla="val 49817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547813" y="3703638"/>
            <a:ext cx="5975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Name des Staates: Österreich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258888" y="4124325"/>
            <a:ext cx="6626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Gebietsverluste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547813" y="4513263"/>
            <a:ext cx="5975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Anschlussverbot an Deutschland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84213" y="1468438"/>
            <a:ext cx="79200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0000"/>
                </a:solidFill>
                <a:latin typeface="Calibri" panose="020F0502020204030204" pitchFamily="34" charset="0"/>
              </a:rPr>
              <a:t>12. November 1918: Ausrufung der Republik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22288" y="5351463"/>
            <a:ext cx="79200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0000"/>
                </a:solidFill>
                <a:latin typeface="Calibri" panose="020F0502020204030204" pitchFamily="34" charset="0"/>
              </a:rPr>
              <a:t>1919</a:t>
            </a:r>
            <a:r>
              <a:rPr lang="de-DE" altLang="de-DE" sz="2800">
                <a:solidFill>
                  <a:srgbClr val="FF0000"/>
                </a:solidFill>
                <a:latin typeface="Calibri" panose="020F0502020204030204" pitchFamily="34" charset="0"/>
              </a:rPr>
              <a:t>: erste </a:t>
            </a:r>
            <a:r>
              <a:rPr lang="de-DE" altLang="de-DE" sz="2800" dirty="0">
                <a:solidFill>
                  <a:srgbClr val="FF0000"/>
                </a:solidFill>
                <a:latin typeface="Calibri" panose="020F0502020204030204" pitchFamily="34" charset="0"/>
              </a:rPr>
              <a:t>Wahlen</a:t>
            </a:r>
          </a:p>
          <a:p>
            <a:pPr algn="ctr" eaLnBrk="1" hangingPunct="1"/>
            <a:r>
              <a:rPr lang="de-DE" altLang="de-DE" sz="2800" dirty="0">
                <a:solidFill>
                  <a:srgbClr val="FF0000"/>
                </a:solidFill>
                <a:latin typeface="Calibri" panose="020F0502020204030204" pitchFamily="34" charset="0"/>
              </a:rPr>
              <a:t>1920: demokratische Verfassung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Bildschirmpräsentation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51</cp:revision>
  <dcterms:created xsi:type="dcterms:W3CDTF">2011-07-14T19:54:09Z</dcterms:created>
  <dcterms:modified xsi:type="dcterms:W3CDTF">2019-05-09T06:43:15Z</dcterms:modified>
</cp:coreProperties>
</file>