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23.11.2023</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Menschenrechte</a:t>
            </a:r>
          </a:p>
        </p:txBody>
      </p:sp>
      <p:sp>
        <p:nvSpPr>
          <p:cNvPr id="3" name="Text Box 10">
            <a:extLst>
              <a:ext uri="{FF2B5EF4-FFF2-40B4-BE49-F238E27FC236}">
                <a16:creationId xmlns:a16="http://schemas.microsoft.com/office/drawing/2014/main" id="{C2319F3C-5D71-F5B2-9B14-73D6E14B1FF9}"/>
              </a:ext>
            </a:extLst>
          </p:cNvPr>
          <p:cNvSpPr txBox="1">
            <a:spLocks noChangeArrowheads="1"/>
          </p:cNvSpPr>
          <p:nvPr/>
        </p:nvSpPr>
        <p:spPr bwMode="auto">
          <a:xfrm>
            <a:off x="679351" y="1602825"/>
            <a:ext cx="388778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Menschenrechte</a:t>
            </a:r>
          </a:p>
        </p:txBody>
      </p:sp>
      <p:sp>
        <p:nvSpPr>
          <p:cNvPr id="4" name="Pfeil nach unten 8">
            <a:extLst>
              <a:ext uri="{FF2B5EF4-FFF2-40B4-BE49-F238E27FC236}">
                <a16:creationId xmlns:a16="http://schemas.microsoft.com/office/drawing/2014/main" id="{D91BE7DF-4903-A46E-3D23-6579FD492A9D}"/>
              </a:ext>
            </a:extLst>
          </p:cNvPr>
          <p:cNvSpPr>
            <a:spLocks noChangeArrowheads="1"/>
          </p:cNvSpPr>
          <p:nvPr/>
        </p:nvSpPr>
        <p:spPr bwMode="auto">
          <a:xfrm>
            <a:off x="2406551" y="2173639"/>
            <a:ext cx="288925" cy="720000"/>
          </a:xfrm>
          <a:prstGeom prst="downArrow">
            <a:avLst>
              <a:gd name="adj1" fmla="val 50000"/>
              <a:gd name="adj2" fmla="val 49817"/>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5" name="Text Box 10">
            <a:extLst>
              <a:ext uri="{FF2B5EF4-FFF2-40B4-BE49-F238E27FC236}">
                <a16:creationId xmlns:a16="http://schemas.microsoft.com/office/drawing/2014/main" id="{1B452F25-B88C-DDE1-C055-76342D0C153E}"/>
              </a:ext>
            </a:extLst>
          </p:cNvPr>
          <p:cNvSpPr txBox="1">
            <a:spLocks noChangeArrowheads="1"/>
          </p:cNvSpPr>
          <p:nvPr/>
        </p:nvSpPr>
        <p:spPr bwMode="auto">
          <a:xfrm>
            <a:off x="539750" y="2924175"/>
            <a:ext cx="25923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Recht auf …</a:t>
            </a:r>
          </a:p>
        </p:txBody>
      </p:sp>
      <p:sp>
        <p:nvSpPr>
          <p:cNvPr id="6" name="Text Box 10">
            <a:extLst>
              <a:ext uri="{FF2B5EF4-FFF2-40B4-BE49-F238E27FC236}">
                <a16:creationId xmlns:a16="http://schemas.microsoft.com/office/drawing/2014/main" id="{91515CE3-E50C-A691-85A1-442916137BB0}"/>
              </a:ext>
            </a:extLst>
          </p:cNvPr>
          <p:cNvSpPr txBox="1">
            <a:spLocks noChangeArrowheads="1"/>
          </p:cNvSpPr>
          <p:nvPr/>
        </p:nvSpPr>
        <p:spPr bwMode="auto">
          <a:xfrm>
            <a:off x="2916238" y="2924175"/>
            <a:ext cx="259238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333333"/>
                </a:solidFill>
                <a:latin typeface="Calibri" panose="020F0502020204030204" pitchFamily="34" charset="0"/>
              </a:rPr>
              <a:t>Leben</a:t>
            </a:r>
          </a:p>
        </p:txBody>
      </p:sp>
      <p:sp>
        <p:nvSpPr>
          <p:cNvPr id="7" name="Text Box 10">
            <a:extLst>
              <a:ext uri="{FF2B5EF4-FFF2-40B4-BE49-F238E27FC236}">
                <a16:creationId xmlns:a16="http://schemas.microsoft.com/office/drawing/2014/main" id="{A457F666-2B75-3285-E643-9980F4555ECE}"/>
              </a:ext>
            </a:extLst>
          </p:cNvPr>
          <p:cNvSpPr txBox="1">
            <a:spLocks noChangeArrowheads="1"/>
          </p:cNvSpPr>
          <p:nvPr/>
        </p:nvSpPr>
        <p:spPr bwMode="auto">
          <a:xfrm>
            <a:off x="2911475" y="3448050"/>
            <a:ext cx="25923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333333"/>
                </a:solidFill>
                <a:latin typeface="Calibri" panose="020F0502020204030204" pitchFamily="34" charset="0"/>
              </a:rPr>
              <a:t>Gleichheit</a:t>
            </a:r>
          </a:p>
        </p:txBody>
      </p:sp>
      <p:sp>
        <p:nvSpPr>
          <p:cNvPr id="8" name="Text Box 10">
            <a:extLst>
              <a:ext uri="{FF2B5EF4-FFF2-40B4-BE49-F238E27FC236}">
                <a16:creationId xmlns:a16="http://schemas.microsoft.com/office/drawing/2014/main" id="{1B755531-7B35-D9C5-63CB-58A020FFFD38}"/>
              </a:ext>
            </a:extLst>
          </p:cNvPr>
          <p:cNvSpPr txBox="1">
            <a:spLocks noChangeArrowheads="1"/>
          </p:cNvSpPr>
          <p:nvPr/>
        </p:nvSpPr>
        <p:spPr bwMode="auto">
          <a:xfrm>
            <a:off x="2922588" y="3971925"/>
            <a:ext cx="25923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333333"/>
                </a:solidFill>
                <a:latin typeface="Calibri" panose="020F0502020204030204" pitchFamily="34" charset="0"/>
              </a:rPr>
              <a:t>Familie</a:t>
            </a:r>
          </a:p>
        </p:txBody>
      </p:sp>
      <p:sp>
        <p:nvSpPr>
          <p:cNvPr id="9" name="Text Box 10">
            <a:extLst>
              <a:ext uri="{FF2B5EF4-FFF2-40B4-BE49-F238E27FC236}">
                <a16:creationId xmlns:a16="http://schemas.microsoft.com/office/drawing/2014/main" id="{320B2853-5467-AA1A-8149-D7313F747E6B}"/>
              </a:ext>
            </a:extLst>
          </p:cNvPr>
          <p:cNvSpPr txBox="1">
            <a:spLocks noChangeArrowheads="1"/>
          </p:cNvSpPr>
          <p:nvPr/>
        </p:nvSpPr>
        <p:spPr bwMode="auto">
          <a:xfrm>
            <a:off x="2916238" y="4474659"/>
            <a:ext cx="25923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333333"/>
                </a:solidFill>
                <a:latin typeface="Calibri" panose="020F0502020204030204" pitchFamily="34" charset="0"/>
              </a:rPr>
              <a:t>Besitz</a:t>
            </a:r>
          </a:p>
        </p:txBody>
      </p:sp>
      <p:sp>
        <p:nvSpPr>
          <p:cNvPr id="10" name="Text Box 10">
            <a:extLst>
              <a:ext uri="{FF2B5EF4-FFF2-40B4-BE49-F238E27FC236}">
                <a16:creationId xmlns:a16="http://schemas.microsoft.com/office/drawing/2014/main" id="{4AA22164-549D-483A-E649-F2275B583B80}"/>
              </a:ext>
            </a:extLst>
          </p:cNvPr>
          <p:cNvSpPr txBox="1">
            <a:spLocks noChangeArrowheads="1"/>
          </p:cNvSpPr>
          <p:nvPr/>
        </p:nvSpPr>
        <p:spPr bwMode="auto">
          <a:xfrm>
            <a:off x="2555776" y="1602825"/>
            <a:ext cx="388778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a:t>
            </a:r>
          </a:p>
        </p:txBody>
      </p:sp>
      <p:sp>
        <p:nvSpPr>
          <p:cNvPr id="11" name="Text Box 10">
            <a:extLst>
              <a:ext uri="{FF2B5EF4-FFF2-40B4-BE49-F238E27FC236}">
                <a16:creationId xmlns:a16="http://schemas.microsoft.com/office/drawing/2014/main" id="{A2EEAEF1-CABD-95F3-70B9-CE4B69C34600}"/>
              </a:ext>
            </a:extLst>
          </p:cNvPr>
          <p:cNvSpPr txBox="1">
            <a:spLocks noChangeArrowheads="1"/>
          </p:cNvSpPr>
          <p:nvPr/>
        </p:nvSpPr>
        <p:spPr bwMode="auto">
          <a:xfrm>
            <a:off x="4906863" y="1602825"/>
            <a:ext cx="38877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Naturrechte</a:t>
            </a:r>
          </a:p>
        </p:txBody>
      </p:sp>
      <p:sp>
        <p:nvSpPr>
          <p:cNvPr id="12" name="Text Box 10">
            <a:extLst>
              <a:ext uri="{FF2B5EF4-FFF2-40B4-BE49-F238E27FC236}">
                <a16:creationId xmlns:a16="http://schemas.microsoft.com/office/drawing/2014/main" id="{1BD6873C-4A7C-DE8B-DD9C-CB0306541A36}"/>
              </a:ext>
            </a:extLst>
          </p:cNvPr>
          <p:cNvSpPr txBox="1">
            <a:spLocks noChangeArrowheads="1"/>
          </p:cNvSpPr>
          <p:nvPr/>
        </p:nvSpPr>
        <p:spPr bwMode="auto">
          <a:xfrm>
            <a:off x="1522239" y="5733256"/>
            <a:ext cx="676924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333333"/>
                </a:solidFill>
                <a:latin typeface="Calibri" panose="020F0502020204030204" pitchFamily="34" charset="0"/>
              </a:rPr>
              <a:t>1948: UNO – Erklärung der Menschenrechte</a:t>
            </a:r>
          </a:p>
        </p:txBody>
      </p:sp>
      <p:sp>
        <p:nvSpPr>
          <p:cNvPr id="13" name="Text Box 10">
            <a:extLst>
              <a:ext uri="{FF2B5EF4-FFF2-40B4-BE49-F238E27FC236}">
                <a16:creationId xmlns:a16="http://schemas.microsoft.com/office/drawing/2014/main" id="{32A1F0C2-1F19-2827-1225-BB5D55216833}"/>
              </a:ext>
            </a:extLst>
          </p:cNvPr>
          <p:cNvSpPr txBox="1">
            <a:spLocks noChangeArrowheads="1"/>
          </p:cNvSpPr>
          <p:nvPr/>
        </p:nvSpPr>
        <p:spPr bwMode="auto">
          <a:xfrm>
            <a:off x="4716016" y="4841478"/>
            <a:ext cx="590650"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a:t>
            </a:r>
          </a:p>
        </p:txBody>
      </p:sp>
      <p:sp>
        <p:nvSpPr>
          <p:cNvPr id="14" name="Text Box 10">
            <a:extLst>
              <a:ext uri="{FF2B5EF4-FFF2-40B4-BE49-F238E27FC236}">
                <a16:creationId xmlns:a16="http://schemas.microsoft.com/office/drawing/2014/main" id="{30FCA72C-8002-AB03-C5BD-99679CDECAB5}"/>
              </a:ext>
            </a:extLst>
          </p:cNvPr>
          <p:cNvSpPr txBox="1">
            <a:spLocks noChangeArrowheads="1"/>
          </p:cNvSpPr>
          <p:nvPr/>
        </p:nvSpPr>
        <p:spPr bwMode="auto">
          <a:xfrm>
            <a:off x="5497513" y="2924175"/>
            <a:ext cx="259238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333333"/>
                </a:solidFill>
                <a:latin typeface="Calibri" panose="020F0502020204030204" pitchFamily="34" charset="0"/>
              </a:rPr>
              <a:t>Freiheit</a:t>
            </a:r>
          </a:p>
        </p:txBody>
      </p:sp>
      <p:sp>
        <p:nvSpPr>
          <p:cNvPr id="15" name="Text Box 10">
            <a:extLst>
              <a:ext uri="{FF2B5EF4-FFF2-40B4-BE49-F238E27FC236}">
                <a16:creationId xmlns:a16="http://schemas.microsoft.com/office/drawing/2014/main" id="{12A79BD7-99F4-A538-4080-9D63E454697F}"/>
              </a:ext>
            </a:extLst>
          </p:cNvPr>
          <p:cNvSpPr txBox="1">
            <a:spLocks noChangeArrowheads="1"/>
          </p:cNvSpPr>
          <p:nvPr/>
        </p:nvSpPr>
        <p:spPr bwMode="auto">
          <a:xfrm>
            <a:off x="5508625" y="3429000"/>
            <a:ext cx="25923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333333"/>
                </a:solidFill>
                <a:latin typeface="Calibri" panose="020F0502020204030204" pitchFamily="34" charset="0"/>
              </a:rPr>
              <a:t>freie Meinung</a:t>
            </a:r>
          </a:p>
        </p:txBody>
      </p:sp>
      <p:sp>
        <p:nvSpPr>
          <p:cNvPr id="16" name="Text Box 10">
            <a:extLst>
              <a:ext uri="{FF2B5EF4-FFF2-40B4-BE49-F238E27FC236}">
                <a16:creationId xmlns:a16="http://schemas.microsoft.com/office/drawing/2014/main" id="{AE3B586B-7EAB-E4BE-306B-A6C0494C292B}"/>
              </a:ext>
            </a:extLst>
          </p:cNvPr>
          <p:cNvSpPr txBox="1">
            <a:spLocks noChangeArrowheads="1"/>
          </p:cNvSpPr>
          <p:nvPr/>
        </p:nvSpPr>
        <p:spPr bwMode="auto">
          <a:xfrm>
            <a:off x="5494909" y="3946525"/>
            <a:ext cx="25923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333333"/>
                </a:solidFill>
                <a:latin typeface="Calibri" panose="020F0502020204030204" pitchFamily="34" charset="0"/>
              </a:rPr>
              <a:t>Bildung</a:t>
            </a:r>
          </a:p>
        </p:txBody>
      </p:sp>
      <p:sp>
        <p:nvSpPr>
          <p:cNvPr id="17" name="Text Box 10">
            <a:extLst>
              <a:ext uri="{FF2B5EF4-FFF2-40B4-BE49-F238E27FC236}">
                <a16:creationId xmlns:a16="http://schemas.microsoft.com/office/drawing/2014/main" id="{F0669544-38EE-5CE0-B94D-E1CFDD6920C7}"/>
              </a:ext>
            </a:extLst>
          </p:cNvPr>
          <p:cNvSpPr txBox="1">
            <a:spLocks noChangeArrowheads="1"/>
          </p:cNvSpPr>
          <p:nvPr/>
        </p:nvSpPr>
        <p:spPr bwMode="auto">
          <a:xfrm>
            <a:off x="5505559" y="4471055"/>
            <a:ext cx="309987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333333"/>
                </a:solidFill>
                <a:latin typeface="Calibri" panose="020F0502020204030204" pitchFamily="34" charset="0"/>
              </a:rPr>
              <a:t>faire Bezahlung</a:t>
            </a: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7"/>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3"/>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5" grpId="0"/>
      <p:bldP spid="6" grpId="0"/>
      <p:bldP spid="7" grpId="0"/>
      <p:bldP spid="8" grpId="0"/>
      <p:bldP spid="9" grpId="0"/>
      <p:bldP spid="10" grpId="0"/>
      <p:bldP spid="11" grpId="0"/>
      <p:bldP spid="12" grpId="0"/>
      <p:bldP spid="13" grpId="0"/>
      <p:bldP spid="14" grpId="0"/>
      <p:bldP spid="15" grpId="0"/>
      <p:bldP spid="16" grpId="0"/>
      <p:bldP spid="17"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„Menschenrechte“ auf den Seiten 44 bis 45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194</Words>
  <Application>Microsoft Office PowerPoint</Application>
  <PresentationFormat>Bildschirmpräsentation (4:3)</PresentationFormat>
  <Paragraphs>34</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58</cp:revision>
  <dcterms:created xsi:type="dcterms:W3CDTF">2011-07-14T19:54:09Z</dcterms:created>
  <dcterms:modified xsi:type="dcterms:W3CDTF">2023-11-23T18:33:51Z</dcterms:modified>
</cp:coreProperties>
</file>