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Menschen verlassen ihre Heimat…</a:t>
            </a:r>
          </a:p>
        </p:txBody>
      </p:sp>
      <p:sp>
        <p:nvSpPr>
          <p:cNvPr id="3" name="Text Box 10">
            <a:extLst>
              <a:ext uri="{FF2B5EF4-FFF2-40B4-BE49-F238E27FC236}">
                <a16:creationId xmlns:a16="http://schemas.microsoft.com/office/drawing/2014/main" id="{06F10A1A-BCF4-4597-07B3-09F8FCEAD9C1}"/>
              </a:ext>
            </a:extLst>
          </p:cNvPr>
          <p:cNvSpPr txBox="1">
            <a:spLocks noChangeArrowheads="1"/>
          </p:cNvSpPr>
          <p:nvPr/>
        </p:nvSpPr>
        <p:spPr bwMode="auto">
          <a:xfrm>
            <a:off x="478073" y="1711185"/>
            <a:ext cx="3744913" cy="523220"/>
          </a:xfrm>
          <a:prstGeom prst="rect">
            <a:avLst/>
          </a:prstGeom>
          <a:solidFill>
            <a:schemeClr val="accent6">
              <a:lumMod val="40000"/>
              <a:lumOff val="60000"/>
            </a:schemeClr>
          </a:solid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freiwillig</a:t>
            </a:r>
          </a:p>
        </p:txBody>
      </p:sp>
      <p:sp>
        <p:nvSpPr>
          <p:cNvPr id="4" name="Pfeil nach unten 3">
            <a:extLst>
              <a:ext uri="{FF2B5EF4-FFF2-40B4-BE49-F238E27FC236}">
                <a16:creationId xmlns:a16="http://schemas.microsoft.com/office/drawing/2014/main" id="{021ACB7E-9991-1431-2B04-8843F899B983}"/>
              </a:ext>
            </a:extLst>
          </p:cNvPr>
          <p:cNvSpPr>
            <a:spLocks noChangeArrowheads="1"/>
          </p:cNvSpPr>
          <p:nvPr/>
        </p:nvSpPr>
        <p:spPr bwMode="auto">
          <a:xfrm>
            <a:off x="6601961" y="2462543"/>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0E3474CA-FD54-5112-ED65-DD67CA0C1FC3}"/>
              </a:ext>
            </a:extLst>
          </p:cNvPr>
          <p:cNvSpPr txBox="1">
            <a:spLocks noChangeArrowheads="1"/>
          </p:cNvSpPr>
          <p:nvPr/>
        </p:nvSpPr>
        <p:spPr bwMode="auto">
          <a:xfrm>
            <a:off x="4937361" y="1722298"/>
            <a:ext cx="3671887" cy="523220"/>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unfreiwillig</a:t>
            </a:r>
          </a:p>
        </p:txBody>
      </p:sp>
      <p:sp>
        <p:nvSpPr>
          <p:cNvPr id="6" name="Text Box 10">
            <a:extLst>
              <a:ext uri="{FF2B5EF4-FFF2-40B4-BE49-F238E27FC236}">
                <a16:creationId xmlns:a16="http://schemas.microsoft.com/office/drawing/2014/main" id="{DF089E79-0E0F-082B-8358-A90917A712D5}"/>
              </a:ext>
            </a:extLst>
          </p:cNvPr>
          <p:cNvSpPr txBox="1">
            <a:spLocks noChangeArrowheads="1"/>
          </p:cNvSpPr>
          <p:nvPr/>
        </p:nvSpPr>
        <p:spPr bwMode="auto">
          <a:xfrm>
            <a:off x="323502" y="3066364"/>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Migration</a:t>
            </a:r>
          </a:p>
        </p:txBody>
      </p:sp>
      <p:sp>
        <p:nvSpPr>
          <p:cNvPr id="7" name="Text Box 10">
            <a:extLst>
              <a:ext uri="{FF2B5EF4-FFF2-40B4-BE49-F238E27FC236}">
                <a16:creationId xmlns:a16="http://schemas.microsoft.com/office/drawing/2014/main" id="{E7420A82-93A8-3FCA-131D-6A7EC295EA21}"/>
              </a:ext>
            </a:extLst>
          </p:cNvPr>
          <p:cNvSpPr txBox="1">
            <a:spLocks noChangeArrowheads="1"/>
          </p:cNvSpPr>
          <p:nvPr/>
        </p:nvSpPr>
        <p:spPr bwMode="auto">
          <a:xfrm>
            <a:off x="4805368" y="3066364"/>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Flucht</a:t>
            </a:r>
          </a:p>
        </p:txBody>
      </p:sp>
      <p:sp>
        <p:nvSpPr>
          <p:cNvPr id="8" name="Pfeil nach unten 8">
            <a:extLst>
              <a:ext uri="{FF2B5EF4-FFF2-40B4-BE49-F238E27FC236}">
                <a16:creationId xmlns:a16="http://schemas.microsoft.com/office/drawing/2014/main" id="{EB07189C-D91E-890C-CAA8-68E0AB82EF6D}"/>
              </a:ext>
            </a:extLst>
          </p:cNvPr>
          <p:cNvSpPr>
            <a:spLocks noChangeArrowheads="1"/>
          </p:cNvSpPr>
          <p:nvPr/>
        </p:nvSpPr>
        <p:spPr bwMode="auto">
          <a:xfrm>
            <a:off x="2123728" y="2462543"/>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CCD0EC83-F845-DDC5-DE35-C790F8DBE449}"/>
              </a:ext>
            </a:extLst>
          </p:cNvPr>
          <p:cNvSpPr txBox="1">
            <a:spLocks noChangeArrowheads="1"/>
          </p:cNvSpPr>
          <p:nvPr/>
        </p:nvSpPr>
        <p:spPr bwMode="auto">
          <a:xfrm>
            <a:off x="314537" y="3761605"/>
            <a:ext cx="388778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Grund:</a:t>
            </a:r>
          </a:p>
          <a:p>
            <a:pPr algn="ctr" eaLnBrk="1" hangingPunct="1">
              <a:spcBef>
                <a:spcPts val="0"/>
              </a:spcBef>
            </a:pPr>
            <a:r>
              <a:rPr lang="de-DE" altLang="de-DE" sz="2800" dirty="0">
                <a:solidFill>
                  <a:srgbClr val="333333"/>
                </a:solidFill>
                <a:latin typeface="Calibri" panose="020F0502020204030204" pitchFamily="34" charset="0"/>
              </a:rPr>
              <a:t>Verbesserung der persönlichen Lebensbedingungen</a:t>
            </a:r>
          </a:p>
        </p:txBody>
      </p:sp>
      <p:sp>
        <p:nvSpPr>
          <p:cNvPr id="10" name="Text Box 10">
            <a:extLst>
              <a:ext uri="{FF2B5EF4-FFF2-40B4-BE49-F238E27FC236}">
                <a16:creationId xmlns:a16="http://schemas.microsoft.com/office/drawing/2014/main" id="{B7F7C23B-0B02-5938-6099-66635D40AAE3}"/>
              </a:ext>
            </a:extLst>
          </p:cNvPr>
          <p:cNvSpPr txBox="1">
            <a:spLocks noChangeArrowheads="1"/>
          </p:cNvSpPr>
          <p:nvPr/>
        </p:nvSpPr>
        <p:spPr bwMode="auto">
          <a:xfrm>
            <a:off x="4786598" y="3761604"/>
            <a:ext cx="388778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Grund:</a:t>
            </a:r>
          </a:p>
          <a:p>
            <a:pPr algn="ctr" eaLnBrk="1" hangingPunct="1">
              <a:spcBef>
                <a:spcPts val="0"/>
              </a:spcBef>
            </a:pPr>
            <a:r>
              <a:rPr lang="de-DE" altLang="de-DE" sz="2800" dirty="0">
                <a:solidFill>
                  <a:srgbClr val="333333"/>
                </a:solidFill>
                <a:latin typeface="Calibri" panose="020F0502020204030204" pitchFamily="34" charset="0"/>
              </a:rPr>
              <a:t>Schutz vor Verfolgung oder Krieg</a:t>
            </a:r>
          </a:p>
        </p:txBody>
      </p:sp>
      <p:sp>
        <p:nvSpPr>
          <p:cNvPr id="11" name="Pfeil nach unten 12">
            <a:extLst>
              <a:ext uri="{FF2B5EF4-FFF2-40B4-BE49-F238E27FC236}">
                <a16:creationId xmlns:a16="http://schemas.microsoft.com/office/drawing/2014/main" id="{073EB0CA-0F5C-3B24-1240-28F626053D86}"/>
              </a:ext>
            </a:extLst>
          </p:cNvPr>
          <p:cNvSpPr>
            <a:spLocks noChangeArrowheads="1"/>
          </p:cNvSpPr>
          <p:nvPr/>
        </p:nvSpPr>
        <p:spPr bwMode="auto">
          <a:xfrm>
            <a:off x="6601961" y="5361587"/>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ACBF1B44-FAE8-2350-C8A9-E954D8F650A6}"/>
              </a:ext>
            </a:extLst>
          </p:cNvPr>
          <p:cNvSpPr txBox="1">
            <a:spLocks noChangeArrowheads="1"/>
          </p:cNvSpPr>
          <p:nvPr/>
        </p:nvSpPr>
        <p:spPr bwMode="auto">
          <a:xfrm>
            <a:off x="4801736" y="5755585"/>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Ansuchen um Asyl</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p:bldP spid="7" grpId="0"/>
      <p:bldP spid="8" grpId="0" animBg="1"/>
      <p:bldP spid="9" grpId="0"/>
      <p:bldP spid="10" grpId="0"/>
      <p:bldP spid="11" grpId="0" animBg="1"/>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„Migration, Flucht und Asyl“ auf den Seiten 104 bis 105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198</Words>
  <Application>Microsoft Office PowerPoint</Application>
  <PresentationFormat>Bildschirmpräsentation (4:3)</PresentationFormat>
  <Paragraphs>29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2023-11-24T18:31:24Z</dcterms:modified>
</cp:coreProperties>
</file>