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sldIdLst>
    <p:sldId id="256" r:id="rId2"/>
    <p:sldId id="257" r:id="rId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9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10" autoAdjust="0"/>
    <p:restoredTop sz="94660"/>
  </p:normalViewPr>
  <p:slideViewPr>
    <p:cSldViewPr snapToGrid="0">
      <p:cViewPr varScale="1">
        <p:scale>
          <a:sx n="86" d="100"/>
          <a:sy n="86" d="100"/>
        </p:scale>
        <p:origin x="1200"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de-DE"/>
              <a:t>Mastertitelformat bearbeiten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06689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4656889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de-DE"/>
              <a:t>Mastertitelformat bearbeiten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35849058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2A1247-B0D5-4841-8982-A53B011B0B4F}"/>
              </a:ext>
            </a:extLst>
          </p:cNvPr>
          <p:cNvSpPr>
            <a:spLocks noGrp="1"/>
          </p:cNvSpPr>
          <p:nvPr>
            <p:ph type="title"/>
          </p:nvPr>
        </p:nvSpPr>
        <p:spPr>
          <a:xfrm>
            <a:off x="628650" y="890420"/>
            <a:ext cx="7886700" cy="1325563"/>
          </a:xfrm>
        </p:spPr>
        <p:txBody>
          <a:bodyPr/>
          <a:lstStyle/>
          <a:p>
            <a:r>
              <a:rPr lang="de-DE" dirty="0"/>
              <a:t>Mastertitelformat bearbeiten</a:t>
            </a:r>
          </a:p>
        </p:txBody>
      </p:sp>
      <p:sp>
        <p:nvSpPr>
          <p:cNvPr id="3" name="Datumsplatzhalter 2">
            <a:extLst>
              <a:ext uri="{FF2B5EF4-FFF2-40B4-BE49-F238E27FC236}">
                <a16:creationId xmlns:a16="http://schemas.microsoft.com/office/drawing/2014/main" id="{B7BECFEC-BB7F-4B58-9C9B-C50896AC779C}"/>
              </a:ext>
            </a:extLst>
          </p:cNvPr>
          <p:cNvSpPr>
            <a:spLocks noGrp="1"/>
          </p:cNvSpPr>
          <p:nvPr>
            <p:ph type="dt" sz="half" idx="10"/>
          </p:nvPr>
        </p:nvSpPr>
        <p:spPr/>
        <p:txBody>
          <a:bodyPr/>
          <a:lstStyle/>
          <a:p>
            <a:fld id="{B0731A03-36E0-481A-AB61-4D20F0B56373}" type="datetimeFigureOut">
              <a:rPr lang="de-DE" smtClean="0"/>
              <a:t>13.03.2020</a:t>
            </a:fld>
            <a:endParaRPr lang="de-DE"/>
          </a:p>
        </p:txBody>
      </p:sp>
      <p:sp>
        <p:nvSpPr>
          <p:cNvPr id="4" name="Fußzeilenplatzhalter 3">
            <a:extLst>
              <a:ext uri="{FF2B5EF4-FFF2-40B4-BE49-F238E27FC236}">
                <a16:creationId xmlns:a16="http://schemas.microsoft.com/office/drawing/2014/main" id="{758CE2E4-2E36-41A6-8422-C79C07F0C67D}"/>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A58572B2-5D03-4751-9BD0-C931752E63D3}"/>
              </a:ext>
            </a:extLst>
          </p:cNvPr>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41635399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3022720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de-DE"/>
              <a:t>Mastertitelformat bearbeiten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1950754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B0731A03-36E0-481A-AB61-4D20F0B56373}" type="datetimeFigureOut">
              <a:rPr lang="de-DE" smtClean="0"/>
              <a:t>13.03.2020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4775270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de-DE"/>
              <a:t>Mastertitelformat bearbeiten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Content Placeholder 3"/>
          <p:cNvSpPr>
            <a:spLocks noGrp="1"/>
          </p:cNvSpPr>
          <p:nvPr>
            <p:ph sz="half" idx="2"/>
          </p:nvPr>
        </p:nvSpPr>
        <p:spPr>
          <a:xfrm>
            <a:off x="629842" y="2505075"/>
            <a:ext cx="3868340"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Content Placeholder 5"/>
          <p:cNvSpPr>
            <a:spLocks noGrp="1"/>
          </p:cNvSpPr>
          <p:nvPr>
            <p:ph sz="quarter" idx="4"/>
          </p:nvPr>
        </p:nvSpPr>
        <p:spPr>
          <a:xfrm>
            <a:off x="4629150" y="2505075"/>
            <a:ext cx="3887391"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B0731A03-36E0-481A-AB61-4D20F0B56373}" type="datetimeFigureOut">
              <a:rPr lang="de-DE" smtClean="0"/>
              <a:t>13.03.2020</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0383434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B0731A03-36E0-481A-AB61-4D20F0B56373}" type="datetimeFigureOut">
              <a:rPr lang="de-DE" smtClean="0"/>
              <a:t>13.03.2020</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6019944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731A03-36E0-481A-AB61-4D20F0B56373}" type="datetimeFigureOut">
              <a:rPr lang="de-DE" smtClean="0"/>
              <a:t>13.03.2020</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8635742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a:t>Mastertitelformat bearbeiten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B0731A03-36E0-481A-AB61-4D20F0B56373}" type="datetimeFigureOut">
              <a:rPr lang="de-DE" smtClean="0"/>
              <a:t>13.03.2020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6025918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a:t>Mastertitelformat bearbeiten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B0731A03-36E0-481A-AB61-4D20F0B56373}" type="datetimeFigureOut">
              <a:rPr lang="de-DE" smtClean="0"/>
              <a:t>13.03.2020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893358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de-DE"/>
              <a:t>Mastertitelformat bearbeiten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731A03-36E0-481A-AB61-4D20F0B56373}" type="datetimeFigureOut">
              <a:rPr lang="de-DE" smtClean="0"/>
              <a:t>13.03.2020</a:t>
            </a:fld>
            <a:endParaRPr lang="de-DE"/>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A349DF-6C13-4A2B-82CC-A58F9C08095E}" type="slidenum">
              <a:rPr lang="de-DE" smtClean="0"/>
              <a:t>‹Nr.›</a:t>
            </a:fld>
            <a:endParaRPr lang="de-DE"/>
          </a:p>
        </p:txBody>
      </p:sp>
    </p:spTree>
    <p:extLst>
      <p:ext uri="{BB962C8B-B14F-4D97-AF65-F5344CB8AC3E}">
        <p14:creationId xmlns:p14="http://schemas.microsoft.com/office/powerpoint/2010/main" val="189458515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0">
            <a:extLst>
              <a:ext uri="{FF2B5EF4-FFF2-40B4-BE49-F238E27FC236}">
                <a16:creationId xmlns:a16="http://schemas.microsoft.com/office/drawing/2014/main" id="{BA8C49FF-4A4F-4D82-9131-1087055598F8}"/>
              </a:ext>
            </a:extLst>
          </p:cNvPr>
          <p:cNvSpPr txBox="1">
            <a:spLocks noChangeArrowheads="1"/>
          </p:cNvSpPr>
          <p:nvPr/>
        </p:nvSpPr>
        <p:spPr bwMode="auto">
          <a:xfrm>
            <a:off x="248575" y="837266"/>
            <a:ext cx="8743091"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a:solidFill>
                  <a:srgbClr val="333333"/>
                </a:solidFill>
                <a:latin typeface="Calibri" panose="020F0502020204030204" pitchFamily="34" charset="0"/>
              </a:rPr>
              <a:t>Die Sozialpartnerschaft</a:t>
            </a:r>
            <a:endParaRPr lang="de-DE" altLang="de-DE" sz="3800" dirty="0">
              <a:solidFill>
                <a:srgbClr val="333333"/>
              </a:solidFill>
              <a:latin typeface="Calibri" panose="020F0502020204030204" pitchFamily="34" charset="0"/>
            </a:endParaRPr>
          </a:p>
        </p:txBody>
      </p:sp>
      <p:sp>
        <p:nvSpPr>
          <p:cNvPr id="17" name="Pfeil nach unten 7">
            <a:extLst>
              <a:ext uri="{FF2B5EF4-FFF2-40B4-BE49-F238E27FC236}">
                <a16:creationId xmlns:a16="http://schemas.microsoft.com/office/drawing/2014/main" id="{35B9D773-2126-46A5-9C63-F5FC719DC552}"/>
              </a:ext>
            </a:extLst>
          </p:cNvPr>
          <p:cNvSpPr>
            <a:spLocks noChangeArrowheads="1"/>
          </p:cNvSpPr>
          <p:nvPr/>
        </p:nvSpPr>
        <p:spPr bwMode="auto">
          <a:xfrm>
            <a:off x="4427534" y="3695959"/>
            <a:ext cx="288925" cy="431800"/>
          </a:xfrm>
          <a:prstGeom prst="downArrow">
            <a:avLst>
              <a:gd name="adj1" fmla="val 50000"/>
              <a:gd name="adj2" fmla="val 49782"/>
            </a:avLst>
          </a:prstGeom>
          <a:solidFill>
            <a:srgbClr val="9999FF"/>
          </a:solidFill>
          <a:ln w="9525" algn="ctr">
            <a:solidFill>
              <a:srgbClr val="9999FF"/>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8" name="Text Box 10">
            <a:extLst>
              <a:ext uri="{FF2B5EF4-FFF2-40B4-BE49-F238E27FC236}">
                <a16:creationId xmlns:a16="http://schemas.microsoft.com/office/drawing/2014/main" id="{CC58D64C-60AB-44AE-9E10-46C3FC6F10FB}"/>
              </a:ext>
            </a:extLst>
          </p:cNvPr>
          <p:cNvSpPr txBox="1">
            <a:spLocks noChangeArrowheads="1"/>
          </p:cNvSpPr>
          <p:nvPr/>
        </p:nvSpPr>
        <p:spPr bwMode="auto">
          <a:xfrm>
            <a:off x="424649" y="1611853"/>
            <a:ext cx="3781887"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9999FF"/>
                </a:solidFill>
                <a:latin typeface="Calibri" panose="020F0502020204030204" pitchFamily="34" charset="0"/>
                <a:sym typeface="Wingdings" panose="05000000000000000000" pitchFamily="2" charset="2"/>
              </a:rPr>
              <a:t>Interessensvertretung der Arbeitgeberinnen und Arbeitgeber</a:t>
            </a:r>
          </a:p>
        </p:txBody>
      </p:sp>
      <p:sp>
        <p:nvSpPr>
          <p:cNvPr id="19" name="Pfeil nach unten 7">
            <a:extLst>
              <a:ext uri="{FF2B5EF4-FFF2-40B4-BE49-F238E27FC236}">
                <a16:creationId xmlns:a16="http://schemas.microsoft.com/office/drawing/2014/main" id="{A4D77A99-4101-4E3B-B3EE-D2497B4BCD7C}"/>
              </a:ext>
            </a:extLst>
          </p:cNvPr>
          <p:cNvSpPr>
            <a:spLocks noChangeArrowheads="1"/>
          </p:cNvSpPr>
          <p:nvPr/>
        </p:nvSpPr>
        <p:spPr bwMode="auto">
          <a:xfrm>
            <a:off x="4427534" y="5061946"/>
            <a:ext cx="288925" cy="431800"/>
          </a:xfrm>
          <a:prstGeom prst="downArrow">
            <a:avLst>
              <a:gd name="adj1" fmla="val 50000"/>
              <a:gd name="adj2" fmla="val 49782"/>
            </a:avLst>
          </a:prstGeom>
          <a:solidFill>
            <a:srgbClr val="9999FF"/>
          </a:solidFill>
          <a:ln w="9525" algn="ctr">
            <a:solidFill>
              <a:srgbClr val="9999FF"/>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21" name="Text Box 10">
            <a:extLst>
              <a:ext uri="{FF2B5EF4-FFF2-40B4-BE49-F238E27FC236}">
                <a16:creationId xmlns:a16="http://schemas.microsoft.com/office/drawing/2014/main" id="{CEFA4707-6EB1-437E-988F-E2ACB8BB4746}"/>
              </a:ext>
            </a:extLst>
          </p:cNvPr>
          <p:cNvSpPr txBox="1">
            <a:spLocks noChangeArrowheads="1"/>
          </p:cNvSpPr>
          <p:nvPr/>
        </p:nvSpPr>
        <p:spPr bwMode="auto">
          <a:xfrm>
            <a:off x="923053" y="5605235"/>
            <a:ext cx="729788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9999FF"/>
                </a:solidFill>
                <a:latin typeface="Calibri" panose="020F0502020204030204" pitchFamily="34" charset="0"/>
              </a:rPr>
              <a:t>Ziel</a:t>
            </a:r>
            <a:r>
              <a:rPr lang="de-DE" altLang="de-DE" sz="2400" dirty="0">
                <a:solidFill>
                  <a:srgbClr val="333333"/>
                </a:solidFill>
                <a:latin typeface="Calibri" panose="020F0502020204030204" pitchFamily="34" charset="0"/>
              </a:rPr>
              <a:t>:</a:t>
            </a:r>
          </a:p>
          <a:p>
            <a:pPr algn="ctr" eaLnBrk="1" hangingPunct="1"/>
            <a:r>
              <a:rPr lang="de-DE" altLang="de-DE" sz="2400" dirty="0">
                <a:solidFill>
                  <a:srgbClr val="333333"/>
                </a:solidFill>
                <a:latin typeface="Calibri" panose="020F0502020204030204" pitchFamily="34" charset="0"/>
              </a:rPr>
              <a:t>Sicherung des wirtschaftlichen Aufstiegs Österreich</a:t>
            </a:r>
          </a:p>
        </p:txBody>
      </p:sp>
      <p:sp>
        <p:nvSpPr>
          <p:cNvPr id="23" name="Text Box 10">
            <a:extLst>
              <a:ext uri="{FF2B5EF4-FFF2-40B4-BE49-F238E27FC236}">
                <a16:creationId xmlns:a16="http://schemas.microsoft.com/office/drawing/2014/main" id="{26304A6C-6D94-4176-AECE-AFE00226B4A7}"/>
              </a:ext>
            </a:extLst>
          </p:cNvPr>
          <p:cNvSpPr txBox="1">
            <a:spLocks noChangeArrowheads="1"/>
          </p:cNvSpPr>
          <p:nvPr/>
        </p:nvSpPr>
        <p:spPr bwMode="auto">
          <a:xfrm>
            <a:off x="520577" y="4171921"/>
            <a:ext cx="82804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Verhandeln über</a:t>
            </a:r>
          </a:p>
          <a:p>
            <a:pPr algn="ctr" eaLnBrk="1" hangingPunct="1"/>
            <a:r>
              <a:rPr lang="de-DE" altLang="de-DE" sz="2400" dirty="0">
                <a:solidFill>
                  <a:srgbClr val="333333"/>
                </a:solidFill>
                <a:latin typeface="Calibri" panose="020F0502020204030204" pitchFamily="34" charset="0"/>
              </a:rPr>
              <a:t>Gesetze und Vorschriften, Löhne, Arbeitszeiten, Ausbildung …</a:t>
            </a:r>
          </a:p>
        </p:txBody>
      </p:sp>
      <p:sp>
        <p:nvSpPr>
          <p:cNvPr id="24" name="Text Box 10">
            <a:extLst>
              <a:ext uri="{FF2B5EF4-FFF2-40B4-BE49-F238E27FC236}">
                <a16:creationId xmlns:a16="http://schemas.microsoft.com/office/drawing/2014/main" id="{2DA3B06A-9381-4AD1-BD7D-D78DCA952D59}"/>
              </a:ext>
            </a:extLst>
          </p:cNvPr>
          <p:cNvSpPr txBox="1">
            <a:spLocks noChangeArrowheads="1"/>
          </p:cNvSpPr>
          <p:nvPr/>
        </p:nvSpPr>
        <p:spPr bwMode="auto">
          <a:xfrm>
            <a:off x="4990731" y="1619395"/>
            <a:ext cx="3781887"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9999FF"/>
                </a:solidFill>
                <a:latin typeface="Calibri" panose="020F0502020204030204" pitchFamily="34" charset="0"/>
                <a:sym typeface="Wingdings" panose="05000000000000000000" pitchFamily="2" charset="2"/>
              </a:rPr>
              <a:t>Interessensvertretung der Arbeitnehmerinnen und Arbeitnehmer</a:t>
            </a:r>
          </a:p>
        </p:txBody>
      </p:sp>
      <p:sp>
        <p:nvSpPr>
          <p:cNvPr id="25" name="Text Box 10">
            <a:extLst>
              <a:ext uri="{FF2B5EF4-FFF2-40B4-BE49-F238E27FC236}">
                <a16:creationId xmlns:a16="http://schemas.microsoft.com/office/drawing/2014/main" id="{FB8D0EBA-2F4B-4D43-BF2B-E56F23035ADC}"/>
              </a:ext>
            </a:extLst>
          </p:cNvPr>
          <p:cNvSpPr txBox="1">
            <a:spLocks noChangeArrowheads="1"/>
          </p:cNvSpPr>
          <p:nvPr/>
        </p:nvSpPr>
        <p:spPr bwMode="auto">
          <a:xfrm>
            <a:off x="568666" y="2794022"/>
            <a:ext cx="334836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sym typeface="Wingdings" panose="05000000000000000000" pitchFamily="2" charset="2"/>
              </a:rPr>
              <a:t>Wirtschaftskammer</a:t>
            </a:r>
          </a:p>
        </p:txBody>
      </p:sp>
      <p:sp>
        <p:nvSpPr>
          <p:cNvPr id="26" name="Text Box 10">
            <a:extLst>
              <a:ext uri="{FF2B5EF4-FFF2-40B4-BE49-F238E27FC236}">
                <a16:creationId xmlns:a16="http://schemas.microsoft.com/office/drawing/2014/main" id="{59EFEA12-8875-4AC3-9C7E-4250C67FC075}"/>
              </a:ext>
            </a:extLst>
          </p:cNvPr>
          <p:cNvSpPr txBox="1">
            <a:spLocks noChangeArrowheads="1"/>
          </p:cNvSpPr>
          <p:nvPr/>
        </p:nvSpPr>
        <p:spPr bwMode="auto">
          <a:xfrm>
            <a:off x="568665" y="3249136"/>
            <a:ext cx="334836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sym typeface="Wingdings" panose="05000000000000000000" pitchFamily="2" charset="2"/>
              </a:rPr>
              <a:t>Landwirtschaftskammer</a:t>
            </a:r>
          </a:p>
        </p:txBody>
      </p:sp>
      <p:sp>
        <p:nvSpPr>
          <p:cNvPr id="27" name="Text Box 10">
            <a:extLst>
              <a:ext uri="{FF2B5EF4-FFF2-40B4-BE49-F238E27FC236}">
                <a16:creationId xmlns:a16="http://schemas.microsoft.com/office/drawing/2014/main" id="{074ADE49-3620-40CD-84D6-34887424BBCD}"/>
              </a:ext>
            </a:extLst>
          </p:cNvPr>
          <p:cNvSpPr txBox="1">
            <a:spLocks noChangeArrowheads="1"/>
          </p:cNvSpPr>
          <p:nvPr/>
        </p:nvSpPr>
        <p:spPr bwMode="auto">
          <a:xfrm>
            <a:off x="5292818" y="2811637"/>
            <a:ext cx="334836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sym typeface="Wingdings" panose="05000000000000000000" pitchFamily="2" charset="2"/>
              </a:rPr>
              <a:t>Arbeiterkammer</a:t>
            </a:r>
          </a:p>
        </p:txBody>
      </p:sp>
      <p:sp>
        <p:nvSpPr>
          <p:cNvPr id="28" name="Text Box 10">
            <a:extLst>
              <a:ext uri="{FF2B5EF4-FFF2-40B4-BE49-F238E27FC236}">
                <a16:creationId xmlns:a16="http://schemas.microsoft.com/office/drawing/2014/main" id="{2ED93801-52B9-4504-AEF7-F25D0A778FC0}"/>
              </a:ext>
            </a:extLst>
          </p:cNvPr>
          <p:cNvSpPr txBox="1">
            <a:spLocks noChangeArrowheads="1"/>
          </p:cNvSpPr>
          <p:nvPr/>
        </p:nvSpPr>
        <p:spPr bwMode="auto">
          <a:xfrm>
            <a:off x="5292817" y="3266751"/>
            <a:ext cx="334836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sym typeface="Wingdings" panose="05000000000000000000" pitchFamily="2" charset="2"/>
              </a:rPr>
              <a:t>Gewerkschaftsbund</a:t>
            </a:r>
          </a:p>
        </p:txBody>
      </p:sp>
    </p:spTree>
    <p:extLst>
      <p:ext uri="{BB962C8B-B14F-4D97-AF65-F5344CB8AC3E}">
        <p14:creationId xmlns:p14="http://schemas.microsoft.com/office/powerpoint/2010/main" val="971128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22" presetClass="entr" presetSubtype="1"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wipe(up)">
                                      <p:cBhvr>
                                        <p:cTn id="31" dur="500"/>
                                        <p:tgtEl>
                                          <p:spTgt spid="17"/>
                                        </p:tgtEl>
                                      </p:cBhvr>
                                    </p:animEffec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23"/>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22" presetClass="entr" presetSubtype="1" fill="hold" grpId="0" nodeType="clickEffect">
                                  <p:stCondLst>
                                    <p:cond delay="0"/>
                                  </p:stCondLst>
                                  <p:childTnLst>
                                    <p:set>
                                      <p:cBhvr>
                                        <p:cTn id="39" dur="1" fill="hold">
                                          <p:stCondLst>
                                            <p:cond delay="0"/>
                                          </p:stCondLst>
                                        </p:cTn>
                                        <p:tgtEl>
                                          <p:spTgt spid="19"/>
                                        </p:tgtEl>
                                        <p:attrNameLst>
                                          <p:attrName>style.visibility</p:attrName>
                                        </p:attrNameLst>
                                      </p:cBhvr>
                                      <p:to>
                                        <p:strVal val="visible"/>
                                      </p:to>
                                    </p:set>
                                    <p:animEffect transition="in" filter="wipe(up)">
                                      <p:cBhvr>
                                        <p:cTn id="40" dur="500"/>
                                        <p:tgtEl>
                                          <p:spTgt spid="19"/>
                                        </p:tgtEl>
                                      </p:cBhvr>
                                    </p:animEffec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p:bldP spid="19" grpId="0" animBg="1"/>
      <p:bldP spid="21" grpId="0"/>
      <p:bldP spid="23" grpId="0"/>
      <p:bldP spid="24" grpId="0"/>
      <p:bldP spid="25" grpId="0"/>
      <p:bldP spid="26" grpId="0"/>
      <p:bldP spid="27" grpId="0"/>
      <p:bldP spid="2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F1F7BB3A-56D4-4E63-9EF7-99C9B122B389}"/>
              </a:ext>
            </a:extLst>
          </p:cNvPr>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„Was bringt die Sozialpartnerschaft?“ auf den Seiten 38 bis 39 im Schulbuch Bausteine PTS.</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tx1"/>
              </a:buClr>
            </a:pP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5" name="Rectangle 6">
            <a:extLst>
              <a:ext uri="{FF2B5EF4-FFF2-40B4-BE49-F238E27FC236}">
                <a16:creationId xmlns:a16="http://schemas.microsoft.com/office/drawing/2014/main" id="{AA268569-40F8-469D-99F0-783B9CED719C}"/>
              </a:ext>
            </a:extLst>
          </p:cNvPr>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fontAlgn="auto" hangingPunct="1">
              <a:spcBef>
                <a:spcPts val="0"/>
              </a:spcBef>
              <a:spcAft>
                <a:spcPts val="0"/>
              </a:spcAft>
              <a:defRPr/>
            </a:pPr>
            <a:r>
              <a:rPr lang="de-DE" altLang="de-DE" sz="1200" b="0" dirty="0">
                <a:solidFill>
                  <a:schemeClr val="tx1"/>
                </a:solidFill>
                <a:cs typeface="Arial" charset="0"/>
              </a:rPr>
              <a:t>© Österreichischer Bundesverlag Schulbuch GmbH &amp; Co. KG, Wien 2020</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Autorinnen und Autoren: Franz Graf, Rudolf </a:t>
            </a:r>
            <a:r>
              <a:rPr lang="de-DE" altLang="de-DE" sz="1200" b="0" dirty="0" err="1">
                <a:solidFill>
                  <a:schemeClr val="tx1"/>
                </a:solidFill>
                <a:cs typeface="Arial" charset="0"/>
              </a:rPr>
              <a:t>Streihammer</a:t>
            </a:r>
            <a:r>
              <a:rPr lang="de-DE" altLang="de-DE" sz="1200" b="0" dirty="0">
                <a:solidFill>
                  <a:schemeClr val="tx1"/>
                </a:solidFill>
                <a:cs typeface="Arial" charset="0"/>
              </a:rPr>
              <a:t>, </a:t>
            </a:r>
          </a:p>
          <a:p>
            <a:pPr eaLnBrk="1" fontAlgn="auto" hangingPunct="1">
              <a:spcBef>
                <a:spcPts val="0"/>
              </a:spcBef>
              <a:spcAft>
                <a:spcPts val="0"/>
              </a:spcAft>
              <a:defRPr/>
            </a:pPr>
            <a:r>
              <a:rPr lang="de-DE" altLang="de-DE" sz="1200" b="0" dirty="0">
                <a:solidFill>
                  <a:schemeClr val="tx1"/>
                </a:solidFill>
                <a:cs typeface="Arial" charset="0"/>
              </a:rPr>
              <a:t>Lisa Steigenberger</a:t>
            </a:r>
          </a:p>
          <a:p>
            <a:pPr eaLnBrk="1" fontAlgn="auto" hangingPunct="1">
              <a:spcBef>
                <a:spcPts val="0"/>
              </a:spcBef>
              <a:spcAft>
                <a:spcPts val="0"/>
              </a:spcAft>
              <a:defRPr/>
            </a:pPr>
            <a:endParaRPr lang="de-DE" altLang="de-DE" sz="1200" b="0" dirty="0">
              <a:solidFill>
                <a:schemeClr val="tx1"/>
              </a:solidFill>
              <a:cs typeface="Arial" charset="0"/>
            </a:endParaRPr>
          </a:p>
          <a:p>
            <a:pPr eaLnBrk="1" fontAlgn="auto" hangingPunct="1">
              <a:spcBef>
                <a:spcPts val="0"/>
              </a:spcBef>
              <a:spcAft>
                <a:spcPts val="0"/>
              </a:spcAft>
              <a:defRPr/>
            </a:pPr>
            <a:r>
              <a:rPr lang="de-DE" altLang="de-DE" sz="1200" b="0" dirty="0">
                <a:solidFill>
                  <a:schemeClr val="tx1"/>
                </a:solidFill>
                <a:cs typeface="Arial" charset="0"/>
              </a:rPr>
              <a:t>Gestaltung: Carina </a:t>
            </a:r>
            <a:r>
              <a:rPr lang="de-DE" altLang="de-DE" sz="1200" b="0" dirty="0" err="1">
                <a:solidFill>
                  <a:schemeClr val="tx1"/>
                </a:solidFill>
                <a:cs typeface="Arial" charset="0"/>
              </a:rPr>
              <a:t>Sattlberger</a:t>
            </a:r>
            <a:r>
              <a:rPr lang="de-DE" altLang="de-DE" sz="1200" b="0">
                <a:solidFill>
                  <a:schemeClr val="tx1"/>
                </a:solidFill>
                <a:cs typeface="Arial" charset="0"/>
              </a:rPr>
              <a:t>, Wien, Johannes Fuchsberger, Salzburg</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a:solidFill>
                  <a:schemeClr val="tx1"/>
                </a:solidFill>
              </a:rPr>
              <a:t>www.oebv.at</a:t>
            </a:r>
          </a:p>
          <a:p>
            <a:pPr eaLnBrk="1" hangingPunct="1"/>
            <a:endParaRPr lang="de-DE" altLang="de-DE" sz="1200" b="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extLst>
      <p:ext uri="{BB962C8B-B14F-4D97-AF65-F5344CB8AC3E}">
        <p14:creationId xmlns:p14="http://schemas.microsoft.com/office/powerpoint/2010/main" val="3468428633"/>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219</Words>
  <Application>Microsoft Office PowerPoint</Application>
  <PresentationFormat>Bildschirmpräsentation (4:3)</PresentationFormat>
  <Paragraphs>30</Paragraphs>
  <Slides>2</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Calibri Light</vt:lpstr>
      <vt:lpstr>Syntax LT Std</vt:lpstr>
      <vt:lpstr>Wingdings</vt:lpstr>
      <vt:lpstr>Office</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Stolz, Oliver</dc:creator>
  <cp:lastModifiedBy>Peintinger MAS, Mag. Barbara</cp:lastModifiedBy>
  <cp:revision>19</cp:revision>
  <dcterms:created xsi:type="dcterms:W3CDTF">2020-01-22T09:57:49Z</dcterms:created>
  <dcterms:modified xsi:type="dcterms:W3CDTF">2020-03-13T13:58:54Z</dcterms:modified>
</cp:coreProperties>
</file>