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23.11.2023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Das eiserne Jahrhundert</a:t>
            </a:r>
          </a:p>
        </p:txBody>
      </p:sp>
      <p:sp>
        <p:nvSpPr>
          <p:cNvPr id="4" name="Pfeil nach unten 4">
            <a:extLst>
              <a:ext uri="{FF2B5EF4-FFF2-40B4-BE49-F238E27FC236}">
                <a16:creationId xmlns:a16="http://schemas.microsoft.com/office/drawing/2014/main" id="{C1E1714A-1CE8-4ED6-1276-3B061A619C13}"/>
              </a:ext>
            </a:extLst>
          </p:cNvPr>
          <p:cNvSpPr>
            <a:spLocks noChangeArrowheads="1"/>
          </p:cNvSpPr>
          <p:nvPr/>
        </p:nvSpPr>
        <p:spPr bwMode="auto">
          <a:xfrm>
            <a:off x="2802741" y="2872675"/>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183F19B3-4134-B1D6-CC28-75BC7038454F}"/>
              </a:ext>
            </a:extLst>
          </p:cNvPr>
          <p:cNvSpPr txBox="1">
            <a:spLocks noChangeArrowheads="1"/>
          </p:cNvSpPr>
          <p:nvPr/>
        </p:nvSpPr>
        <p:spPr bwMode="auto">
          <a:xfrm>
            <a:off x="1435109" y="3555737"/>
            <a:ext cx="302418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rPr>
              <a:t>rascher Transport von Rohstoffen</a:t>
            </a:r>
          </a:p>
        </p:txBody>
      </p:sp>
      <p:sp>
        <p:nvSpPr>
          <p:cNvPr id="6" name="Pfeil nach unten 6">
            <a:extLst>
              <a:ext uri="{FF2B5EF4-FFF2-40B4-BE49-F238E27FC236}">
                <a16:creationId xmlns:a16="http://schemas.microsoft.com/office/drawing/2014/main" id="{A8A5411A-7A55-E132-D375-56D0A41618FA}"/>
              </a:ext>
            </a:extLst>
          </p:cNvPr>
          <p:cNvSpPr>
            <a:spLocks noChangeArrowheads="1"/>
          </p:cNvSpPr>
          <p:nvPr/>
        </p:nvSpPr>
        <p:spPr bwMode="auto">
          <a:xfrm>
            <a:off x="6200290" y="2887662"/>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Text Box 10">
            <a:extLst>
              <a:ext uri="{FF2B5EF4-FFF2-40B4-BE49-F238E27FC236}">
                <a16:creationId xmlns:a16="http://schemas.microsoft.com/office/drawing/2014/main" id="{C6F53383-57D9-21A2-5541-CE0D88441AA1}"/>
              </a:ext>
            </a:extLst>
          </p:cNvPr>
          <p:cNvSpPr txBox="1">
            <a:spLocks noChangeArrowheads="1"/>
          </p:cNvSpPr>
          <p:nvPr/>
        </p:nvSpPr>
        <p:spPr bwMode="auto">
          <a:xfrm>
            <a:off x="4832658" y="3555737"/>
            <a:ext cx="30241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rPr>
              <a:t>rascher Transport von Waren</a:t>
            </a:r>
          </a:p>
        </p:txBody>
      </p:sp>
      <p:sp>
        <p:nvSpPr>
          <p:cNvPr id="8" name="Text Box 10">
            <a:extLst>
              <a:ext uri="{FF2B5EF4-FFF2-40B4-BE49-F238E27FC236}">
                <a16:creationId xmlns:a16="http://schemas.microsoft.com/office/drawing/2014/main" id="{73409D54-FAC0-861D-2729-7D8549F1767C}"/>
              </a:ext>
            </a:extLst>
          </p:cNvPr>
          <p:cNvSpPr txBox="1">
            <a:spLocks noChangeArrowheads="1"/>
          </p:cNvSpPr>
          <p:nvPr/>
        </p:nvSpPr>
        <p:spPr bwMode="auto">
          <a:xfrm>
            <a:off x="2227367" y="5197089"/>
            <a:ext cx="475277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rPr>
              <a:t>Wirtschaftsaufschwung</a:t>
            </a:r>
          </a:p>
        </p:txBody>
      </p:sp>
      <p:sp>
        <p:nvSpPr>
          <p:cNvPr id="9" name="Pfeil nach unten 9">
            <a:extLst>
              <a:ext uri="{FF2B5EF4-FFF2-40B4-BE49-F238E27FC236}">
                <a16:creationId xmlns:a16="http://schemas.microsoft.com/office/drawing/2014/main" id="{24DF21FD-96E1-F52A-08A9-564F4979AEC1}"/>
              </a:ext>
            </a:extLst>
          </p:cNvPr>
          <p:cNvSpPr>
            <a:spLocks noChangeArrowheads="1"/>
          </p:cNvSpPr>
          <p:nvPr/>
        </p:nvSpPr>
        <p:spPr bwMode="auto">
          <a:xfrm>
            <a:off x="4459296" y="4661186"/>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 name="Text Box 10">
            <a:extLst>
              <a:ext uri="{FF2B5EF4-FFF2-40B4-BE49-F238E27FC236}">
                <a16:creationId xmlns:a16="http://schemas.microsoft.com/office/drawing/2014/main" id="{2020B58B-972F-172F-6ADF-0B6D0BB84C38}"/>
              </a:ext>
            </a:extLst>
          </p:cNvPr>
          <p:cNvSpPr txBox="1">
            <a:spLocks noChangeArrowheads="1"/>
          </p:cNvSpPr>
          <p:nvPr/>
        </p:nvSpPr>
        <p:spPr bwMode="auto">
          <a:xfrm>
            <a:off x="589476" y="5780231"/>
            <a:ext cx="802855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rPr>
              <a:t>Bau von Eisenbahnstrecken, Lokomotiven, Waggons</a:t>
            </a:r>
          </a:p>
        </p:txBody>
      </p:sp>
      <p:sp>
        <p:nvSpPr>
          <p:cNvPr id="11" name="Text Box 10">
            <a:extLst>
              <a:ext uri="{FF2B5EF4-FFF2-40B4-BE49-F238E27FC236}">
                <a16:creationId xmlns:a16="http://schemas.microsoft.com/office/drawing/2014/main" id="{F997B732-3986-9DC1-C170-D93953284268}"/>
              </a:ext>
            </a:extLst>
          </p:cNvPr>
          <p:cNvSpPr txBox="1">
            <a:spLocks noChangeArrowheads="1"/>
          </p:cNvSpPr>
          <p:nvPr/>
        </p:nvSpPr>
        <p:spPr bwMode="auto">
          <a:xfrm>
            <a:off x="1627981" y="1574780"/>
            <a:ext cx="619283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rPr>
              <a:t>Eisenbahn = </a:t>
            </a:r>
          </a:p>
          <a:p>
            <a:pPr algn="ctr" eaLnBrk="1" hangingPunct="1"/>
            <a:r>
              <a:rPr lang="de-DE" altLang="de-DE" sz="2800" dirty="0">
                <a:solidFill>
                  <a:srgbClr val="333333"/>
                </a:solidFill>
              </a:rPr>
              <a:t>„Zugpferd“ der Industriellen Revolution</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8" grpId="0"/>
      <p:bldP spid="9" grpId="0" animBg="1"/>
      <p:bldP spid="10"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„Das eiserne Jahrhundert“ auf den Seiten 56 bis 57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198</Words>
  <Application>Microsoft Office PowerPoint</Application>
  <PresentationFormat>Bildschirmpräsentation (4:3)</PresentationFormat>
  <Paragraphs>26</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61</cp:revision>
  <dcterms:created xsi:type="dcterms:W3CDTF">2011-07-14T19:54:09Z</dcterms:created>
  <dcterms:modified xsi:type="dcterms:W3CDTF">2023-11-23T18:50:05Z</dcterms:modified>
</cp:coreProperties>
</file>