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09.11.2022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Zusammenleben braucht…</a:t>
            </a:r>
          </a:p>
        </p:txBody>
      </p:sp>
      <p:sp>
        <p:nvSpPr>
          <p:cNvPr id="12" name="Text Box 10">
            <a:extLst>
              <a:ext uri="{FF2B5EF4-FFF2-40B4-BE49-F238E27FC236}">
                <a16:creationId xmlns:a16="http://schemas.microsoft.com/office/drawing/2014/main" id="{81A4E858-A120-4F58-CC57-25DECA0FE190}"/>
              </a:ext>
            </a:extLst>
          </p:cNvPr>
          <p:cNvSpPr txBox="1">
            <a:spLocks noChangeArrowheads="1"/>
          </p:cNvSpPr>
          <p:nvPr/>
        </p:nvSpPr>
        <p:spPr bwMode="auto">
          <a:xfrm>
            <a:off x="1115616" y="1809710"/>
            <a:ext cx="302820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Normen</a:t>
            </a:r>
          </a:p>
        </p:txBody>
      </p:sp>
      <p:sp>
        <p:nvSpPr>
          <p:cNvPr id="17" name="Text Box 10">
            <a:extLst>
              <a:ext uri="{FF2B5EF4-FFF2-40B4-BE49-F238E27FC236}">
                <a16:creationId xmlns:a16="http://schemas.microsoft.com/office/drawing/2014/main" id="{43DA67E5-9A06-5B23-0AD2-5EEC3FC57D3F}"/>
              </a:ext>
            </a:extLst>
          </p:cNvPr>
          <p:cNvSpPr txBox="1">
            <a:spLocks noChangeArrowheads="1"/>
          </p:cNvSpPr>
          <p:nvPr/>
        </p:nvSpPr>
        <p:spPr bwMode="auto">
          <a:xfrm>
            <a:off x="413916" y="5050587"/>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 Regeln eines Staates</a:t>
            </a:r>
          </a:p>
        </p:txBody>
      </p:sp>
      <p:sp>
        <p:nvSpPr>
          <p:cNvPr id="23" name="Text Box 10">
            <a:extLst>
              <a:ext uri="{FF2B5EF4-FFF2-40B4-BE49-F238E27FC236}">
                <a16:creationId xmlns:a16="http://schemas.microsoft.com/office/drawing/2014/main" id="{0ED3E834-AAC2-0570-91B9-3CBFBA88F645}"/>
              </a:ext>
            </a:extLst>
          </p:cNvPr>
          <p:cNvSpPr txBox="1">
            <a:spLocks noChangeArrowheads="1"/>
          </p:cNvSpPr>
          <p:nvPr/>
        </p:nvSpPr>
        <p:spPr bwMode="auto">
          <a:xfrm>
            <a:off x="360595" y="2419554"/>
            <a:ext cx="45266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 gewünschte Verhaltensweisen</a:t>
            </a:r>
          </a:p>
        </p:txBody>
      </p:sp>
      <p:sp>
        <p:nvSpPr>
          <p:cNvPr id="3" name="Text Box 10">
            <a:extLst>
              <a:ext uri="{FF2B5EF4-FFF2-40B4-BE49-F238E27FC236}">
                <a16:creationId xmlns:a16="http://schemas.microsoft.com/office/drawing/2014/main" id="{CEBAFD37-A6F9-CB89-ADF2-CB6FF22D3EF9}"/>
              </a:ext>
            </a:extLst>
          </p:cNvPr>
          <p:cNvSpPr txBox="1">
            <a:spLocks noChangeArrowheads="1"/>
          </p:cNvSpPr>
          <p:nvPr/>
        </p:nvSpPr>
        <p:spPr bwMode="auto">
          <a:xfrm>
            <a:off x="1067108" y="3109433"/>
            <a:ext cx="302820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Regeln</a:t>
            </a:r>
          </a:p>
        </p:txBody>
      </p:sp>
      <p:sp>
        <p:nvSpPr>
          <p:cNvPr id="4" name="Text Box 10">
            <a:extLst>
              <a:ext uri="{FF2B5EF4-FFF2-40B4-BE49-F238E27FC236}">
                <a16:creationId xmlns:a16="http://schemas.microsoft.com/office/drawing/2014/main" id="{B25A2660-F5C0-91E5-D945-EDA17FD7FB33}"/>
              </a:ext>
            </a:extLst>
          </p:cNvPr>
          <p:cNvSpPr txBox="1">
            <a:spLocks noChangeArrowheads="1"/>
          </p:cNvSpPr>
          <p:nvPr/>
        </p:nvSpPr>
        <p:spPr bwMode="auto">
          <a:xfrm>
            <a:off x="1085641" y="4429943"/>
            <a:ext cx="302820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Gesetze</a:t>
            </a:r>
          </a:p>
        </p:txBody>
      </p:sp>
      <p:sp>
        <p:nvSpPr>
          <p:cNvPr id="5" name="Text Box 10">
            <a:extLst>
              <a:ext uri="{FF2B5EF4-FFF2-40B4-BE49-F238E27FC236}">
                <a16:creationId xmlns:a16="http://schemas.microsoft.com/office/drawing/2014/main" id="{D7D730FD-AFB2-50E5-0BEF-9D3A0B2DE3B8}"/>
              </a:ext>
            </a:extLst>
          </p:cNvPr>
          <p:cNvSpPr txBox="1">
            <a:spLocks noChangeArrowheads="1"/>
          </p:cNvSpPr>
          <p:nvPr/>
        </p:nvSpPr>
        <p:spPr bwMode="auto">
          <a:xfrm>
            <a:off x="243210" y="3724617"/>
            <a:ext cx="45266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 anerkannte Normen</a:t>
            </a:r>
          </a:p>
        </p:txBody>
      </p:sp>
      <p:sp>
        <p:nvSpPr>
          <p:cNvPr id="7" name="Geschweifte Klammer rechts 6">
            <a:extLst>
              <a:ext uri="{FF2B5EF4-FFF2-40B4-BE49-F238E27FC236}">
                <a16:creationId xmlns:a16="http://schemas.microsoft.com/office/drawing/2014/main" id="{E8FCF470-00F8-0E79-0671-02C7A145B04A}"/>
              </a:ext>
            </a:extLst>
          </p:cNvPr>
          <p:cNvSpPr/>
          <p:nvPr/>
        </p:nvSpPr>
        <p:spPr bwMode="auto">
          <a:xfrm>
            <a:off x="4866423" y="1503230"/>
            <a:ext cx="749236" cy="4374041"/>
          </a:xfrm>
          <a:prstGeom prst="rightBrace">
            <a:avLst/>
          </a:prstGeom>
          <a:noFill/>
          <a:ln w="76200"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8" name="Text Box 10">
            <a:extLst>
              <a:ext uri="{FF2B5EF4-FFF2-40B4-BE49-F238E27FC236}">
                <a16:creationId xmlns:a16="http://schemas.microsoft.com/office/drawing/2014/main" id="{D1D7A220-12D0-926D-FB56-B9AD5E60AA88}"/>
              </a:ext>
            </a:extLst>
          </p:cNvPr>
          <p:cNvSpPr txBox="1">
            <a:spLocks noChangeArrowheads="1"/>
          </p:cNvSpPr>
          <p:nvPr/>
        </p:nvSpPr>
        <p:spPr bwMode="auto">
          <a:xfrm>
            <a:off x="5615659" y="2984797"/>
            <a:ext cx="33843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sind nicht überall gleich</a:t>
            </a:r>
          </a:p>
        </p:txBody>
      </p:sp>
      <p:sp>
        <p:nvSpPr>
          <p:cNvPr id="10" name="Text Box 10">
            <a:extLst>
              <a:ext uri="{FF2B5EF4-FFF2-40B4-BE49-F238E27FC236}">
                <a16:creationId xmlns:a16="http://schemas.microsoft.com/office/drawing/2014/main" id="{E5A91A8F-B1E8-6F15-0943-65DED404E389}"/>
              </a:ext>
            </a:extLst>
          </p:cNvPr>
          <p:cNvSpPr txBox="1">
            <a:spLocks noChangeArrowheads="1"/>
          </p:cNvSpPr>
          <p:nvPr/>
        </p:nvSpPr>
        <p:spPr bwMode="auto">
          <a:xfrm>
            <a:off x="5615659" y="3865502"/>
            <a:ext cx="33843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können sich verändern</a:t>
            </a:r>
          </a:p>
        </p:txBody>
      </p:sp>
      <p:sp>
        <p:nvSpPr>
          <p:cNvPr id="13" name="Text Box 10">
            <a:extLst>
              <a:ext uri="{FF2B5EF4-FFF2-40B4-BE49-F238E27FC236}">
                <a16:creationId xmlns:a16="http://schemas.microsoft.com/office/drawing/2014/main" id="{A38DAEE3-D71F-A089-F68F-355433E725D7}"/>
              </a:ext>
            </a:extLst>
          </p:cNvPr>
          <p:cNvSpPr txBox="1">
            <a:spLocks noChangeArrowheads="1"/>
          </p:cNvSpPr>
          <p:nvPr/>
        </p:nvSpPr>
        <p:spPr bwMode="auto">
          <a:xfrm>
            <a:off x="5508436" y="3417756"/>
            <a:ext cx="33843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und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randombar(horizontal)">
                                      <p:cBhvr>
                                        <p:cTn id="11" dur="500"/>
                                        <p:tgtEl>
                                          <p:spTgt spid="2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randombar(horizontal)">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left)">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randombar(horizontal)">
                                      <p:cBhvr>
                                        <p:cTn id="39" dur="500"/>
                                        <p:tgtEl>
                                          <p:spTgt spid="8"/>
                                        </p:tgtEl>
                                      </p:cBhvr>
                                    </p:animEffect>
                                  </p:childTnLst>
                                </p:cTn>
                              </p:par>
                              <p:par>
                                <p:cTn id="40" presetID="14" presetClass="entr" presetSubtype="1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randombar(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randombar(horizontal)">
                                      <p:cBhvr>
                                        <p:cTn id="4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23" grpId="0"/>
      <p:bldP spid="3" grpId="0"/>
      <p:bldP spid="4" grpId="0"/>
      <p:bldP spid="5" grpId="0"/>
      <p:bldP spid="7" grpId="0" animBg="1"/>
      <p:bldP spid="8" grpId="0"/>
      <p:bldP spid="10"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„Ich – Du – Wir“ auf den Seiten 114 bis 115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199</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85</cp:revision>
  <dcterms:created xsi:type="dcterms:W3CDTF">2011-07-14T19:54:09Z</dcterms:created>
  <dcterms:modified xsi:type="dcterms:W3CDTF">2022-11-09T06:00:36Z</dcterms:modified>
</cp:coreProperties>
</file>