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13.04.2025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Medien machen Meinungen</a:t>
            </a:r>
          </a:p>
        </p:txBody>
      </p:sp>
      <p:sp>
        <p:nvSpPr>
          <p:cNvPr id="6" name="Text Box 10"/>
          <p:cNvSpPr txBox="1">
            <a:spLocks noChangeArrowheads="1"/>
          </p:cNvSpPr>
          <p:nvPr/>
        </p:nvSpPr>
        <p:spPr bwMode="auto">
          <a:xfrm>
            <a:off x="302587" y="2527672"/>
            <a:ext cx="19360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informieren</a:t>
            </a:r>
          </a:p>
        </p:txBody>
      </p:sp>
      <p:sp>
        <p:nvSpPr>
          <p:cNvPr id="15" name="Text Box 10"/>
          <p:cNvSpPr txBox="1">
            <a:spLocks noChangeArrowheads="1"/>
          </p:cNvSpPr>
          <p:nvPr/>
        </p:nvSpPr>
        <p:spPr bwMode="auto">
          <a:xfrm>
            <a:off x="3663697" y="1872615"/>
            <a:ext cx="176572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Zeitungen</a:t>
            </a:r>
          </a:p>
        </p:txBody>
      </p:sp>
      <p:sp>
        <p:nvSpPr>
          <p:cNvPr id="16" name="Text Box 10"/>
          <p:cNvSpPr txBox="1">
            <a:spLocks noChangeArrowheads="1"/>
          </p:cNvSpPr>
          <p:nvPr/>
        </p:nvSpPr>
        <p:spPr bwMode="auto">
          <a:xfrm>
            <a:off x="3543375" y="4227654"/>
            <a:ext cx="201533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unterhalten</a:t>
            </a:r>
          </a:p>
        </p:txBody>
      </p:sp>
      <p:sp>
        <p:nvSpPr>
          <p:cNvPr id="17" name="Text Box 10"/>
          <p:cNvSpPr txBox="1">
            <a:spLocks noChangeArrowheads="1"/>
          </p:cNvSpPr>
          <p:nvPr/>
        </p:nvSpPr>
        <p:spPr bwMode="auto">
          <a:xfrm>
            <a:off x="6803884" y="2505159"/>
            <a:ext cx="22992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kontrollieren</a:t>
            </a:r>
          </a:p>
        </p:txBody>
      </p:sp>
      <p:sp>
        <p:nvSpPr>
          <p:cNvPr id="26" name="Pfeil nach unten 25"/>
          <p:cNvSpPr>
            <a:spLocks noChangeArrowheads="1"/>
          </p:cNvSpPr>
          <p:nvPr/>
        </p:nvSpPr>
        <p:spPr bwMode="auto">
          <a:xfrm rot="5400000">
            <a:off x="2325599" y="2573383"/>
            <a:ext cx="287337" cy="431800"/>
          </a:xfrm>
          <a:prstGeom prst="downArrow">
            <a:avLst>
              <a:gd name="adj1" fmla="val 50000"/>
              <a:gd name="adj2" fmla="val 50092"/>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7" name="Pfeil nach unten 26"/>
          <p:cNvSpPr>
            <a:spLocks noChangeArrowheads="1"/>
          </p:cNvSpPr>
          <p:nvPr/>
        </p:nvSpPr>
        <p:spPr bwMode="auto">
          <a:xfrm flipH="1">
            <a:off x="4392327" y="3798725"/>
            <a:ext cx="287337" cy="431800"/>
          </a:xfrm>
          <a:prstGeom prst="downArrow">
            <a:avLst>
              <a:gd name="adj1" fmla="val 50000"/>
              <a:gd name="adj2" fmla="val 50092"/>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5" name="Text Box 10">
            <a:extLst>
              <a:ext uri="{FF2B5EF4-FFF2-40B4-BE49-F238E27FC236}">
                <a16:creationId xmlns:a16="http://schemas.microsoft.com/office/drawing/2014/main" id="{E472A40E-2137-73F0-649D-D45EE605658C}"/>
              </a:ext>
            </a:extLst>
          </p:cNvPr>
          <p:cNvSpPr txBox="1">
            <a:spLocks noChangeArrowheads="1"/>
          </p:cNvSpPr>
          <p:nvPr/>
        </p:nvSpPr>
        <p:spPr bwMode="auto">
          <a:xfrm>
            <a:off x="3829489" y="1381030"/>
            <a:ext cx="136718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FF6600"/>
                </a:solidFill>
                <a:latin typeface="Calibri" panose="020F0502020204030204" pitchFamily="34" charset="0"/>
              </a:rPr>
              <a:t>Medien</a:t>
            </a:r>
          </a:p>
        </p:txBody>
      </p:sp>
      <p:sp>
        <p:nvSpPr>
          <p:cNvPr id="7" name="Text Box 10">
            <a:extLst>
              <a:ext uri="{FF2B5EF4-FFF2-40B4-BE49-F238E27FC236}">
                <a16:creationId xmlns:a16="http://schemas.microsoft.com/office/drawing/2014/main" id="{21AD8BB2-605E-B154-0B1D-37D5752974C6}"/>
              </a:ext>
            </a:extLst>
          </p:cNvPr>
          <p:cNvSpPr txBox="1">
            <a:spLocks noChangeArrowheads="1"/>
          </p:cNvSpPr>
          <p:nvPr/>
        </p:nvSpPr>
        <p:spPr bwMode="auto">
          <a:xfrm>
            <a:off x="3630219" y="2311018"/>
            <a:ext cx="176572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Radio</a:t>
            </a:r>
          </a:p>
        </p:txBody>
      </p:sp>
      <p:sp>
        <p:nvSpPr>
          <p:cNvPr id="9" name="Text Box 10">
            <a:extLst>
              <a:ext uri="{FF2B5EF4-FFF2-40B4-BE49-F238E27FC236}">
                <a16:creationId xmlns:a16="http://schemas.microsoft.com/office/drawing/2014/main" id="{FF4DF147-72DB-DD59-7BD4-26E2B12CEE87}"/>
              </a:ext>
            </a:extLst>
          </p:cNvPr>
          <p:cNvSpPr txBox="1">
            <a:spLocks noChangeArrowheads="1"/>
          </p:cNvSpPr>
          <p:nvPr/>
        </p:nvSpPr>
        <p:spPr bwMode="auto">
          <a:xfrm>
            <a:off x="3686830" y="2756915"/>
            <a:ext cx="176572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Fernsehen</a:t>
            </a:r>
          </a:p>
        </p:txBody>
      </p:sp>
      <p:sp>
        <p:nvSpPr>
          <p:cNvPr id="12" name="Text Box 10">
            <a:extLst>
              <a:ext uri="{FF2B5EF4-FFF2-40B4-BE49-F238E27FC236}">
                <a16:creationId xmlns:a16="http://schemas.microsoft.com/office/drawing/2014/main" id="{6449F9A4-1B2F-41F4-BFFA-7B1D9026CCB0}"/>
              </a:ext>
            </a:extLst>
          </p:cNvPr>
          <p:cNvSpPr txBox="1">
            <a:spLocks noChangeArrowheads="1"/>
          </p:cNvSpPr>
          <p:nvPr/>
        </p:nvSpPr>
        <p:spPr bwMode="auto">
          <a:xfrm>
            <a:off x="2550285" y="3195318"/>
            <a:ext cx="404343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Internet (Soziale Medien)</a:t>
            </a:r>
          </a:p>
        </p:txBody>
      </p:sp>
      <p:sp>
        <p:nvSpPr>
          <p:cNvPr id="13" name="Text Box 10">
            <a:extLst>
              <a:ext uri="{FF2B5EF4-FFF2-40B4-BE49-F238E27FC236}">
                <a16:creationId xmlns:a16="http://schemas.microsoft.com/office/drawing/2014/main" id="{20204D30-604F-27E0-DE7F-566C80446F9B}"/>
              </a:ext>
            </a:extLst>
          </p:cNvPr>
          <p:cNvSpPr txBox="1">
            <a:spLocks noChangeArrowheads="1"/>
          </p:cNvSpPr>
          <p:nvPr/>
        </p:nvSpPr>
        <p:spPr bwMode="auto">
          <a:xfrm>
            <a:off x="731030" y="5453096"/>
            <a:ext cx="276288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FF6600"/>
                </a:solidFill>
                <a:latin typeface="Calibri" panose="020F0502020204030204" pitchFamily="34" charset="0"/>
              </a:rPr>
              <a:t>Gefahren von sozialen Medien</a:t>
            </a:r>
          </a:p>
        </p:txBody>
      </p:sp>
      <p:sp>
        <p:nvSpPr>
          <p:cNvPr id="19" name="Text Box 10">
            <a:extLst>
              <a:ext uri="{FF2B5EF4-FFF2-40B4-BE49-F238E27FC236}">
                <a16:creationId xmlns:a16="http://schemas.microsoft.com/office/drawing/2014/main" id="{41037404-AB7D-19E7-76BC-CAA2BEF0F4AB}"/>
              </a:ext>
            </a:extLst>
          </p:cNvPr>
          <p:cNvSpPr txBox="1">
            <a:spLocks noChangeArrowheads="1"/>
          </p:cNvSpPr>
          <p:nvPr/>
        </p:nvSpPr>
        <p:spPr bwMode="auto">
          <a:xfrm>
            <a:off x="4010358" y="5108398"/>
            <a:ext cx="513364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Falschmeldungen und Gerüchte</a:t>
            </a:r>
          </a:p>
        </p:txBody>
      </p:sp>
      <p:sp>
        <p:nvSpPr>
          <p:cNvPr id="20" name="Text Box 10">
            <a:extLst>
              <a:ext uri="{FF2B5EF4-FFF2-40B4-BE49-F238E27FC236}">
                <a16:creationId xmlns:a16="http://schemas.microsoft.com/office/drawing/2014/main" id="{260BF5B4-E20D-D9C6-A01D-9127D243314E}"/>
              </a:ext>
            </a:extLst>
          </p:cNvPr>
          <p:cNvSpPr txBox="1">
            <a:spLocks noChangeArrowheads="1"/>
          </p:cNvSpPr>
          <p:nvPr/>
        </p:nvSpPr>
        <p:spPr bwMode="auto">
          <a:xfrm>
            <a:off x="5591670" y="5587233"/>
            <a:ext cx="194989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Filterblasen</a:t>
            </a:r>
          </a:p>
        </p:txBody>
      </p:sp>
      <p:sp>
        <p:nvSpPr>
          <p:cNvPr id="21" name="Text Box 10">
            <a:extLst>
              <a:ext uri="{FF2B5EF4-FFF2-40B4-BE49-F238E27FC236}">
                <a16:creationId xmlns:a16="http://schemas.microsoft.com/office/drawing/2014/main" id="{DEBBE5E8-92BC-1707-6930-E0AD3CB0A939}"/>
              </a:ext>
            </a:extLst>
          </p:cNvPr>
          <p:cNvSpPr txBox="1">
            <a:spLocks noChangeArrowheads="1"/>
          </p:cNvSpPr>
          <p:nvPr/>
        </p:nvSpPr>
        <p:spPr bwMode="auto">
          <a:xfrm>
            <a:off x="4125810" y="6066068"/>
            <a:ext cx="483577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Clickbaits und Sensationsgier</a:t>
            </a:r>
          </a:p>
        </p:txBody>
      </p:sp>
      <p:sp>
        <p:nvSpPr>
          <p:cNvPr id="3" name="Pfeil nach unten 26">
            <a:extLst>
              <a:ext uri="{FF2B5EF4-FFF2-40B4-BE49-F238E27FC236}">
                <a16:creationId xmlns:a16="http://schemas.microsoft.com/office/drawing/2014/main" id="{17D31AB2-8ACD-F6F6-C10E-FAC8162CA3D3}"/>
              </a:ext>
            </a:extLst>
          </p:cNvPr>
          <p:cNvSpPr>
            <a:spLocks noChangeArrowheads="1"/>
          </p:cNvSpPr>
          <p:nvPr/>
        </p:nvSpPr>
        <p:spPr bwMode="auto">
          <a:xfrm rot="16200000" flipH="1">
            <a:off x="3803205" y="5750271"/>
            <a:ext cx="287337" cy="431800"/>
          </a:xfrm>
          <a:prstGeom prst="downArrow">
            <a:avLst>
              <a:gd name="adj1" fmla="val 50000"/>
              <a:gd name="adj2" fmla="val 50092"/>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4" name="Pfeil nach unten 26">
            <a:extLst>
              <a:ext uri="{FF2B5EF4-FFF2-40B4-BE49-F238E27FC236}">
                <a16:creationId xmlns:a16="http://schemas.microsoft.com/office/drawing/2014/main" id="{C39E3E3B-7F45-D44A-0529-913992D52D4A}"/>
              </a:ext>
            </a:extLst>
          </p:cNvPr>
          <p:cNvSpPr>
            <a:spLocks noChangeArrowheads="1"/>
          </p:cNvSpPr>
          <p:nvPr/>
        </p:nvSpPr>
        <p:spPr bwMode="auto">
          <a:xfrm rot="16200000" flipH="1">
            <a:off x="6531063" y="2573382"/>
            <a:ext cx="287337" cy="431800"/>
          </a:xfrm>
          <a:prstGeom prst="downArrow">
            <a:avLst>
              <a:gd name="adj1" fmla="val 50000"/>
              <a:gd name="adj2" fmla="val 50092"/>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9"/>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5" grpId="0"/>
      <p:bldP spid="16" grpId="0"/>
      <p:bldP spid="17" grpId="0"/>
      <p:bldP spid="26" grpId="0" animBg="1"/>
      <p:bldP spid="27" grpId="0" animBg="1"/>
      <p:bldP spid="5" grpId="0"/>
      <p:bldP spid="7" grpId="0"/>
      <p:bldP spid="9" grpId="0"/>
      <p:bldP spid="12" grpId="0"/>
      <p:bldP spid="13" grpId="0"/>
      <p:bldP spid="19" grpId="0"/>
      <p:bldP spid="20" grpId="0"/>
      <p:bldP spid="21" grpId="0"/>
      <p:bldP spid="3"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„Medien machen Meinungen“ auf den Seiten 122 bis 123 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197</Words>
  <Application>Microsoft Office PowerPoint</Application>
  <PresentationFormat>Bildschirmpräsentation (4:3)</PresentationFormat>
  <Paragraphs>32</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61</cp:revision>
  <dcterms:created xsi:type="dcterms:W3CDTF">2011-07-14T19:54:09Z</dcterms:created>
  <dcterms:modified xsi:type="dcterms:W3CDTF">2025-04-13T15:36:24Z</dcterms:modified>
</cp:coreProperties>
</file>