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8" r:id="rId4"/>
    <p:sldId id="306" r:id="rId5"/>
    <p:sldId id="307" r:id="rId6"/>
    <p:sldId id="309"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6482"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7506445-7393-F5A6-5B23-3C9BA8605E37}"/>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E13D6C50-7ADE-58F1-F3A3-5E73C438A21E}"/>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D2587B45-A1F0-7C8C-4E13-4FEE7645DEE5}"/>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AC57CC2F-2F26-6BF2-4A37-AFB799E97A1A}"/>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41BCFEA-3897-6D3C-1382-19017868DC3B}"/>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F9E04994-25AE-CBB5-2FB8-FD15E74DFABF}"/>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BE0721B3-C81D-43A1-B12D-763C640C7E04}"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CF48EDA7-03A7-9562-0AD1-129F247B528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8835850E-3356-4648-AEAC-BE384383C0B1}" type="slidenum">
              <a:rPr lang="de-DE" altLang="de-DE"/>
              <a:pPr eaLnBrk="1" hangingPunct="1">
                <a:spcBef>
                  <a:spcPct val="0"/>
                </a:spcBef>
              </a:pPr>
              <a:t>1</a:t>
            </a:fld>
            <a:endParaRPr lang="de-DE" altLang="de-DE"/>
          </a:p>
        </p:txBody>
      </p:sp>
      <p:sp>
        <p:nvSpPr>
          <p:cNvPr id="10243" name="Rectangle 2">
            <a:extLst>
              <a:ext uri="{FF2B5EF4-FFF2-40B4-BE49-F238E27FC236}">
                <a16:creationId xmlns:a16="http://schemas.microsoft.com/office/drawing/2014/main" id="{5225CED5-0607-A6EA-86E4-2ECC35167B75}"/>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0EA2AABA-D01F-E429-0B77-3DD849E4D68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82D76AC-9758-7660-3DB7-A4FBDC199B83}"/>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3" name="Rectangle 5">
            <a:extLst>
              <a:ext uri="{FF2B5EF4-FFF2-40B4-BE49-F238E27FC236}">
                <a16:creationId xmlns:a16="http://schemas.microsoft.com/office/drawing/2014/main" id="{49346B86-E8AD-1238-9CF1-AEBB4F1F7226}"/>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4" name="Text Box 10">
            <a:extLst>
              <a:ext uri="{FF2B5EF4-FFF2-40B4-BE49-F238E27FC236}">
                <a16:creationId xmlns:a16="http://schemas.microsoft.com/office/drawing/2014/main" id="{18A740D5-85D1-D479-65C5-6ECAE6270A40}"/>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a:solidFill>
                  <a:srgbClr val="FFFFFF"/>
                </a:solidFill>
              </a:rPr>
              <a:t>BioTOP 3</a:t>
            </a:r>
          </a:p>
        </p:txBody>
      </p:sp>
      <p:pic>
        <p:nvPicPr>
          <p:cNvPr id="5" name="Picture 2">
            <a:extLst>
              <a:ext uri="{FF2B5EF4-FFF2-40B4-BE49-F238E27FC236}">
                <a16:creationId xmlns:a16="http://schemas.microsoft.com/office/drawing/2014/main" id="{22F4F093-A549-2D36-4AC8-4368CA936C0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20867636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64167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2639564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05355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0238559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0644250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239230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27941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81666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7372558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22778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2823191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5165630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3895636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688541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60035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9124069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80608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89389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855521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6146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16294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4231185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06583F78-7CB8-3802-4501-3FCDDA5CE5E4}"/>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20000"/>
              </a:spcBef>
              <a:buClr>
                <a:schemeClr val="hlink"/>
              </a:buClr>
              <a:buFont typeface="Wingdings" pitchFamily="2" charset="2"/>
              <a:buNone/>
              <a:defRPr/>
            </a:pPr>
            <a:endParaRPr lang="de-DE" altLang="de-DE" sz="3800"/>
          </a:p>
        </p:txBody>
      </p:sp>
      <p:sp>
        <p:nvSpPr>
          <p:cNvPr id="1027" name="Rectangle 3">
            <a:extLst>
              <a:ext uri="{FF2B5EF4-FFF2-40B4-BE49-F238E27FC236}">
                <a16:creationId xmlns:a16="http://schemas.microsoft.com/office/drawing/2014/main" id="{B7DF67ED-9094-7E69-E14F-2200448954BA}"/>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8A113CEE-E158-B4E7-C1AE-223CAA956D2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AE811C67-4B9E-6B1B-214A-C45123703F95}"/>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2A6D91F2-0C53-6D98-5E65-A11486AD68EA}"/>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72AB3982-9F2C-CBCA-1AB0-37DDF126AF78}"/>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EF274353-E3B8-88AF-B3AA-7761B257C385}"/>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charset="0"/>
              </a:defRPr>
            </a:lvl1pPr>
            <a:lvl2pPr marL="742950" indent="-285750" eaLnBrk="0" hangingPunct="0">
              <a:defRPr sz="4200">
                <a:solidFill>
                  <a:srgbClr val="000000"/>
                </a:solidFill>
                <a:latin typeface="Arial" charset="0"/>
              </a:defRPr>
            </a:lvl2pPr>
            <a:lvl3pPr marL="1143000" indent="-228600" eaLnBrk="0" hangingPunct="0">
              <a:defRPr sz="4200">
                <a:solidFill>
                  <a:srgbClr val="000000"/>
                </a:solidFill>
                <a:latin typeface="Arial" charset="0"/>
              </a:defRPr>
            </a:lvl3pPr>
            <a:lvl4pPr marL="1600200" indent="-228600" eaLnBrk="0" hangingPunct="0">
              <a:defRPr sz="4200">
                <a:solidFill>
                  <a:srgbClr val="000000"/>
                </a:solidFill>
                <a:latin typeface="Arial" charset="0"/>
              </a:defRPr>
            </a:lvl4pPr>
            <a:lvl5pPr marL="2057400" indent="-228600" eaLnBrk="0" hangingPunct="0">
              <a:defRPr sz="4200">
                <a:solidFill>
                  <a:srgbClr val="000000"/>
                </a:solidFill>
                <a:latin typeface="Arial" charset="0"/>
              </a:defRPr>
            </a:lvl5pPr>
            <a:lvl6pPr marL="2514600" indent="-228600" eaLnBrk="0" fontAlgn="base" hangingPunct="0">
              <a:spcBef>
                <a:spcPct val="0"/>
              </a:spcBef>
              <a:spcAft>
                <a:spcPct val="0"/>
              </a:spcAft>
              <a:defRPr sz="4200">
                <a:solidFill>
                  <a:srgbClr val="000000"/>
                </a:solidFill>
                <a:latin typeface="Arial" charset="0"/>
              </a:defRPr>
            </a:lvl6pPr>
            <a:lvl7pPr marL="2971800" indent="-228600" eaLnBrk="0" fontAlgn="base" hangingPunct="0">
              <a:spcBef>
                <a:spcPct val="0"/>
              </a:spcBef>
              <a:spcAft>
                <a:spcPct val="0"/>
              </a:spcAft>
              <a:defRPr sz="4200">
                <a:solidFill>
                  <a:srgbClr val="000000"/>
                </a:solidFill>
                <a:latin typeface="Arial" charset="0"/>
              </a:defRPr>
            </a:lvl7pPr>
            <a:lvl8pPr marL="3429000" indent="-228600" eaLnBrk="0" fontAlgn="base" hangingPunct="0">
              <a:spcBef>
                <a:spcPct val="0"/>
              </a:spcBef>
              <a:spcAft>
                <a:spcPct val="0"/>
              </a:spcAft>
              <a:defRPr sz="4200">
                <a:solidFill>
                  <a:srgbClr val="000000"/>
                </a:solidFill>
                <a:latin typeface="Arial" charset="0"/>
              </a:defRPr>
            </a:lvl8pPr>
            <a:lvl9pPr marL="3886200" indent="-228600" eaLnBrk="0" fontAlgn="base" hangingPunct="0">
              <a:spcBef>
                <a:spcPct val="0"/>
              </a:spcBef>
              <a:spcAft>
                <a:spcPct val="0"/>
              </a:spcAft>
              <a:defRPr sz="4200">
                <a:solidFill>
                  <a:srgbClr val="000000"/>
                </a:solidFill>
                <a:latin typeface="Arial" charset="0"/>
              </a:defRPr>
            </a:lvl9pPr>
          </a:lstStyle>
          <a:p>
            <a:pPr eaLnBrk="1" hangingPunct="1">
              <a:spcBef>
                <a:spcPct val="50000"/>
              </a:spcBef>
              <a:defRPr/>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58A003D-F0F6-0BCB-FA36-6D6AE0D0EC9A}"/>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78D9DD5D-4F1E-B7D4-1482-AAC2A2BB1BF1}"/>
              </a:ext>
            </a:extLst>
          </p:cNvPr>
          <p:cNvSpPr>
            <a:spLocks noGrp="1" noChangeArrowheads="1"/>
          </p:cNvSpPr>
          <p:nvPr>
            <p:ph type="ctrTitle"/>
          </p:nvPr>
        </p:nvSpPr>
        <p:spPr>
          <a:xfrm>
            <a:off x="468313" y="836613"/>
            <a:ext cx="7772400" cy="792162"/>
          </a:xfrm>
        </p:spPr>
        <p:txBody>
          <a:bodyPr/>
          <a:lstStyle/>
          <a:p>
            <a:pPr eaLnBrk="1" hangingPunct="1"/>
            <a:r>
              <a:rPr lang="de-DE" altLang="de-DE" sz="3400"/>
              <a:t>Körperbau eines Regenwurms</a:t>
            </a:r>
          </a:p>
        </p:txBody>
      </p:sp>
      <p:sp>
        <p:nvSpPr>
          <p:cNvPr id="4099" name="Text Box 17">
            <a:extLst>
              <a:ext uri="{FF2B5EF4-FFF2-40B4-BE49-F238E27FC236}">
                <a16:creationId xmlns:a16="http://schemas.microsoft.com/office/drawing/2014/main" id="{48C25EB3-CFC6-6D34-1A32-425DAD5EEA32}"/>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F5220660-7940-A8E1-71EB-702F54A5D2A8}"/>
              </a:ext>
            </a:extLst>
          </p:cNvPr>
          <p:cNvSpPr>
            <a:spLocks noGrp="1" noChangeArrowheads="1"/>
          </p:cNvSpPr>
          <p:nvPr>
            <p:ph type="title"/>
          </p:nvPr>
        </p:nvSpPr>
        <p:spPr/>
        <p:txBody>
          <a:bodyPr/>
          <a:lstStyle/>
          <a:p>
            <a:r>
              <a:rPr lang="de-DE" altLang="de-DE"/>
              <a:t>Körperbau eines Regenwurms</a:t>
            </a:r>
          </a:p>
        </p:txBody>
      </p:sp>
      <p:grpSp>
        <p:nvGrpSpPr>
          <p:cNvPr id="5123" name="Group 3">
            <a:extLst>
              <a:ext uri="{FF2B5EF4-FFF2-40B4-BE49-F238E27FC236}">
                <a16:creationId xmlns:a16="http://schemas.microsoft.com/office/drawing/2014/main" id="{862ECC7D-BC8F-A5E9-53FC-45FC1A638504}"/>
              </a:ext>
            </a:extLst>
          </p:cNvPr>
          <p:cNvGrpSpPr>
            <a:grpSpLocks/>
          </p:cNvGrpSpPr>
          <p:nvPr/>
        </p:nvGrpSpPr>
        <p:grpSpPr bwMode="auto">
          <a:xfrm>
            <a:off x="466725" y="3709988"/>
            <a:ext cx="2881313" cy="366712"/>
            <a:chOff x="294" y="2337"/>
            <a:chExt cx="1815" cy="231"/>
          </a:xfrm>
        </p:grpSpPr>
        <p:sp>
          <p:nvSpPr>
            <p:cNvPr id="5231" name="Rectangle 4">
              <a:extLst>
                <a:ext uri="{FF2B5EF4-FFF2-40B4-BE49-F238E27FC236}">
                  <a16:creationId xmlns:a16="http://schemas.microsoft.com/office/drawing/2014/main" id="{7E2A9C66-2BF6-FDC5-D488-752B8D803007}"/>
                </a:ext>
              </a:extLst>
            </p:cNvPr>
            <p:cNvSpPr>
              <a:spLocks noChangeArrowheads="1"/>
            </p:cNvSpPr>
            <p:nvPr/>
          </p:nvSpPr>
          <p:spPr bwMode="auto">
            <a:xfrm>
              <a:off x="611" y="2337"/>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32" name="Group 5">
              <a:extLst>
                <a:ext uri="{FF2B5EF4-FFF2-40B4-BE49-F238E27FC236}">
                  <a16:creationId xmlns:a16="http://schemas.microsoft.com/office/drawing/2014/main" id="{D443340F-041A-3E87-1EB7-625F4988EFFF}"/>
                </a:ext>
              </a:extLst>
            </p:cNvPr>
            <p:cNvGrpSpPr>
              <a:grpSpLocks/>
            </p:cNvGrpSpPr>
            <p:nvPr/>
          </p:nvGrpSpPr>
          <p:grpSpPr bwMode="auto">
            <a:xfrm>
              <a:off x="294" y="2337"/>
              <a:ext cx="227" cy="231"/>
              <a:chOff x="204" y="2704"/>
              <a:chExt cx="227" cy="231"/>
            </a:xfrm>
          </p:grpSpPr>
          <p:sp>
            <p:nvSpPr>
              <p:cNvPr id="5233" name="Oval 6">
                <a:extLst>
                  <a:ext uri="{FF2B5EF4-FFF2-40B4-BE49-F238E27FC236}">
                    <a16:creationId xmlns:a16="http://schemas.microsoft.com/office/drawing/2014/main" id="{21929633-1A04-3446-BCA3-983D57F8465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34" name="Text Box 7">
                <a:extLst>
                  <a:ext uri="{FF2B5EF4-FFF2-40B4-BE49-F238E27FC236}">
                    <a16:creationId xmlns:a16="http://schemas.microsoft.com/office/drawing/2014/main" id="{E06E0406-B9C1-A087-0F0D-A492410B5D7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sp>
        <p:nvSpPr>
          <p:cNvPr id="141320" name="Text Box 8">
            <a:extLst>
              <a:ext uri="{FF2B5EF4-FFF2-40B4-BE49-F238E27FC236}">
                <a16:creationId xmlns:a16="http://schemas.microsoft.com/office/drawing/2014/main" id="{81748C1E-C8B4-D97C-D198-879B87000CBE}"/>
              </a:ext>
            </a:extLst>
          </p:cNvPr>
          <p:cNvSpPr txBox="1">
            <a:spLocks noChangeArrowheads="1"/>
          </p:cNvSpPr>
          <p:nvPr/>
        </p:nvSpPr>
        <p:spPr bwMode="auto">
          <a:xfrm>
            <a:off x="969963" y="3709988"/>
            <a:ext cx="12985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Haut</a:t>
            </a:r>
          </a:p>
        </p:txBody>
      </p:sp>
      <p:sp>
        <p:nvSpPr>
          <p:cNvPr id="141321" name="Text Box 9">
            <a:extLst>
              <a:ext uri="{FF2B5EF4-FFF2-40B4-BE49-F238E27FC236}">
                <a16:creationId xmlns:a16="http://schemas.microsoft.com/office/drawing/2014/main" id="{0624B1DB-9486-21D8-8AE3-36F966B39DEA}"/>
              </a:ext>
            </a:extLst>
          </p:cNvPr>
          <p:cNvSpPr txBox="1">
            <a:spLocks noChangeArrowheads="1"/>
          </p:cNvSpPr>
          <p:nvPr/>
        </p:nvSpPr>
        <p:spPr bwMode="auto">
          <a:xfrm>
            <a:off x="4930775" y="5726113"/>
            <a:ext cx="26654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segmentierte Leibeshöhle</a:t>
            </a:r>
          </a:p>
        </p:txBody>
      </p:sp>
      <p:grpSp>
        <p:nvGrpSpPr>
          <p:cNvPr id="5126" name="Group 10">
            <a:extLst>
              <a:ext uri="{FF2B5EF4-FFF2-40B4-BE49-F238E27FC236}">
                <a16:creationId xmlns:a16="http://schemas.microsoft.com/office/drawing/2014/main" id="{1345BA1F-7D7D-3B9E-92FE-0EC91F32955C}"/>
              </a:ext>
            </a:extLst>
          </p:cNvPr>
          <p:cNvGrpSpPr>
            <a:grpSpLocks/>
          </p:cNvGrpSpPr>
          <p:nvPr/>
        </p:nvGrpSpPr>
        <p:grpSpPr bwMode="auto">
          <a:xfrm>
            <a:off x="4427538" y="4724400"/>
            <a:ext cx="3024187" cy="366713"/>
            <a:chOff x="2789" y="2976"/>
            <a:chExt cx="1905" cy="231"/>
          </a:xfrm>
        </p:grpSpPr>
        <p:sp>
          <p:nvSpPr>
            <p:cNvPr id="5227" name="Rectangle 11">
              <a:extLst>
                <a:ext uri="{FF2B5EF4-FFF2-40B4-BE49-F238E27FC236}">
                  <a16:creationId xmlns:a16="http://schemas.microsoft.com/office/drawing/2014/main" id="{51296C8D-D8F8-59A6-2128-F4277AA894B3}"/>
                </a:ext>
              </a:extLst>
            </p:cNvPr>
            <p:cNvSpPr>
              <a:spLocks noChangeArrowheads="1"/>
            </p:cNvSpPr>
            <p:nvPr/>
          </p:nvSpPr>
          <p:spPr bwMode="auto">
            <a:xfrm>
              <a:off x="3106" y="2976"/>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8" name="Group 12">
              <a:extLst>
                <a:ext uri="{FF2B5EF4-FFF2-40B4-BE49-F238E27FC236}">
                  <a16:creationId xmlns:a16="http://schemas.microsoft.com/office/drawing/2014/main" id="{C88135DC-79BF-F1E9-EF79-E5203F51A682}"/>
                </a:ext>
              </a:extLst>
            </p:cNvPr>
            <p:cNvGrpSpPr>
              <a:grpSpLocks/>
            </p:cNvGrpSpPr>
            <p:nvPr/>
          </p:nvGrpSpPr>
          <p:grpSpPr bwMode="auto">
            <a:xfrm>
              <a:off x="2789" y="2976"/>
              <a:ext cx="227" cy="231"/>
              <a:chOff x="204" y="2704"/>
              <a:chExt cx="227" cy="231"/>
            </a:xfrm>
          </p:grpSpPr>
          <p:sp>
            <p:nvSpPr>
              <p:cNvPr id="5229" name="Oval 13">
                <a:extLst>
                  <a:ext uri="{FF2B5EF4-FFF2-40B4-BE49-F238E27FC236}">
                    <a16:creationId xmlns:a16="http://schemas.microsoft.com/office/drawing/2014/main" id="{BF234A12-B807-4DA7-F7EB-3A13613BF95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30" name="Text Box 14">
                <a:extLst>
                  <a:ext uri="{FF2B5EF4-FFF2-40B4-BE49-F238E27FC236}">
                    <a16:creationId xmlns:a16="http://schemas.microsoft.com/office/drawing/2014/main" id="{E8B17C99-88FA-F9D0-F842-3091CF9A64A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sp>
        <p:nvSpPr>
          <p:cNvPr id="141327" name="Text Box 15">
            <a:extLst>
              <a:ext uri="{FF2B5EF4-FFF2-40B4-BE49-F238E27FC236}">
                <a16:creationId xmlns:a16="http://schemas.microsoft.com/office/drawing/2014/main" id="{B2FC768E-3E27-9FE9-E5EB-4CF4E44052D6}"/>
              </a:ext>
            </a:extLst>
          </p:cNvPr>
          <p:cNvSpPr txBox="1">
            <a:spLocks noChangeArrowheads="1"/>
          </p:cNvSpPr>
          <p:nvPr/>
        </p:nvSpPr>
        <p:spPr bwMode="auto">
          <a:xfrm>
            <a:off x="4930775" y="4724400"/>
            <a:ext cx="18732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Blutgefäßsystem</a:t>
            </a:r>
          </a:p>
        </p:txBody>
      </p:sp>
      <p:grpSp>
        <p:nvGrpSpPr>
          <p:cNvPr id="5128" name="Group 16">
            <a:extLst>
              <a:ext uri="{FF2B5EF4-FFF2-40B4-BE49-F238E27FC236}">
                <a16:creationId xmlns:a16="http://schemas.microsoft.com/office/drawing/2014/main" id="{39DAD6F5-F18B-A517-E3F9-71D7A3669FC2}"/>
              </a:ext>
            </a:extLst>
          </p:cNvPr>
          <p:cNvGrpSpPr>
            <a:grpSpLocks/>
          </p:cNvGrpSpPr>
          <p:nvPr/>
        </p:nvGrpSpPr>
        <p:grpSpPr bwMode="auto">
          <a:xfrm>
            <a:off x="4356100" y="5222875"/>
            <a:ext cx="3095625" cy="366713"/>
            <a:chOff x="2744" y="3290"/>
            <a:chExt cx="1950" cy="231"/>
          </a:xfrm>
        </p:grpSpPr>
        <p:sp>
          <p:nvSpPr>
            <p:cNvPr id="5223" name="Rectangle 17">
              <a:extLst>
                <a:ext uri="{FF2B5EF4-FFF2-40B4-BE49-F238E27FC236}">
                  <a16:creationId xmlns:a16="http://schemas.microsoft.com/office/drawing/2014/main" id="{7872F061-D22C-F0D4-B864-3F0236289189}"/>
                </a:ext>
              </a:extLst>
            </p:cNvPr>
            <p:cNvSpPr>
              <a:spLocks noChangeArrowheads="1"/>
            </p:cNvSpPr>
            <p:nvPr/>
          </p:nvSpPr>
          <p:spPr bwMode="auto">
            <a:xfrm>
              <a:off x="3106" y="3294"/>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4" name="Group 18">
              <a:extLst>
                <a:ext uri="{FF2B5EF4-FFF2-40B4-BE49-F238E27FC236}">
                  <a16:creationId xmlns:a16="http://schemas.microsoft.com/office/drawing/2014/main" id="{74D24F7F-0F38-17A9-3E23-70DB5BE79912}"/>
                </a:ext>
              </a:extLst>
            </p:cNvPr>
            <p:cNvGrpSpPr>
              <a:grpSpLocks/>
            </p:cNvGrpSpPr>
            <p:nvPr/>
          </p:nvGrpSpPr>
          <p:grpSpPr bwMode="auto">
            <a:xfrm>
              <a:off x="2744" y="3290"/>
              <a:ext cx="317" cy="231"/>
              <a:chOff x="2744" y="3290"/>
              <a:chExt cx="317" cy="231"/>
            </a:xfrm>
          </p:grpSpPr>
          <p:sp>
            <p:nvSpPr>
              <p:cNvPr id="5225" name="Oval 19">
                <a:extLst>
                  <a:ext uri="{FF2B5EF4-FFF2-40B4-BE49-F238E27FC236}">
                    <a16:creationId xmlns:a16="http://schemas.microsoft.com/office/drawing/2014/main" id="{8557391B-7391-AEE9-E33C-91B6535FBC4A}"/>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26" name="Text Box 20">
                <a:extLst>
                  <a:ext uri="{FF2B5EF4-FFF2-40B4-BE49-F238E27FC236}">
                    <a16:creationId xmlns:a16="http://schemas.microsoft.com/office/drawing/2014/main" id="{5C8AC91E-10E9-F6FC-5351-7F9C53B4AD9E}"/>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sp>
        <p:nvSpPr>
          <p:cNvPr id="141333" name="Text Box 21">
            <a:extLst>
              <a:ext uri="{FF2B5EF4-FFF2-40B4-BE49-F238E27FC236}">
                <a16:creationId xmlns:a16="http://schemas.microsoft.com/office/drawing/2014/main" id="{FD96138F-D145-542C-60FC-92C359E804DF}"/>
              </a:ext>
            </a:extLst>
          </p:cNvPr>
          <p:cNvSpPr txBox="1">
            <a:spLocks noChangeArrowheads="1"/>
          </p:cNvSpPr>
          <p:nvPr/>
        </p:nvSpPr>
        <p:spPr bwMode="auto">
          <a:xfrm>
            <a:off x="4932363" y="5229225"/>
            <a:ext cx="22336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Darm</a:t>
            </a:r>
          </a:p>
        </p:txBody>
      </p:sp>
      <p:grpSp>
        <p:nvGrpSpPr>
          <p:cNvPr id="5130" name="Group 22">
            <a:extLst>
              <a:ext uri="{FF2B5EF4-FFF2-40B4-BE49-F238E27FC236}">
                <a16:creationId xmlns:a16="http://schemas.microsoft.com/office/drawing/2014/main" id="{1EF3461D-8C7B-ED0E-74B5-EAE5E643FD7E}"/>
              </a:ext>
            </a:extLst>
          </p:cNvPr>
          <p:cNvGrpSpPr>
            <a:grpSpLocks/>
          </p:cNvGrpSpPr>
          <p:nvPr/>
        </p:nvGrpSpPr>
        <p:grpSpPr bwMode="auto">
          <a:xfrm>
            <a:off x="4427538" y="4221163"/>
            <a:ext cx="3024187" cy="366712"/>
            <a:chOff x="2789" y="2659"/>
            <a:chExt cx="1905" cy="231"/>
          </a:xfrm>
        </p:grpSpPr>
        <p:sp>
          <p:nvSpPr>
            <p:cNvPr id="5219" name="Rectangle 23">
              <a:extLst>
                <a:ext uri="{FF2B5EF4-FFF2-40B4-BE49-F238E27FC236}">
                  <a16:creationId xmlns:a16="http://schemas.microsoft.com/office/drawing/2014/main" id="{47FB60EE-B5D2-C35E-E20E-DD6659FE3681}"/>
                </a:ext>
              </a:extLst>
            </p:cNvPr>
            <p:cNvSpPr>
              <a:spLocks noChangeArrowheads="1"/>
            </p:cNvSpPr>
            <p:nvPr/>
          </p:nvSpPr>
          <p:spPr bwMode="auto">
            <a:xfrm>
              <a:off x="3106" y="2659"/>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220" name="Group 24">
              <a:extLst>
                <a:ext uri="{FF2B5EF4-FFF2-40B4-BE49-F238E27FC236}">
                  <a16:creationId xmlns:a16="http://schemas.microsoft.com/office/drawing/2014/main" id="{CD9EF5F3-9644-D7C2-694C-AC0B07F72644}"/>
                </a:ext>
              </a:extLst>
            </p:cNvPr>
            <p:cNvGrpSpPr>
              <a:grpSpLocks/>
            </p:cNvGrpSpPr>
            <p:nvPr/>
          </p:nvGrpSpPr>
          <p:grpSpPr bwMode="auto">
            <a:xfrm>
              <a:off x="2789" y="2659"/>
              <a:ext cx="227" cy="231"/>
              <a:chOff x="204" y="2704"/>
              <a:chExt cx="227" cy="231"/>
            </a:xfrm>
          </p:grpSpPr>
          <p:sp>
            <p:nvSpPr>
              <p:cNvPr id="5221" name="Oval 25">
                <a:extLst>
                  <a:ext uri="{FF2B5EF4-FFF2-40B4-BE49-F238E27FC236}">
                    <a16:creationId xmlns:a16="http://schemas.microsoft.com/office/drawing/2014/main" id="{26BB9BDC-4F04-4FEA-EE63-DD6D90E3015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22" name="Text Box 26">
                <a:extLst>
                  <a:ext uri="{FF2B5EF4-FFF2-40B4-BE49-F238E27FC236}">
                    <a16:creationId xmlns:a16="http://schemas.microsoft.com/office/drawing/2014/main" id="{C4ED2873-E063-584D-3B6A-466857A6C8E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141339" name="Text Box 27">
            <a:extLst>
              <a:ext uri="{FF2B5EF4-FFF2-40B4-BE49-F238E27FC236}">
                <a16:creationId xmlns:a16="http://schemas.microsoft.com/office/drawing/2014/main" id="{8A657742-CA41-CF90-B7F7-754FB51E9C99}"/>
              </a:ext>
            </a:extLst>
          </p:cNvPr>
          <p:cNvSpPr txBox="1">
            <a:spLocks noChangeArrowheads="1"/>
          </p:cNvSpPr>
          <p:nvPr/>
        </p:nvSpPr>
        <p:spPr bwMode="auto">
          <a:xfrm>
            <a:off x="4930775" y="4221163"/>
            <a:ext cx="10096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Mund</a:t>
            </a:r>
          </a:p>
        </p:txBody>
      </p:sp>
      <p:sp>
        <p:nvSpPr>
          <p:cNvPr id="5132" name="Oval 28">
            <a:extLst>
              <a:ext uri="{FF2B5EF4-FFF2-40B4-BE49-F238E27FC236}">
                <a16:creationId xmlns:a16="http://schemas.microsoft.com/office/drawing/2014/main" id="{D5F33281-330E-55D2-33C6-0251C9266E4E}"/>
              </a:ext>
            </a:extLst>
          </p:cNvPr>
          <p:cNvSpPr>
            <a:spLocks noChangeArrowheads="1"/>
          </p:cNvSpPr>
          <p:nvPr/>
        </p:nvSpPr>
        <p:spPr bwMode="auto">
          <a:xfrm>
            <a:off x="3121025" y="1412875"/>
            <a:ext cx="360363" cy="358775"/>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33" name="Text Box 29">
            <a:extLst>
              <a:ext uri="{FF2B5EF4-FFF2-40B4-BE49-F238E27FC236}">
                <a16:creationId xmlns:a16="http://schemas.microsoft.com/office/drawing/2014/main" id="{2D0E5185-3A2C-ECA3-5407-E8F00DB4AA74}"/>
              </a:ext>
            </a:extLst>
          </p:cNvPr>
          <p:cNvSpPr txBox="1">
            <a:spLocks noChangeArrowheads="1"/>
          </p:cNvSpPr>
          <p:nvPr/>
        </p:nvSpPr>
        <p:spPr bwMode="auto">
          <a:xfrm>
            <a:off x="8388350" y="1549400"/>
            <a:ext cx="288925"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nvGrpSpPr>
          <p:cNvPr id="5134" name="Group 30">
            <a:extLst>
              <a:ext uri="{FF2B5EF4-FFF2-40B4-BE49-F238E27FC236}">
                <a16:creationId xmlns:a16="http://schemas.microsoft.com/office/drawing/2014/main" id="{DF05FF33-82AE-2F44-F96D-0C1C1C1C08CE}"/>
              </a:ext>
            </a:extLst>
          </p:cNvPr>
          <p:cNvGrpSpPr>
            <a:grpSpLocks/>
          </p:cNvGrpSpPr>
          <p:nvPr/>
        </p:nvGrpSpPr>
        <p:grpSpPr bwMode="auto">
          <a:xfrm>
            <a:off x="457200" y="549275"/>
            <a:ext cx="8291513" cy="2957513"/>
            <a:chOff x="288" y="709"/>
            <a:chExt cx="5223" cy="1863"/>
          </a:xfrm>
        </p:grpSpPr>
        <p:pic>
          <p:nvPicPr>
            <p:cNvPr id="5182" name="Picture 31" descr="regenwurm">
              <a:extLst>
                <a:ext uri="{FF2B5EF4-FFF2-40B4-BE49-F238E27FC236}">
                  <a16:creationId xmlns:a16="http://schemas.microsoft.com/office/drawing/2014/main" id="{68091817-0A17-037D-7562-5FDB2045F1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 y="935"/>
              <a:ext cx="4974" cy="1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83" name="Group 32">
              <a:extLst>
                <a:ext uri="{FF2B5EF4-FFF2-40B4-BE49-F238E27FC236}">
                  <a16:creationId xmlns:a16="http://schemas.microsoft.com/office/drawing/2014/main" id="{A36ACF93-C30D-E6B3-DE7E-9667EE87D5A8}"/>
                </a:ext>
              </a:extLst>
            </p:cNvPr>
            <p:cNvGrpSpPr>
              <a:grpSpLocks/>
            </p:cNvGrpSpPr>
            <p:nvPr/>
          </p:nvGrpSpPr>
          <p:grpSpPr bwMode="auto">
            <a:xfrm>
              <a:off x="4052" y="709"/>
              <a:ext cx="227" cy="231"/>
              <a:chOff x="4052" y="709"/>
              <a:chExt cx="227" cy="231"/>
            </a:xfrm>
          </p:grpSpPr>
          <p:sp>
            <p:nvSpPr>
              <p:cNvPr id="5217" name="Oval 33">
                <a:extLst>
                  <a:ext uri="{FF2B5EF4-FFF2-40B4-BE49-F238E27FC236}">
                    <a16:creationId xmlns:a16="http://schemas.microsoft.com/office/drawing/2014/main" id="{37F52863-6FDE-1E43-C134-EC6A31AFB030}"/>
                  </a:ext>
                </a:extLst>
              </p:cNvPr>
              <p:cNvSpPr>
                <a:spLocks noChangeArrowheads="1"/>
              </p:cNvSpPr>
              <p:nvPr/>
            </p:nvSpPr>
            <p:spPr bwMode="auto">
              <a:xfrm>
                <a:off x="4052"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8" name="Text Box 34">
                <a:extLst>
                  <a:ext uri="{FF2B5EF4-FFF2-40B4-BE49-F238E27FC236}">
                    <a16:creationId xmlns:a16="http://schemas.microsoft.com/office/drawing/2014/main" id="{A0729AFE-AED9-D943-6879-44BF349F2272}"/>
                  </a:ext>
                </a:extLst>
              </p:cNvPr>
              <p:cNvSpPr txBox="1">
                <a:spLocks noChangeArrowheads="1"/>
              </p:cNvSpPr>
              <p:nvPr/>
            </p:nvSpPr>
            <p:spPr bwMode="auto">
              <a:xfrm>
                <a:off x="4060" y="709"/>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5184" name="Group 35">
              <a:extLst>
                <a:ext uri="{FF2B5EF4-FFF2-40B4-BE49-F238E27FC236}">
                  <a16:creationId xmlns:a16="http://schemas.microsoft.com/office/drawing/2014/main" id="{01C0E31E-F55C-9454-22AB-A0C26B7EBCD6}"/>
                </a:ext>
              </a:extLst>
            </p:cNvPr>
            <p:cNvGrpSpPr>
              <a:grpSpLocks/>
            </p:cNvGrpSpPr>
            <p:nvPr/>
          </p:nvGrpSpPr>
          <p:grpSpPr bwMode="auto">
            <a:xfrm>
              <a:off x="4967" y="1661"/>
              <a:ext cx="227" cy="231"/>
              <a:chOff x="5012" y="1661"/>
              <a:chExt cx="227" cy="231"/>
            </a:xfrm>
          </p:grpSpPr>
          <p:sp>
            <p:nvSpPr>
              <p:cNvPr id="5215" name="Oval 36">
                <a:extLst>
                  <a:ext uri="{FF2B5EF4-FFF2-40B4-BE49-F238E27FC236}">
                    <a16:creationId xmlns:a16="http://schemas.microsoft.com/office/drawing/2014/main" id="{E3E12C8B-5937-9101-DC04-83E668779511}"/>
                  </a:ext>
                </a:extLst>
              </p:cNvPr>
              <p:cNvSpPr>
                <a:spLocks noChangeArrowheads="1"/>
              </p:cNvSpPr>
              <p:nvPr/>
            </p:nvSpPr>
            <p:spPr bwMode="auto">
              <a:xfrm>
                <a:off x="5012" y="1661"/>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6" name="Text Box 37">
                <a:extLst>
                  <a:ext uri="{FF2B5EF4-FFF2-40B4-BE49-F238E27FC236}">
                    <a16:creationId xmlns:a16="http://schemas.microsoft.com/office/drawing/2014/main" id="{F02DDA18-41C8-C56D-9DA8-6C8A4FD5EB09}"/>
                  </a:ext>
                </a:extLst>
              </p:cNvPr>
              <p:cNvSpPr txBox="1">
                <a:spLocks noChangeArrowheads="1"/>
              </p:cNvSpPr>
              <p:nvPr/>
            </p:nvSpPr>
            <p:spPr bwMode="auto">
              <a:xfrm>
                <a:off x="5019"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5185" name="Group 38">
              <a:extLst>
                <a:ext uri="{FF2B5EF4-FFF2-40B4-BE49-F238E27FC236}">
                  <a16:creationId xmlns:a16="http://schemas.microsoft.com/office/drawing/2014/main" id="{6F01ABEE-C57A-A056-441C-6A1178B4F9B7}"/>
                </a:ext>
              </a:extLst>
            </p:cNvPr>
            <p:cNvGrpSpPr>
              <a:grpSpLocks/>
            </p:cNvGrpSpPr>
            <p:nvPr/>
          </p:nvGrpSpPr>
          <p:grpSpPr bwMode="auto">
            <a:xfrm>
              <a:off x="4914" y="2115"/>
              <a:ext cx="227" cy="231"/>
              <a:chOff x="4914" y="2115"/>
              <a:chExt cx="227" cy="231"/>
            </a:xfrm>
          </p:grpSpPr>
          <p:sp>
            <p:nvSpPr>
              <p:cNvPr id="5213" name="Oval 39">
                <a:extLst>
                  <a:ext uri="{FF2B5EF4-FFF2-40B4-BE49-F238E27FC236}">
                    <a16:creationId xmlns:a16="http://schemas.microsoft.com/office/drawing/2014/main" id="{6799CB39-3CC9-4EFB-B752-06C0892FF16A}"/>
                  </a:ext>
                </a:extLst>
              </p:cNvPr>
              <p:cNvSpPr>
                <a:spLocks noChangeArrowheads="1"/>
              </p:cNvSpPr>
              <p:nvPr/>
            </p:nvSpPr>
            <p:spPr bwMode="auto">
              <a:xfrm>
                <a:off x="4914" y="211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4" name="Text Box 40">
                <a:extLst>
                  <a:ext uri="{FF2B5EF4-FFF2-40B4-BE49-F238E27FC236}">
                    <a16:creationId xmlns:a16="http://schemas.microsoft.com/office/drawing/2014/main" id="{D60C906D-FE1B-ED07-8BF1-41A283E07839}"/>
                  </a:ext>
                </a:extLst>
              </p:cNvPr>
              <p:cNvSpPr txBox="1">
                <a:spLocks noChangeArrowheads="1"/>
              </p:cNvSpPr>
              <p:nvPr/>
            </p:nvSpPr>
            <p:spPr bwMode="auto">
              <a:xfrm>
                <a:off x="4921"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5186" name="Group 41">
              <a:extLst>
                <a:ext uri="{FF2B5EF4-FFF2-40B4-BE49-F238E27FC236}">
                  <a16:creationId xmlns:a16="http://schemas.microsoft.com/office/drawing/2014/main" id="{613E563C-10B5-F4A1-CFFD-0D037C109E2C}"/>
                </a:ext>
              </a:extLst>
            </p:cNvPr>
            <p:cNvGrpSpPr>
              <a:grpSpLocks/>
            </p:cNvGrpSpPr>
            <p:nvPr/>
          </p:nvGrpSpPr>
          <p:grpSpPr bwMode="auto">
            <a:xfrm>
              <a:off x="4188" y="2341"/>
              <a:ext cx="227" cy="231"/>
              <a:chOff x="4188" y="2341"/>
              <a:chExt cx="227" cy="231"/>
            </a:xfrm>
          </p:grpSpPr>
          <p:sp>
            <p:nvSpPr>
              <p:cNvPr id="5211" name="Oval 42">
                <a:extLst>
                  <a:ext uri="{FF2B5EF4-FFF2-40B4-BE49-F238E27FC236}">
                    <a16:creationId xmlns:a16="http://schemas.microsoft.com/office/drawing/2014/main" id="{86F36B2C-92ED-9B57-FF70-BDE6824A2D37}"/>
                  </a:ext>
                </a:extLst>
              </p:cNvPr>
              <p:cNvSpPr>
                <a:spLocks noChangeArrowheads="1"/>
              </p:cNvSpPr>
              <p:nvPr/>
            </p:nvSpPr>
            <p:spPr bwMode="auto">
              <a:xfrm>
                <a:off x="4188" y="234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2" name="Text Box 43">
                <a:extLst>
                  <a:ext uri="{FF2B5EF4-FFF2-40B4-BE49-F238E27FC236}">
                    <a16:creationId xmlns:a16="http://schemas.microsoft.com/office/drawing/2014/main" id="{D815AB49-CA59-B7C2-C203-AF3FCFD6CB39}"/>
                  </a:ext>
                </a:extLst>
              </p:cNvPr>
              <p:cNvSpPr txBox="1">
                <a:spLocks noChangeArrowheads="1"/>
              </p:cNvSpPr>
              <p:nvPr/>
            </p:nvSpPr>
            <p:spPr bwMode="auto">
              <a:xfrm>
                <a:off x="4195" y="234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5187" name="Group 44">
              <a:extLst>
                <a:ext uri="{FF2B5EF4-FFF2-40B4-BE49-F238E27FC236}">
                  <a16:creationId xmlns:a16="http://schemas.microsoft.com/office/drawing/2014/main" id="{4EB13253-B841-710D-AA61-DC6201EF1468}"/>
                </a:ext>
              </a:extLst>
            </p:cNvPr>
            <p:cNvGrpSpPr>
              <a:grpSpLocks/>
            </p:cNvGrpSpPr>
            <p:nvPr/>
          </p:nvGrpSpPr>
          <p:grpSpPr bwMode="auto">
            <a:xfrm>
              <a:off x="2601" y="2296"/>
              <a:ext cx="227" cy="231"/>
              <a:chOff x="2601" y="2296"/>
              <a:chExt cx="227" cy="231"/>
            </a:xfrm>
          </p:grpSpPr>
          <p:sp>
            <p:nvSpPr>
              <p:cNvPr id="5209" name="Oval 45">
                <a:extLst>
                  <a:ext uri="{FF2B5EF4-FFF2-40B4-BE49-F238E27FC236}">
                    <a16:creationId xmlns:a16="http://schemas.microsoft.com/office/drawing/2014/main" id="{07F86C29-7B90-02EC-1634-D2FDA5B6F643}"/>
                  </a:ext>
                </a:extLst>
              </p:cNvPr>
              <p:cNvSpPr>
                <a:spLocks noChangeArrowheads="1"/>
              </p:cNvSpPr>
              <p:nvPr/>
            </p:nvSpPr>
            <p:spPr bwMode="auto">
              <a:xfrm>
                <a:off x="2601"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10" name="Text Box 46">
                <a:extLst>
                  <a:ext uri="{FF2B5EF4-FFF2-40B4-BE49-F238E27FC236}">
                    <a16:creationId xmlns:a16="http://schemas.microsoft.com/office/drawing/2014/main" id="{2DD764C2-9B0D-38D6-CEB6-9E5A0A1C9CDB}"/>
                  </a:ext>
                </a:extLst>
              </p:cNvPr>
              <p:cNvSpPr txBox="1">
                <a:spLocks noChangeArrowheads="1"/>
              </p:cNvSpPr>
              <p:nvPr/>
            </p:nvSpPr>
            <p:spPr bwMode="auto">
              <a:xfrm>
                <a:off x="2608"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nvGrpSpPr>
            <p:cNvPr id="5188" name="Group 47">
              <a:extLst>
                <a:ext uri="{FF2B5EF4-FFF2-40B4-BE49-F238E27FC236}">
                  <a16:creationId xmlns:a16="http://schemas.microsoft.com/office/drawing/2014/main" id="{67D2E953-9AE4-713D-062C-0D1F8601A85F}"/>
                </a:ext>
              </a:extLst>
            </p:cNvPr>
            <p:cNvGrpSpPr>
              <a:grpSpLocks/>
            </p:cNvGrpSpPr>
            <p:nvPr/>
          </p:nvGrpSpPr>
          <p:grpSpPr bwMode="auto">
            <a:xfrm>
              <a:off x="605" y="2160"/>
              <a:ext cx="227" cy="231"/>
              <a:chOff x="605" y="2160"/>
              <a:chExt cx="227" cy="231"/>
            </a:xfrm>
          </p:grpSpPr>
          <p:sp>
            <p:nvSpPr>
              <p:cNvPr id="5207" name="Oval 48">
                <a:extLst>
                  <a:ext uri="{FF2B5EF4-FFF2-40B4-BE49-F238E27FC236}">
                    <a16:creationId xmlns:a16="http://schemas.microsoft.com/office/drawing/2014/main" id="{922F3403-E5E6-540B-7B08-98D655D4698B}"/>
                  </a:ext>
                </a:extLst>
              </p:cNvPr>
              <p:cNvSpPr>
                <a:spLocks noChangeArrowheads="1"/>
              </p:cNvSpPr>
              <p:nvPr/>
            </p:nvSpPr>
            <p:spPr bwMode="auto">
              <a:xfrm>
                <a:off x="605"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8" name="Text Box 49">
                <a:extLst>
                  <a:ext uri="{FF2B5EF4-FFF2-40B4-BE49-F238E27FC236}">
                    <a16:creationId xmlns:a16="http://schemas.microsoft.com/office/drawing/2014/main" id="{1BB3F4CD-4EEB-3CB1-9596-52ED6CFB074F}"/>
                  </a:ext>
                </a:extLst>
              </p:cNvPr>
              <p:cNvSpPr txBox="1">
                <a:spLocks noChangeArrowheads="1"/>
              </p:cNvSpPr>
              <p:nvPr/>
            </p:nvSpPr>
            <p:spPr bwMode="auto">
              <a:xfrm>
                <a:off x="612"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nvGrpSpPr>
            <p:cNvPr id="5189" name="Group 50">
              <a:extLst>
                <a:ext uri="{FF2B5EF4-FFF2-40B4-BE49-F238E27FC236}">
                  <a16:creationId xmlns:a16="http://schemas.microsoft.com/office/drawing/2014/main" id="{0CAC506D-5703-0BAC-A828-95C7527D906B}"/>
                </a:ext>
              </a:extLst>
            </p:cNvPr>
            <p:cNvGrpSpPr>
              <a:grpSpLocks/>
            </p:cNvGrpSpPr>
            <p:nvPr/>
          </p:nvGrpSpPr>
          <p:grpSpPr bwMode="auto">
            <a:xfrm>
              <a:off x="288" y="1385"/>
              <a:ext cx="227" cy="231"/>
              <a:chOff x="288" y="1344"/>
              <a:chExt cx="227" cy="231"/>
            </a:xfrm>
          </p:grpSpPr>
          <p:sp>
            <p:nvSpPr>
              <p:cNvPr id="5205" name="Oval 51">
                <a:extLst>
                  <a:ext uri="{FF2B5EF4-FFF2-40B4-BE49-F238E27FC236}">
                    <a16:creationId xmlns:a16="http://schemas.microsoft.com/office/drawing/2014/main" id="{026425A0-5499-6C91-6A67-20C2B286A7BB}"/>
                  </a:ext>
                </a:extLst>
              </p:cNvPr>
              <p:cNvSpPr>
                <a:spLocks noChangeArrowheads="1"/>
              </p:cNvSpPr>
              <p:nvPr/>
            </p:nvSpPr>
            <p:spPr bwMode="auto">
              <a:xfrm>
                <a:off x="288" y="1344"/>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6" name="Text Box 52">
                <a:extLst>
                  <a:ext uri="{FF2B5EF4-FFF2-40B4-BE49-F238E27FC236}">
                    <a16:creationId xmlns:a16="http://schemas.microsoft.com/office/drawing/2014/main" id="{2787623D-9CB4-E56B-9D4A-92548C795622}"/>
                  </a:ext>
                </a:extLst>
              </p:cNvPr>
              <p:cNvSpPr txBox="1">
                <a:spLocks noChangeArrowheads="1"/>
              </p:cNvSpPr>
              <p:nvPr/>
            </p:nvSpPr>
            <p:spPr bwMode="auto">
              <a:xfrm>
                <a:off x="295" y="134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nvGrpSpPr>
            <p:cNvPr id="5190" name="Group 53">
              <a:extLst>
                <a:ext uri="{FF2B5EF4-FFF2-40B4-BE49-F238E27FC236}">
                  <a16:creationId xmlns:a16="http://schemas.microsoft.com/office/drawing/2014/main" id="{8E35F895-42B6-599E-E513-FE2FB2ABFC3C}"/>
                </a:ext>
              </a:extLst>
            </p:cNvPr>
            <p:cNvGrpSpPr>
              <a:grpSpLocks/>
            </p:cNvGrpSpPr>
            <p:nvPr/>
          </p:nvGrpSpPr>
          <p:grpSpPr bwMode="auto">
            <a:xfrm>
              <a:off x="1240" y="1113"/>
              <a:ext cx="227" cy="231"/>
              <a:chOff x="1240" y="1113"/>
              <a:chExt cx="227" cy="231"/>
            </a:xfrm>
          </p:grpSpPr>
          <p:sp>
            <p:nvSpPr>
              <p:cNvPr id="5203" name="Oval 54">
                <a:extLst>
                  <a:ext uri="{FF2B5EF4-FFF2-40B4-BE49-F238E27FC236}">
                    <a16:creationId xmlns:a16="http://schemas.microsoft.com/office/drawing/2014/main" id="{2A017D8A-D244-8D0A-1770-605C6D006530}"/>
                  </a:ext>
                </a:extLst>
              </p:cNvPr>
              <p:cNvSpPr>
                <a:spLocks noChangeArrowheads="1"/>
              </p:cNvSpPr>
              <p:nvPr/>
            </p:nvSpPr>
            <p:spPr bwMode="auto">
              <a:xfrm>
                <a:off x="1240" y="1113"/>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4" name="Text Box 55">
                <a:extLst>
                  <a:ext uri="{FF2B5EF4-FFF2-40B4-BE49-F238E27FC236}">
                    <a16:creationId xmlns:a16="http://schemas.microsoft.com/office/drawing/2014/main" id="{13F9A7CE-4D4D-7B15-AB55-5B17D860B888}"/>
                  </a:ext>
                </a:extLst>
              </p:cNvPr>
              <p:cNvSpPr txBox="1">
                <a:spLocks noChangeArrowheads="1"/>
              </p:cNvSpPr>
              <p:nvPr/>
            </p:nvSpPr>
            <p:spPr bwMode="auto">
              <a:xfrm>
                <a:off x="1247" y="111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nvGrpSpPr>
            <p:cNvPr id="5191" name="Group 56">
              <a:extLst>
                <a:ext uri="{FF2B5EF4-FFF2-40B4-BE49-F238E27FC236}">
                  <a16:creationId xmlns:a16="http://schemas.microsoft.com/office/drawing/2014/main" id="{A2D70AAC-67F3-7AF5-C7A5-C814CF1E7FAB}"/>
                </a:ext>
              </a:extLst>
            </p:cNvPr>
            <p:cNvGrpSpPr>
              <a:grpSpLocks/>
            </p:cNvGrpSpPr>
            <p:nvPr/>
          </p:nvGrpSpPr>
          <p:grpSpPr bwMode="auto">
            <a:xfrm>
              <a:off x="2426" y="840"/>
              <a:ext cx="317" cy="231"/>
              <a:chOff x="2426" y="840"/>
              <a:chExt cx="317" cy="231"/>
            </a:xfrm>
          </p:grpSpPr>
          <p:sp>
            <p:nvSpPr>
              <p:cNvPr id="5201" name="Oval 57">
                <a:extLst>
                  <a:ext uri="{FF2B5EF4-FFF2-40B4-BE49-F238E27FC236}">
                    <a16:creationId xmlns:a16="http://schemas.microsoft.com/office/drawing/2014/main" id="{DDB4BAFA-9A5D-F8A2-28AA-3BFE896445E3}"/>
                  </a:ext>
                </a:extLst>
              </p:cNvPr>
              <p:cNvSpPr>
                <a:spLocks noChangeArrowheads="1"/>
              </p:cNvSpPr>
              <p:nvPr/>
            </p:nvSpPr>
            <p:spPr bwMode="auto">
              <a:xfrm>
                <a:off x="2465" y="84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2" name="Text Box 58">
                <a:extLst>
                  <a:ext uri="{FF2B5EF4-FFF2-40B4-BE49-F238E27FC236}">
                    <a16:creationId xmlns:a16="http://schemas.microsoft.com/office/drawing/2014/main" id="{C85DBA0A-D95A-C10E-4EFA-3C3EAAD265AA}"/>
                  </a:ext>
                </a:extLst>
              </p:cNvPr>
              <p:cNvSpPr txBox="1">
                <a:spLocks noChangeArrowheads="1"/>
              </p:cNvSpPr>
              <p:nvPr/>
            </p:nvSpPr>
            <p:spPr bwMode="auto">
              <a:xfrm>
                <a:off x="2426" y="84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5192" name="Group 59">
              <a:extLst>
                <a:ext uri="{FF2B5EF4-FFF2-40B4-BE49-F238E27FC236}">
                  <a16:creationId xmlns:a16="http://schemas.microsoft.com/office/drawing/2014/main" id="{8A3D9B63-F996-9A5E-F858-DD1ED7BE7F7E}"/>
                </a:ext>
              </a:extLst>
            </p:cNvPr>
            <p:cNvGrpSpPr>
              <a:grpSpLocks/>
            </p:cNvGrpSpPr>
            <p:nvPr/>
          </p:nvGrpSpPr>
          <p:grpSpPr bwMode="auto">
            <a:xfrm>
              <a:off x="3243" y="886"/>
              <a:ext cx="363" cy="231"/>
              <a:chOff x="3288" y="845"/>
              <a:chExt cx="363" cy="231"/>
            </a:xfrm>
          </p:grpSpPr>
          <p:sp>
            <p:nvSpPr>
              <p:cNvPr id="5199" name="Oval 60">
                <a:extLst>
                  <a:ext uri="{FF2B5EF4-FFF2-40B4-BE49-F238E27FC236}">
                    <a16:creationId xmlns:a16="http://schemas.microsoft.com/office/drawing/2014/main" id="{3A942B57-3402-299E-2658-3481AE930616}"/>
                  </a:ext>
                </a:extLst>
              </p:cNvPr>
              <p:cNvSpPr>
                <a:spLocks noChangeArrowheads="1"/>
              </p:cNvSpPr>
              <p:nvPr/>
            </p:nvSpPr>
            <p:spPr bwMode="auto">
              <a:xfrm>
                <a:off x="3334" y="84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200" name="Text Box 61">
                <a:extLst>
                  <a:ext uri="{FF2B5EF4-FFF2-40B4-BE49-F238E27FC236}">
                    <a16:creationId xmlns:a16="http://schemas.microsoft.com/office/drawing/2014/main" id="{3CA32964-B4C2-FAD2-6552-38869148A539}"/>
                  </a:ext>
                </a:extLst>
              </p:cNvPr>
              <p:cNvSpPr txBox="1">
                <a:spLocks noChangeArrowheads="1"/>
              </p:cNvSpPr>
              <p:nvPr/>
            </p:nvSpPr>
            <p:spPr bwMode="auto">
              <a:xfrm>
                <a:off x="3288" y="845"/>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5193" name="Group 62">
              <a:extLst>
                <a:ext uri="{FF2B5EF4-FFF2-40B4-BE49-F238E27FC236}">
                  <a16:creationId xmlns:a16="http://schemas.microsoft.com/office/drawing/2014/main" id="{62A3C903-B2D5-F9B8-697B-C297940BBB44}"/>
                </a:ext>
              </a:extLst>
            </p:cNvPr>
            <p:cNvGrpSpPr>
              <a:grpSpLocks/>
            </p:cNvGrpSpPr>
            <p:nvPr/>
          </p:nvGrpSpPr>
          <p:grpSpPr bwMode="auto">
            <a:xfrm>
              <a:off x="5284" y="976"/>
              <a:ext cx="227" cy="231"/>
              <a:chOff x="5420" y="931"/>
              <a:chExt cx="227" cy="231"/>
            </a:xfrm>
          </p:grpSpPr>
          <p:sp>
            <p:nvSpPr>
              <p:cNvPr id="5197" name="Oval 63">
                <a:extLst>
                  <a:ext uri="{FF2B5EF4-FFF2-40B4-BE49-F238E27FC236}">
                    <a16:creationId xmlns:a16="http://schemas.microsoft.com/office/drawing/2014/main" id="{EBECF4DC-2608-3550-B49D-F399462AFE22}"/>
                  </a:ext>
                </a:extLst>
              </p:cNvPr>
              <p:cNvSpPr>
                <a:spLocks noChangeArrowheads="1"/>
              </p:cNvSpPr>
              <p:nvPr/>
            </p:nvSpPr>
            <p:spPr bwMode="auto">
              <a:xfrm>
                <a:off x="5420" y="93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98" name="Text Box 64">
                <a:extLst>
                  <a:ext uri="{FF2B5EF4-FFF2-40B4-BE49-F238E27FC236}">
                    <a16:creationId xmlns:a16="http://schemas.microsoft.com/office/drawing/2014/main" id="{9F3ED73C-6891-4868-8386-58D94800681D}"/>
                  </a:ext>
                </a:extLst>
              </p:cNvPr>
              <p:cNvSpPr txBox="1">
                <a:spLocks noChangeArrowheads="1"/>
              </p:cNvSpPr>
              <p:nvPr/>
            </p:nvSpPr>
            <p:spPr bwMode="auto">
              <a:xfrm>
                <a:off x="5420" y="931"/>
                <a:ext cx="182" cy="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5194" name="Group 65">
              <a:extLst>
                <a:ext uri="{FF2B5EF4-FFF2-40B4-BE49-F238E27FC236}">
                  <a16:creationId xmlns:a16="http://schemas.microsoft.com/office/drawing/2014/main" id="{58FFFB7E-F4FD-0494-7EE6-D3D9B086645D}"/>
                </a:ext>
              </a:extLst>
            </p:cNvPr>
            <p:cNvGrpSpPr>
              <a:grpSpLocks/>
            </p:cNvGrpSpPr>
            <p:nvPr/>
          </p:nvGrpSpPr>
          <p:grpSpPr bwMode="auto">
            <a:xfrm>
              <a:off x="1927" y="890"/>
              <a:ext cx="363" cy="231"/>
              <a:chOff x="1927" y="890"/>
              <a:chExt cx="363" cy="231"/>
            </a:xfrm>
          </p:grpSpPr>
          <p:sp>
            <p:nvSpPr>
              <p:cNvPr id="5195" name="Text Box 66">
                <a:extLst>
                  <a:ext uri="{FF2B5EF4-FFF2-40B4-BE49-F238E27FC236}">
                    <a16:creationId xmlns:a16="http://schemas.microsoft.com/office/drawing/2014/main" id="{9F872CB7-7BAD-2563-A26F-75263D8089CF}"/>
                  </a:ext>
                </a:extLst>
              </p:cNvPr>
              <p:cNvSpPr txBox="1">
                <a:spLocks noChangeArrowheads="1"/>
              </p:cNvSpPr>
              <p:nvPr/>
            </p:nvSpPr>
            <p:spPr bwMode="auto">
              <a:xfrm>
                <a:off x="1927" y="890"/>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5196" name="Oval 67">
                <a:extLst>
                  <a:ext uri="{FF2B5EF4-FFF2-40B4-BE49-F238E27FC236}">
                    <a16:creationId xmlns:a16="http://schemas.microsoft.com/office/drawing/2014/main" id="{1327E719-157A-25E7-9ABC-5D9597A4D169}"/>
                  </a:ext>
                </a:extLst>
              </p:cNvPr>
              <p:cNvSpPr>
                <a:spLocks noChangeArrowheads="1"/>
              </p:cNvSpPr>
              <p:nvPr/>
            </p:nvSpPr>
            <p:spPr bwMode="auto">
              <a:xfrm>
                <a:off x="1967" y="8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5135" name="Group 68">
            <a:extLst>
              <a:ext uri="{FF2B5EF4-FFF2-40B4-BE49-F238E27FC236}">
                <a16:creationId xmlns:a16="http://schemas.microsoft.com/office/drawing/2014/main" id="{2D114C1B-BD92-0082-E65A-1B2D5D6BFB28}"/>
              </a:ext>
            </a:extLst>
          </p:cNvPr>
          <p:cNvGrpSpPr>
            <a:grpSpLocks/>
          </p:cNvGrpSpPr>
          <p:nvPr/>
        </p:nvGrpSpPr>
        <p:grpSpPr bwMode="auto">
          <a:xfrm>
            <a:off x="466725" y="4214813"/>
            <a:ext cx="2881313" cy="366712"/>
            <a:chOff x="294" y="2655"/>
            <a:chExt cx="1815" cy="231"/>
          </a:xfrm>
        </p:grpSpPr>
        <p:sp>
          <p:nvSpPr>
            <p:cNvPr id="5178" name="Rectangle 69">
              <a:extLst>
                <a:ext uri="{FF2B5EF4-FFF2-40B4-BE49-F238E27FC236}">
                  <a16:creationId xmlns:a16="http://schemas.microsoft.com/office/drawing/2014/main" id="{A09F5960-68D2-2EC3-4063-8A7EC68D0891}"/>
                </a:ext>
              </a:extLst>
            </p:cNvPr>
            <p:cNvSpPr>
              <a:spLocks noChangeArrowheads="1"/>
            </p:cNvSpPr>
            <p:nvPr/>
          </p:nvSpPr>
          <p:spPr bwMode="auto">
            <a:xfrm>
              <a:off x="611" y="2655"/>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79" name="Group 70">
              <a:extLst>
                <a:ext uri="{FF2B5EF4-FFF2-40B4-BE49-F238E27FC236}">
                  <a16:creationId xmlns:a16="http://schemas.microsoft.com/office/drawing/2014/main" id="{5FE9F924-920C-AD0C-BF11-4D4D771FD6A2}"/>
                </a:ext>
              </a:extLst>
            </p:cNvPr>
            <p:cNvGrpSpPr>
              <a:grpSpLocks/>
            </p:cNvGrpSpPr>
            <p:nvPr/>
          </p:nvGrpSpPr>
          <p:grpSpPr bwMode="auto">
            <a:xfrm>
              <a:off x="294" y="2655"/>
              <a:ext cx="227" cy="231"/>
              <a:chOff x="204" y="2704"/>
              <a:chExt cx="227" cy="231"/>
            </a:xfrm>
          </p:grpSpPr>
          <p:sp>
            <p:nvSpPr>
              <p:cNvPr id="5180" name="Oval 71">
                <a:extLst>
                  <a:ext uri="{FF2B5EF4-FFF2-40B4-BE49-F238E27FC236}">
                    <a16:creationId xmlns:a16="http://schemas.microsoft.com/office/drawing/2014/main" id="{BFE467A1-7C57-47FE-1083-0622FA7A3B3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81" name="Text Box 72">
                <a:extLst>
                  <a:ext uri="{FF2B5EF4-FFF2-40B4-BE49-F238E27FC236}">
                    <a16:creationId xmlns:a16="http://schemas.microsoft.com/office/drawing/2014/main" id="{F0A35E69-2836-E3F7-D83D-FA0745E1D50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141385" name="Text Box 73">
            <a:extLst>
              <a:ext uri="{FF2B5EF4-FFF2-40B4-BE49-F238E27FC236}">
                <a16:creationId xmlns:a16="http://schemas.microsoft.com/office/drawing/2014/main" id="{42ED11CA-793F-1CA7-85C4-6C9376180012}"/>
              </a:ext>
            </a:extLst>
          </p:cNvPr>
          <p:cNvSpPr txBox="1">
            <a:spLocks noChangeArrowheads="1"/>
          </p:cNvSpPr>
          <p:nvPr/>
        </p:nvSpPr>
        <p:spPr bwMode="auto">
          <a:xfrm>
            <a:off x="969963" y="4221163"/>
            <a:ext cx="22336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Hautmuskelschlauch</a:t>
            </a:r>
          </a:p>
        </p:txBody>
      </p:sp>
      <p:grpSp>
        <p:nvGrpSpPr>
          <p:cNvPr id="5137" name="Group 74">
            <a:extLst>
              <a:ext uri="{FF2B5EF4-FFF2-40B4-BE49-F238E27FC236}">
                <a16:creationId xmlns:a16="http://schemas.microsoft.com/office/drawing/2014/main" id="{9F25B5B4-DF46-47F5-278D-C172A8C4EB8C}"/>
              </a:ext>
            </a:extLst>
          </p:cNvPr>
          <p:cNvGrpSpPr>
            <a:grpSpLocks/>
          </p:cNvGrpSpPr>
          <p:nvPr/>
        </p:nvGrpSpPr>
        <p:grpSpPr bwMode="auto">
          <a:xfrm>
            <a:off x="466725" y="4718050"/>
            <a:ext cx="2881313" cy="366713"/>
            <a:chOff x="294" y="2972"/>
            <a:chExt cx="1815" cy="231"/>
          </a:xfrm>
        </p:grpSpPr>
        <p:sp>
          <p:nvSpPr>
            <p:cNvPr id="5174" name="Rectangle 75">
              <a:extLst>
                <a:ext uri="{FF2B5EF4-FFF2-40B4-BE49-F238E27FC236}">
                  <a16:creationId xmlns:a16="http://schemas.microsoft.com/office/drawing/2014/main" id="{3B4BF225-9905-05C9-3489-036EB83A442A}"/>
                </a:ext>
              </a:extLst>
            </p:cNvPr>
            <p:cNvSpPr>
              <a:spLocks noChangeArrowheads="1"/>
            </p:cNvSpPr>
            <p:nvPr/>
          </p:nvSpPr>
          <p:spPr bwMode="auto">
            <a:xfrm>
              <a:off x="611" y="2972"/>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75" name="Group 76">
              <a:extLst>
                <a:ext uri="{FF2B5EF4-FFF2-40B4-BE49-F238E27FC236}">
                  <a16:creationId xmlns:a16="http://schemas.microsoft.com/office/drawing/2014/main" id="{B30184A6-3D45-206E-3A1B-466491132FC0}"/>
                </a:ext>
              </a:extLst>
            </p:cNvPr>
            <p:cNvGrpSpPr>
              <a:grpSpLocks/>
            </p:cNvGrpSpPr>
            <p:nvPr/>
          </p:nvGrpSpPr>
          <p:grpSpPr bwMode="auto">
            <a:xfrm>
              <a:off x="294" y="2972"/>
              <a:ext cx="227" cy="231"/>
              <a:chOff x="204" y="2704"/>
              <a:chExt cx="227" cy="231"/>
            </a:xfrm>
          </p:grpSpPr>
          <p:sp>
            <p:nvSpPr>
              <p:cNvPr id="5176" name="Oval 77">
                <a:extLst>
                  <a:ext uri="{FF2B5EF4-FFF2-40B4-BE49-F238E27FC236}">
                    <a16:creationId xmlns:a16="http://schemas.microsoft.com/office/drawing/2014/main" id="{4349E06B-2534-7310-F6A6-C8845FDEF4E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7" name="Text Box 78">
                <a:extLst>
                  <a:ext uri="{FF2B5EF4-FFF2-40B4-BE49-F238E27FC236}">
                    <a16:creationId xmlns:a16="http://schemas.microsoft.com/office/drawing/2014/main" id="{177494E6-A66A-D1DA-0CED-235EBD3E451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sp>
        <p:nvSpPr>
          <p:cNvPr id="141391" name="Text Box 79">
            <a:extLst>
              <a:ext uri="{FF2B5EF4-FFF2-40B4-BE49-F238E27FC236}">
                <a16:creationId xmlns:a16="http://schemas.microsoft.com/office/drawing/2014/main" id="{9B236E9E-CD3D-DAB2-6952-1D33B38D066A}"/>
              </a:ext>
            </a:extLst>
          </p:cNvPr>
          <p:cNvSpPr txBox="1">
            <a:spLocks noChangeArrowheads="1"/>
          </p:cNvSpPr>
          <p:nvPr/>
        </p:nvSpPr>
        <p:spPr bwMode="auto">
          <a:xfrm>
            <a:off x="969963" y="4718050"/>
            <a:ext cx="1514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Ringmuskel</a:t>
            </a:r>
          </a:p>
        </p:txBody>
      </p:sp>
      <p:grpSp>
        <p:nvGrpSpPr>
          <p:cNvPr id="5139" name="Group 80">
            <a:extLst>
              <a:ext uri="{FF2B5EF4-FFF2-40B4-BE49-F238E27FC236}">
                <a16:creationId xmlns:a16="http://schemas.microsoft.com/office/drawing/2014/main" id="{6FB5F6C9-5DEB-00E5-78AC-B10A3222A40D}"/>
              </a:ext>
            </a:extLst>
          </p:cNvPr>
          <p:cNvGrpSpPr>
            <a:grpSpLocks/>
          </p:cNvGrpSpPr>
          <p:nvPr/>
        </p:nvGrpSpPr>
        <p:grpSpPr bwMode="auto">
          <a:xfrm>
            <a:off x="466725" y="5726113"/>
            <a:ext cx="2881313" cy="366712"/>
            <a:chOff x="294" y="3607"/>
            <a:chExt cx="1815" cy="231"/>
          </a:xfrm>
        </p:grpSpPr>
        <p:sp>
          <p:nvSpPr>
            <p:cNvPr id="5170" name="Rectangle 81">
              <a:extLst>
                <a:ext uri="{FF2B5EF4-FFF2-40B4-BE49-F238E27FC236}">
                  <a16:creationId xmlns:a16="http://schemas.microsoft.com/office/drawing/2014/main" id="{6525FE26-FAFE-1408-5315-ECA1FB2E41A9}"/>
                </a:ext>
              </a:extLst>
            </p:cNvPr>
            <p:cNvSpPr>
              <a:spLocks noChangeArrowheads="1"/>
            </p:cNvSpPr>
            <p:nvPr/>
          </p:nvSpPr>
          <p:spPr bwMode="auto">
            <a:xfrm>
              <a:off x="611" y="3607"/>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71" name="Group 82">
              <a:extLst>
                <a:ext uri="{FF2B5EF4-FFF2-40B4-BE49-F238E27FC236}">
                  <a16:creationId xmlns:a16="http://schemas.microsoft.com/office/drawing/2014/main" id="{89016FE1-7555-7D1F-9695-7EB774B27F7D}"/>
                </a:ext>
              </a:extLst>
            </p:cNvPr>
            <p:cNvGrpSpPr>
              <a:grpSpLocks/>
            </p:cNvGrpSpPr>
            <p:nvPr/>
          </p:nvGrpSpPr>
          <p:grpSpPr bwMode="auto">
            <a:xfrm>
              <a:off x="294" y="3607"/>
              <a:ext cx="227" cy="231"/>
              <a:chOff x="204" y="2704"/>
              <a:chExt cx="227" cy="231"/>
            </a:xfrm>
          </p:grpSpPr>
          <p:sp>
            <p:nvSpPr>
              <p:cNvPr id="5172" name="Oval 83">
                <a:extLst>
                  <a:ext uri="{FF2B5EF4-FFF2-40B4-BE49-F238E27FC236}">
                    <a16:creationId xmlns:a16="http://schemas.microsoft.com/office/drawing/2014/main" id="{D702F454-0FAA-1817-E184-4F6AE00315C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73" name="Text Box 84">
                <a:extLst>
                  <a:ext uri="{FF2B5EF4-FFF2-40B4-BE49-F238E27FC236}">
                    <a16:creationId xmlns:a16="http://schemas.microsoft.com/office/drawing/2014/main" id="{D54711E5-65DF-40C5-DC72-11630C9DFB5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141397" name="Text Box 85">
            <a:extLst>
              <a:ext uri="{FF2B5EF4-FFF2-40B4-BE49-F238E27FC236}">
                <a16:creationId xmlns:a16="http://schemas.microsoft.com/office/drawing/2014/main" id="{96C68403-99D8-1815-B99C-BB6168B23F15}"/>
              </a:ext>
            </a:extLst>
          </p:cNvPr>
          <p:cNvSpPr txBox="1">
            <a:spLocks noChangeArrowheads="1"/>
          </p:cNvSpPr>
          <p:nvPr/>
        </p:nvSpPr>
        <p:spPr bwMode="auto">
          <a:xfrm>
            <a:off x="969963" y="5734050"/>
            <a:ext cx="2162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Ausscheidungsorgan</a:t>
            </a:r>
          </a:p>
        </p:txBody>
      </p:sp>
      <p:grpSp>
        <p:nvGrpSpPr>
          <p:cNvPr id="5141" name="Group 86">
            <a:extLst>
              <a:ext uri="{FF2B5EF4-FFF2-40B4-BE49-F238E27FC236}">
                <a16:creationId xmlns:a16="http://schemas.microsoft.com/office/drawing/2014/main" id="{44E53B1C-7FCF-6261-2252-F67A0A1A168C}"/>
              </a:ext>
            </a:extLst>
          </p:cNvPr>
          <p:cNvGrpSpPr>
            <a:grpSpLocks/>
          </p:cNvGrpSpPr>
          <p:nvPr/>
        </p:nvGrpSpPr>
        <p:grpSpPr bwMode="auto">
          <a:xfrm>
            <a:off x="466725" y="5222875"/>
            <a:ext cx="2881313" cy="366713"/>
            <a:chOff x="294" y="3290"/>
            <a:chExt cx="1815" cy="231"/>
          </a:xfrm>
        </p:grpSpPr>
        <p:sp>
          <p:nvSpPr>
            <p:cNvPr id="5166" name="Rectangle 87">
              <a:extLst>
                <a:ext uri="{FF2B5EF4-FFF2-40B4-BE49-F238E27FC236}">
                  <a16:creationId xmlns:a16="http://schemas.microsoft.com/office/drawing/2014/main" id="{6C28F67E-C0CF-EA64-BD10-B57F475A2388}"/>
                </a:ext>
              </a:extLst>
            </p:cNvPr>
            <p:cNvSpPr>
              <a:spLocks noChangeArrowheads="1"/>
            </p:cNvSpPr>
            <p:nvPr/>
          </p:nvSpPr>
          <p:spPr bwMode="auto">
            <a:xfrm>
              <a:off x="611" y="3290"/>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67" name="Group 88">
              <a:extLst>
                <a:ext uri="{FF2B5EF4-FFF2-40B4-BE49-F238E27FC236}">
                  <a16:creationId xmlns:a16="http://schemas.microsoft.com/office/drawing/2014/main" id="{D777FA65-B7B7-8B43-A90D-9ACA1A168430}"/>
                </a:ext>
              </a:extLst>
            </p:cNvPr>
            <p:cNvGrpSpPr>
              <a:grpSpLocks/>
            </p:cNvGrpSpPr>
            <p:nvPr/>
          </p:nvGrpSpPr>
          <p:grpSpPr bwMode="auto">
            <a:xfrm>
              <a:off x="294" y="3290"/>
              <a:ext cx="227" cy="231"/>
              <a:chOff x="204" y="2704"/>
              <a:chExt cx="227" cy="231"/>
            </a:xfrm>
          </p:grpSpPr>
          <p:sp>
            <p:nvSpPr>
              <p:cNvPr id="5168" name="Oval 89">
                <a:extLst>
                  <a:ext uri="{FF2B5EF4-FFF2-40B4-BE49-F238E27FC236}">
                    <a16:creationId xmlns:a16="http://schemas.microsoft.com/office/drawing/2014/main" id="{55640CCF-250A-CE3F-CC84-7CC6A18E7D7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9" name="Text Box 90">
                <a:extLst>
                  <a:ext uri="{FF2B5EF4-FFF2-40B4-BE49-F238E27FC236}">
                    <a16:creationId xmlns:a16="http://schemas.microsoft.com/office/drawing/2014/main" id="{F5CF6C6F-4596-934D-C551-03EF0155198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sp>
        <p:nvSpPr>
          <p:cNvPr id="141403" name="Text Box 91">
            <a:extLst>
              <a:ext uri="{FF2B5EF4-FFF2-40B4-BE49-F238E27FC236}">
                <a16:creationId xmlns:a16="http://schemas.microsoft.com/office/drawing/2014/main" id="{864B138F-9BA6-F9D4-1B76-4ACC1C376FA0}"/>
              </a:ext>
            </a:extLst>
          </p:cNvPr>
          <p:cNvSpPr txBox="1">
            <a:spLocks noChangeArrowheads="1"/>
          </p:cNvSpPr>
          <p:nvPr/>
        </p:nvSpPr>
        <p:spPr bwMode="auto">
          <a:xfrm>
            <a:off x="969963" y="5222875"/>
            <a:ext cx="1801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Längsmuskel</a:t>
            </a:r>
          </a:p>
        </p:txBody>
      </p:sp>
      <p:sp>
        <p:nvSpPr>
          <p:cNvPr id="141404" name="Text Box 92">
            <a:extLst>
              <a:ext uri="{FF2B5EF4-FFF2-40B4-BE49-F238E27FC236}">
                <a16:creationId xmlns:a16="http://schemas.microsoft.com/office/drawing/2014/main" id="{0985F953-7578-71C7-3254-FBF7AF8742B1}"/>
              </a:ext>
            </a:extLst>
          </p:cNvPr>
          <p:cNvSpPr txBox="1">
            <a:spLocks noChangeArrowheads="1"/>
          </p:cNvSpPr>
          <p:nvPr/>
        </p:nvSpPr>
        <p:spPr bwMode="auto">
          <a:xfrm>
            <a:off x="4932363" y="62309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Borstenpaar</a:t>
            </a:r>
          </a:p>
        </p:txBody>
      </p:sp>
      <p:grpSp>
        <p:nvGrpSpPr>
          <p:cNvPr id="5144" name="Group 93">
            <a:extLst>
              <a:ext uri="{FF2B5EF4-FFF2-40B4-BE49-F238E27FC236}">
                <a16:creationId xmlns:a16="http://schemas.microsoft.com/office/drawing/2014/main" id="{BFBAC62A-214B-60AF-8FFC-D5781EF3D10E}"/>
              </a:ext>
            </a:extLst>
          </p:cNvPr>
          <p:cNvGrpSpPr>
            <a:grpSpLocks/>
          </p:cNvGrpSpPr>
          <p:nvPr/>
        </p:nvGrpSpPr>
        <p:grpSpPr bwMode="auto">
          <a:xfrm>
            <a:off x="468313" y="6230938"/>
            <a:ext cx="2879725" cy="366712"/>
            <a:chOff x="295" y="3925"/>
            <a:chExt cx="1814" cy="231"/>
          </a:xfrm>
        </p:grpSpPr>
        <p:sp>
          <p:nvSpPr>
            <p:cNvPr id="5162" name="Rectangle 94">
              <a:extLst>
                <a:ext uri="{FF2B5EF4-FFF2-40B4-BE49-F238E27FC236}">
                  <a16:creationId xmlns:a16="http://schemas.microsoft.com/office/drawing/2014/main" id="{123D2DA0-84CD-E185-80B6-C89E1F77E7DB}"/>
                </a:ext>
              </a:extLst>
            </p:cNvPr>
            <p:cNvSpPr>
              <a:spLocks noChangeArrowheads="1"/>
            </p:cNvSpPr>
            <p:nvPr/>
          </p:nvSpPr>
          <p:spPr bwMode="auto">
            <a:xfrm>
              <a:off x="612" y="3925"/>
              <a:ext cx="1497"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63" name="Group 95">
              <a:extLst>
                <a:ext uri="{FF2B5EF4-FFF2-40B4-BE49-F238E27FC236}">
                  <a16:creationId xmlns:a16="http://schemas.microsoft.com/office/drawing/2014/main" id="{C575B5D4-B2B1-959F-E452-DA4C37F35FB5}"/>
                </a:ext>
              </a:extLst>
            </p:cNvPr>
            <p:cNvGrpSpPr>
              <a:grpSpLocks/>
            </p:cNvGrpSpPr>
            <p:nvPr/>
          </p:nvGrpSpPr>
          <p:grpSpPr bwMode="auto">
            <a:xfrm>
              <a:off x="295" y="3925"/>
              <a:ext cx="227" cy="231"/>
              <a:chOff x="204" y="2704"/>
              <a:chExt cx="227" cy="231"/>
            </a:xfrm>
          </p:grpSpPr>
          <p:sp>
            <p:nvSpPr>
              <p:cNvPr id="5164" name="Oval 96">
                <a:extLst>
                  <a:ext uri="{FF2B5EF4-FFF2-40B4-BE49-F238E27FC236}">
                    <a16:creationId xmlns:a16="http://schemas.microsoft.com/office/drawing/2014/main" id="{D1E22CC1-3683-A54A-8C5E-81042C9D695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5" name="Text Box 97">
                <a:extLst>
                  <a:ext uri="{FF2B5EF4-FFF2-40B4-BE49-F238E27FC236}">
                    <a16:creationId xmlns:a16="http://schemas.microsoft.com/office/drawing/2014/main" id="{5393B44E-E975-D580-8917-C7DC8DA4852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sp>
        <p:nvSpPr>
          <p:cNvPr id="141410" name="Text Box 98">
            <a:extLst>
              <a:ext uri="{FF2B5EF4-FFF2-40B4-BE49-F238E27FC236}">
                <a16:creationId xmlns:a16="http://schemas.microsoft.com/office/drawing/2014/main" id="{899B9686-E549-7620-2985-9610CE0D333B}"/>
              </a:ext>
            </a:extLst>
          </p:cNvPr>
          <p:cNvSpPr txBox="1">
            <a:spLocks noChangeArrowheads="1"/>
          </p:cNvSpPr>
          <p:nvPr/>
        </p:nvSpPr>
        <p:spPr bwMode="auto">
          <a:xfrm>
            <a:off x="971550" y="6230938"/>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Körpersegment</a:t>
            </a:r>
          </a:p>
        </p:txBody>
      </p:sp>
      <p:grpSp>
        <p:nvGrpSpPr>
          <p:cNvPr id="5146" name="Group 99">
            <a:extLst>
              <a:ext uri="{FF2B5EF4-FFF2-40B4-BE49-F238E27FC236}">
                <a16:creationId xmlns:a16="http://schemas.microsoft.com/office/drawing/2014/main" id="{45D6E589-E0EE-A462-D13F-F4445A08D2D8}"/>
              </a:ext>
            </a:extLst>
          </p:cNvPr>
          <p:cNvGrpSpPr>
            <a:grpSpLocks/>
          </p:cNvGrpSpPr>
          <p:nvPr/>
        </p:nvGrpSpPr>
        <p:grpSpPr bwMode="auto">
          <a:xfrm>
            <a:off x="4427538" y="3716338"/>
            <a:ext cx="3024187" cy="366712"/>
            <a:chOff x="2789" y="2341"/>
            <a:chExt cx="1905" cy="231"/>
          </a:xfrm>
        </p:grpSpPr>
        <p:sp>
          <p:nvSpPr>
            <p:cNvPr id="5158" name="Rectangle 100">
              <a:extLst>
                <a:ext uri="{FF2B5EF4-FFF2-40B4-BE49-F238E27FC236}">
                  <a16:creationId xmlns:a16="http://schemas.microsoft.com/office/drawing/2014/main" id="{3020A9A9-AD03-C547-6706-6418EB7F0678}"/>
                </a:ext>
              </a:extLst>
            </p:cNvPr>
            <p:cNvSpPr>
              <a:spLocks noChangeArrowheads="1"/>
            </p:cNvSpPr>
            <p:nvPr/>
          </p:nvSpPr>
          <p:spPr bwMode="auto">
            <a:xfrm>
              <a:off x="3106" y="2341"/>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9" name="Group 101">
              <a:extLst>
                <a:ext uri="{FF2B5EF4-FFF2-40B4-BE49-F238E27FC236}">
                  <a16:creationId xmlns:a16="http://schemas.microsoft.com/office/drawing/2014/main" id="{3E21F217-E4DA-7405-634A-2CDFBF16D5D2}"/>
                </a:ext>
              </a:extLst>
            </p:cNvPr>
            <p:cNvGrpSpPr>
              <a:grpSpLocks/>
            </p:cNvGrpSpPr>
            <p:nvPr/>
          </p:nvGrpSpPr>
          <p:grpSpPr bwMode="auto">
            <a:xfrm>
              <a:off x="2789" y="2341"/>
              <a:ext cx="227" cy="231"/>
              <a:chOff x="204" y="2704"/>
              <a:chExt cx="227" cy="231"/>
            </a:xfrm>
          </p:grpSpPr>
          <p:sp>
            <p:nvSpPr>
              <p:cNvPr id="5160" name="Oval 102">
                <a:extLst>
                  <a:ext uri="{FF2B5EF4-FFF2-40B4-BE49-F238E27FC236}">
                    <a16:creationId xmlns:a16="http://schemas.microsoft.com/office/drawing/2014/main" id="{EB710375-9C9E-C618-F574-B7A4A8ADA4F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61" name="Text Box 103">
                <a:extLst>
                  <a:ext uri="{FF2B5EF4-FFF2-40B4-BE49-F238E27FC236}">
                    <a16:creationId xmlns:a16="http://schemas.microsoft.com/office/drawing/2014/main" id="{6C2AD121-A751-CFDA-6ABF-3B73C21B785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141416" name="Text Box 104">
            <a:extLst>
              <a:ext uri="{FF2B5EF4-FFF2-40B4-BE49-F238E27FC236}">
                <a16:creationId xmlns:a16="http://schemas.microsoft.com/office/drawing/2014/main" id="{318A1C0B-49E2-603B-2D21-4A112B78072E}"/>
              </a:ext>
            </a:extLst>
          </p:cNvPr>
          <p:cNvSpPr txBox="1">
            <a:spLocks noChangeArrowheads="1"/>
          </p:cNvSpPr>
          <p:nvPr/>
        </p:nvSpPr>
        <p:spPr bwMode="auto">
          <a:xfrm>
            <a:off x="4930775" y="3716338"/>
            <a:ext cx="17287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grpSp>
        <p:nvGrpSpPr>
          <p:cNvPr id="5148" name="Group 105">
            <a:extLst>
              <a:ext uri="{FF2B5EF4-FFF2-40B4-BE49-F238E27FC236}">
                <a16:creationId xmlns:a16="http://schemas.microsoft.com/office/drawing/2014/main" id="{1D806D4C-A6CC-19C7-7722-86F87EEE4FCA}"/>
              </a:ext>
            </a:extLst>
          </p:cNvPr>
          <p:cNvGrpSpPr>
            <a:grpSpLocks/>
          </p:cNvGrpSpPr>
          <p:nvPr/>
        </p:nvGrpSpPr>
        <p:grpSpPr bwMode="auto">
          <a:xfrm>
            <a:off x="4356100" y="5726113"/>
            <a:ext cx="3095625" cy="366712"/>
            <a:chOff x="2744" y="3607"/>
            <a:chExt cx="1950" cy="231"/>
          </a:xfrm>
        </p:grpSpPr>
        <p:sp>
          <p:nvSpPr>
            <p:cNvPr id="5154" name="Rectangle 106">
              <a:extLst>
                <a:ext uri="{FF2B5EF4-FFF2-40B4-BE49-F238E27FC236}">
                  <a16:creationId xmlns:a16="http://schemas.microsoft.com/office/drawing/2014/main" id="{0479F827-8A47-E7E7-26ED-C8E268DF9B06}"/>
                </a:ext>
              </a:extLst>
            </p:cNvPr>
            <p:cNvSpPr>
              <a:spLocks noChangeArrowheads="1"/>
            </p:cNvSpPr>
            <p:nvPr/>
          </p:nvSpPr>
          <p:spPr bwMode="auto">
            <a:xfrm>
              <a:off x="3106" y="3607"/>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5" name="Group 107">
              <a:extLst>
                <a:ext uri="{FF2B5EF4-FFF2-40B4-BE49-F238E27FC236}">
                  <a16:creationId xmlns:a16="http://schemas.microsoft.com/office/drawing/2014/main" id="{BE9884C4-090E-0470-6F59-D3B36C0579F6}"/>
                </a:ext>
              </a:extLst>
            </p:cNvPr>
            <p:cNvGrpSpPr>
              <a:grpSpLocks/>
            </p:cNvGrpSpPr>
            <p:nvPr/>
          </p:nvGrpSpPr>
          <p:grpSpPr bwMode="auto">
            <a:xfrm>
              <a:off x="2744" y="3607"/>
              <a:ext cx="317" cy="231"/>
              <a:chOff x="2744" y="3290"/>
              <a:chExt cx="317" cy="231"/>
            </a:xfrm>
          </p:grpSpPr>
          <p:sp>
            <p:nvSpPr>
              <p:cNvPr id="5156" name="Oval 108">
                <a:extLst>
                  <a:ext uri="{FF2B5EF4-FFF2-40B4-BE49-F238E27FC236}">
                    <a16:creationId xmlns:a16="http://schemas.microsoft.com/office/drawing/2014/main" id="{8DAC0805-C24E-729F-D64A-E01D4A06D199}"/>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7" name="Text Box 109">
                <a:extLst>
                  <a:ext uri="{FF2B5EF4-FFF2-40B4-BE49-F238E27FC236}">
                    <a16:creationId xmlns:a16="http://schemas.microsoft.com/office/drawing/2014/main" id="{61CA7FDA-48D7-0439-686A-544AF0E6755B}"/>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grpSp>
        <p:nvGrpSpPr>
          <p:cNvPr id="5149" name="Group 110">
            <a:extLst>
              <a:ext uri="{FF2B5EF4-FFF2-40B4-BE49-F238E27FC236}">
                <a16:creationId xmlns:a16="http://schemas.microsoft.com/office/drawing/2014/main" id="{84F4B18E-4D7F-EE4E-46BA-4CCF9D5B9838}"/>
              </a:ext>
            </a:extLst>
          </p:cNvPr>
          <p:cNvGrpSpPr>
            <a:grpSpLocks/>
          </p:cNvGrpSpPr>
          <p:nvPr/>
        </p:nvGrpSpPr>
        <p:grpSpPr bwMode="auto">
          <a:xfrm>
            <a:off x="4356100" y="6230938"/>
            <a:ext cx="3095625" cy="373062"/>
            <a:chOff x="2744" y="3925"/>
            <a:chExt cx="1950" cy="235"/>
          </a:xfrm>
        </p:grpSpPr>
        <p:sp>
          <p:nvSpPr>
            <p:cNvPr id="5150" name="Rectangle 111">
              <a:extLst>
                <a:ext uri="{FF2B5EF4-FFF2-40B4-BE49-F238E27FC236}">
                  <a16:creationId xmlns:a16="http://schemas.microsoft.com/office/drawing/2014/main" id="{0178F28B-D334-084E-CE18-15DB3E3B4CE8}"/>
                </a:ext>
              </a:extLst>
            </p:cNvPr>
            <p:cNvSpPr>
              <a:spLocks noChangeArrowheads="1"/>
            </p:cNvSpPr>
            <p:nvPr/>
          </p:nvSpPr>
          <p:spPr bwMode="auto">
            <a:xfrm>
              <a:off x="3106" y="3925"/>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5151" name="Group 112">
              <a:extLst>
                <a:ext uri="{FF2B5EF4-FFF2-40B4-BE49-F238E27FC236}">
                  <a16:creationId xmlns:a16="http://schemas.microsoft.com/office/drawing/2014/main" id="{3C09C735-E845-733D-FF7B-8FBFC0957832}"/>
                </a:ext>
              </a:extLst>
            </p:cNvPr>
            <p:cNvGrpSpPr>
              <a:grpSpLocks/>
            </p:cNvGrpSpPr>
            <p:nvPr/>
          </p:nvGrpSpPr>
          <p:grpSpPr bwMode="auto">
            <a:xfrm>
              <a:off x="2744" y="3929"/>
              <a:ext cx="317" cy="231"/>
              <a:chOff x="2744" y="3290"/>
              <a:chExt cx="317" cy="231"/>
            </a:xfrm>
          </p:grpSpPr>
          <p:sp>
            <p:nvSpPr>
              <p:cNvPr id="5152" name="Oval 113">
                <a:extLst>
                  <a:ext uri="{FF2B5EF4-FFF2-40B4-BE49-F238E27FC236}">
                    <a16:creationId xmlns:a16="http://schemas.microsoft.com/office/drawing/2014/main" id="{D677D46C-6B4C-838D-09BA-8F3BE0C40337}"/>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5153" name="Text Box 114">
                <a:extLst>
                  <a:ext uri="{FF2B5EF4-FFF2-40B4-BE49-F238E27FC236}">
                    <a16:creationId xmlns:a16="http://schemas.microsoft.com/office/drawing/2014/main" id="{91793F2E-5321-2BD1-577C-29728DA7639D}"/>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132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138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139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1403"/>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1397"/>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141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1416"/>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1339"/>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1327"/>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1333"/>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1321"/>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14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20" grpId="0"/>
      <p:bldP spid="141321" grpId="0"/>
      <p:bldP spid="141327" grpId="0"/>
      <p:bldP spid="141333" grpId="0"/>
      <p:bldP spid="141339" grpId="0"/>
      <p:bldP spid="141385" grpId="0"/>
      <p:bldP spid="141391" grpId="0"/>
      <p:bldP spid="141397" grpId="0"/>
      <p:bldP spid="141403" grpId="0"/>
      <p:bldP spid="141404" grpId="0"/>
      <p:bldP spid="141410" grpId="0"/>
      <p:bldP spid="14141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5DE5F71E-99CC-F926-C151-44075896F1BF}"/>
              </a:ext>
            </a:extLst>
          </p:cNvPr>
          <p:cNvSpPr>
            <a:spLocks noGrp="1" noChangeArrowheads="1"/>
          </p:cNvSpPr>
          <p:nvPr>
            <p:ph type="title"/>
          </p:nvPr>
        </p:nvSpPr>
        <p:spPr/>
        <p:txBody>
          <a:bodyPr/>
          <a:lstStyle/>
          <a:p>
            <a:r>
              <a:rPr lang="de-DE" altLang="de-DE"/>
              <a:t>Körperbau eines Regenwurms</a:t>
            </a:r>
          </a:p>
        </p:txBody>
      </p:sp>
      <p:grpSp>
        <p:nvGrpSpPr>
          <p:cNvPr id="6147" name="Group 199">
            <a:extLst>
              <a:ext uri="{FF2B5EF4-FFF2-40B4-BE49-F238E27FC236}">
                <a16:creationId xmlns:a16="http://schemas.microsoft.com/office/drawing/2014/main" id="{7C503878-41C3-F768-46E4-4818586C6DC0}"/>
              </a:ext>
            </a:extLst>
          </p:cNvPr>
          <p:cNvGrpSpPr>
            <a:grpSpLocks/>
          </p:cNvGrpSpPr>
          <p:nvPr/>
        </p:nvGrpSpPr>
        <p:grpSpPr bwMode="auto">
          <a:xfrm>
            <a:off x="466725" y="3709988"/>
            <a:ext cx="2881313" cy="366712"/>
            <a:chOff x="294" y="2337"/>
            <a:chExt cx="1815" cy="231"/>
          </a:xfrm>
        </p:grpSpPr>
        <p:sp>
          <p:nvSpPr>
            <p:cNvPr id="6255" name="Rectangle 50">
              <a:extLst>
                <a:ext uri="{FF2B5EF4-FFF2-40B4-BE49-F238E27FC236}">
                  <a16:creationId xmlns:a16="http://schemas.microsoft.com/office/drawing/2014/main" id="{2065B15B-C2E7-2654-BF64-248DEFA47176}"/>
                </a:ext>
              </a:extLst>
            </p:cNvPr>
            <p:cNvSpPr>
              <a:spLocks noChangeArrowheads="1"/>
            </p:cNvSpPr>
            <p:nvPr/>
          </p:nvSpPr>
          <p:spPr bwMode="auto">
            <a:xfrm>
              <a:off x="611" y="2337"/>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56" name="Group 51">
              <a:extLst>
                <a:ext uri="{FF2B5EF4-FFF2-40B4-BE49-F238E27FC236}">
                  <a16:creationId xmlns:a16="http://schemas.microsoft.com/office/drawing/2014/main" id="{1AD84AA2-3BDF-C260-A5AA-38AAE3A8B28C}"/>
                </a:ext>
              </a:extLst>
            </p:cNvPr>
            <p:cNvGrpSpPr>
              <a:grpSpLocks/>
            </p:cNvGrpSpPr>
            <p:nvPr/>
          </p:nvGrpSpPr>
          <p:grpSpPr bwMode="auto">
            <a:xfrm>
              <a:off x="294" y="2337"/>
              <a:ext cx="227" cy="231"/>
              <a:chOff x="204" y="2704"/>
              <a:chExt cx="227" cy="231"/>
            </a:xfrm>
          </p:grpSpPr>
          <p:sp>
            <p:nvSpPr>
              <p:cNvPr id="6257" name="Oval 52">
                <a:extLst>
                  <a:ext uri="{FF2B5EF4-FFF2-40B4-BE49-F238E27FC236}">
                    <a16:creationId xmlns:a16="http://schemas.microsoft.com/office/drawing/2014/main" id="{EBFC7E3E-6676-36B9-D673-829FBD12947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58" name="Text Box 53">
                <a:extLst>
                  <a:ext uri="{FF2B5EF4-FFF2-40B4-BE49-F238E27FC236}">
                    <a16:creationId xmlns:a16="http://schemas.microsoft.com/office/drawing/2014/main" id="{89A60DB1-004E-CB9B-A2DD-550FC589F9B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sp>
        <p:nvSpPr>
          <p:cNvPr id="6148" name="Text Box 54">
            <a:extLst>
              <a:ext uri="{FF2B5EF4-FFF2-40B4-BE49-F238E27FC236}">
                <a16:creationId xmlns:a16="http://schemas.microsoft.com/office/drawing/2014/main" id="{46F32996-0776-B0AA-E625-6B26E28B5675}"/>
              </a:ext>
            </a:extLst>
          </p:cNvPr>
          <p:cNvSpPr txBox="1">
            <a:spLocks noChangeArrowheads="1"/>
          </p:cNvSpPr>
          <p:nvPr/>
        </p:nvSpPr>
        <p:spPr bwMode="auto">
          <a:xfrm>
            <a:off x="969963" y="3709988"/>
            <a:ext cx="12985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Haut</a:t>
            </a:r>
          </a:p>
        </p:txBody>
      </p:sp>
      <p:sp>
        <p:nvSpPr>
          <p:cNvPr id="6149" name="Text Box 60">
            <a:extLst>
              <a:ext uri="{FF2B5EF4-FFF2-40B4-BE49-F238E27FC236}">
                <a16:creationId xmlns:a16="http://schemas.microsoft.com/office/drawing/2014/main" id="{228BC350-6BFC-B05F-4819-FCC3C17670B1}"/>
              </a:ext>
            </a:extLst>
          </p:cNvPr>
          <p:cNvSpPr txBox="1">
            <a:spLocks noChangeArrowheads="1"/>
          </p:cNvSpPr>
          <p:nvPr/>
        </p:nvSpPr>
        <p:spPr bwMode="auto">
          <a:xfrm>
            <a:off x="4930775" y="5726113"/>
            <a:ext cx="266541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segmentierte Leibeshöhle</a:t>
            </a:r>
          </a:p>
        </p:txBody>
      </p:sp>
      <p:grpSp>
        <p:nvGrpSpPr>
          <p:cNvPr id="6150" name="Group 207">
            <a:extLst>
              <a:ext uri="{FF2B5EF4-FFF2-40B4-BE49-F238E27FC236}">
                <a16:creationId xmlns:a16="http://schemas.microsoft.com/office/drawing/2014/main" id="{ED7EAB8C-50B9-0399-4E0A-1E9F6BA7AB45}"/>
              </a:ext>
            </a:extLst>
          </p:cNvPr>
          <p:cNvGrpSpPr>
            <a:grpSpLocks/>
          </p:cNvGrpSpPr>
          <p:nvPr/>
        </p:nvGrpSpPr>
        <p:grpSpPr bwMode="auto">
          <a:xfrm>
            <a:off x="4427538" y="4724400"/>
            <a:ext cx="3024187" cy="366713"/>
            <a:chOff x="2789" y="2976"/>
            <a:chExt cx="1905" cy="231"/>
          </a:xfrm>
        </p:grpSpPr>
        <p:sp>
          <p:nvSpPr>
            <p:cNvPr id="6251" name="Rectangle 62">
              <a:extLst>
                <a:ext uri="{FF2B5EF4-FFF2-40B4-BE49-F238E27FC236}">
                  <a16:creationId xmlns:a16="http://schemas.microsoft.com/office/drawing/2014/main" id="{F944EDB6-833E-0590-2A91-AB6C7D175A11}"/>
                </a:ext>
              </a:extLst>
            </p:cNvPr>
            <p:cNvSpPr>
              <a:spLocks noChangeArrowheads="1"/>
            </p:cNvSpPr>
            <p:nvPr/>
          </p:nvSpPr>
          <p:spPr bwMode="auto">
            <a:xfrm>
              <a:off x="3106" y="2976"/>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52" name="Group 63">
              <a:extLst>
                <a:ext uri="{FF2B5EF4-FFF2-40B4-BE49-F238E27FC236}">
                  <a16:creationId xmlns:a16="http://schemas.microsoft.com/office/drawing/2014/main" id="{632E583A-57E1-0EC5-95E6-86EE7709A16C}"/>
                </a:ext>
              </a:extLst>
            </p:cNvPr>
            <p:cNvGrpSpPr>
              <a:grpSpLocks/>
            </p:cNvGrpSpPr>
            <p:nvPr/>
          </p:nvGrpSpPr>
          <p:grpSpPr bwMode="auto">
            <a:xfrm>
              <a:off x="2789" y="2976"/>
              <a:ext cx="227" cy="231"/>
              <a:chOff x="204" y="2704"/>
              <a:chExt cx="227" cy="231"/>
            </a:xfrm>
          </p:grpSpPr>
          <p:sp>
            <p:nvSpPr>
              <p:cNvPr id="6253" name="Oval 64">
                <a:extLst>
                  <a:ext uri="{FF2B5EF4-FFF2-40B4-BE49-F238E27FC236}">
                    <a16:creationId xmlns:a16="http://schemas.microsoft.com/office/drawing/2014/main" id="{52A92583-14A1-33D4-5A39-4D4EE351CA7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54" name="Text Box 65">
                <a:extLst>
                  <a:ext uri="{FF2B5EF4-FFF2-40B4-BE49-F238E27FC236}">
                    <a16:creationId xmlns:a16="http://schemas.microsoft.com/office/drawing/2014/main" id="{AF656175-588A-89D3-1C49-2BDC42FE6FB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sp>
        <p:nvSpPr>
          <p:cNvPr id="6151" name="Text Box 66">
            <a:extLst>
              <a:ext uri="{FF2B5EF4-FFF2-40B4-BE49-F238E27FC236}">
                <a16:creationId xmlns:a16="http://schemas.microsoft.com/office/drawing/2014/main" id="{2D1A8D3D-2809-5E96-C5BE-C08B0F0EC858}"/>
              </a:ext>
            </a:extLst>
          </p:cNvPr>
          <p:cNvSpPr txBox="1">
            <a:spLocks noChangeArrowheads="1"/>
          </p:cNvSpPr>
          <p:nvPr/>
        </p:nvSpPr>
        <p:spPr bwMode="auto">
          <a:xfrm>
            <a:off x="4930775" y="4724400"/>
            <a:ext cx="18732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Blutgefäßsystem</a:t>
            </a:r>
          </a:p>
        </p:txBody>
      </p:sp>
      <p:grpSp>
        <p:nvGrpSpPr>
          <p:cNvPr id="6152" name="Group 206">
            <a:extLst>
              <a:ext uri="{FF2B5EF4-FFF2-40B4-BE49-F238E27FC236}">
                <a16:creationId xmlns:a16="http://schemas.microsoft.com/office/drawing/2014/main" id="{C710F13E-F27C-4C00-7D0E-52103DAFB14E}"/>
              </a:ext>
            </a:extLst>
          </p:cNvPr>
          <p:cNvGrpSpPr>
            <a:grpSpLocks/>
          </p:cNvGrpSpPr>
          <p:nvPr/>
        </p:nvGrpSpPr>
        <p:grpSpPr bwMode="auto">
          <a:xfrm>
            <a:off x="4356100" y="5222875"/>
            <a:ext cx="3095625" cy="366713"/>
            <a:chOff x="2744" y="3290"/>
            <a:chExt cx="1950" cy="231"/>
          </a:xfrm>
        </p:grpSpPr>
        <p:sp>
          <p:nvSpPr>
            <p:cNvPr id="6247" name="Rectangle 68">
              <a:extLst>
                <a:ext uri="{FF2B5EF4-FFF2-40B4-BE49-F238E27FC236}">
                  <a16:creationId xmlns:a16="http://schemas.microsoft.com/office/drawing/2014/main" id="{DFC83CD4-F57D-395A-3AE8-2C16B3F05756}"/>
                </a:ext>
              </a:extLst>
            </p:cNvPr>
            <p:cNvSpPr>
              <a:spLocks noChangeArrowheads="1"/>
            </p:cNvSpPr>
            <p:nvPr/>
          </p:nvSpPr>
          <p:spPr bwMode="auto">
            <a:xfrm>
              <a:off x="3106" y="3294"/>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48" name="Group 183">
              <a:extLst>
                <a:ext uri="{FF2B5EF4-FFF2-40B4-BE49-F238E27FC236}">
                  <a16:creationId xmlns:a16="http://schemas.microsoft.com/office/drawing/2014/main" id="{F48EBA1E-7AE6-BF89-6520-82195CBA6AB9}"/>
                </a:ext>
              </a:extLst>
            </p:cNvPr>
            <p:cNvGrpSpPr>
              <a:grpSpLocks/>
            </p:cNvGrpSpPr>
            <p:nvPr/>
          </p:nvGrpSpPr>
          <p:grpSpPr bwMode="auto">
            <a:xfrm>
              <a:off x="2744" y="3290"/>
              <a:ext cx="317" cy="231"/>
              <a:chOff x="2744" y="3290"/>
              <a:chExt cx="317" cy="231"/>
            </a:xfrm>
          </p:grpSpPr>
          <p:sp>
            <p:nvSpPr>
              <p:cNvPr id="6249" name="Oval 70">
                <a:extLst>
                  <a:ext uri="{FF2B5EF4-FFF2-40B4-BE49-F238E27FC236}">
                    <a16:creationId xmlns:a16="http://schemas.microsoft.com/office/drawing/2014/main" id="{A2239087-B7A6-2C46-2036-B886A94C6B61}"/>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50" name="Text Box 71">
                <a:extLst>
                  <a:ext uri="{FF2B5EF4-FFF2-40B4-BE49-F238E27FC236}">
                    <a16:creationId xmlns:a16="http://schemas.microsoft.com/office/drawing/2014/main" id="{ED4458F2-B734-FF78-6DB8-CC6002A9DDCD}"/>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sp>
        <p:nvSpPr>
          <p:cNvPr id="6153" name="Text Box 72">
            <a:extLst>
              <a:ext uri="{FF2B5EF4-FFF2-40B4-BE49-F238E27FC236}">
                <a16:creationId xmlns:a16="http://schemas.microsoft.com/office/drawing/2014/main" id="{53DE683C-80B6-DE22-7616-AD7C5ACBAD0B}"/>
              </a:ext>
            </a:extLst>
          </p:cNvPr>
          <p:cNvSpPr txBox="1">
            <a:spLocks noChangeArrowheads="1"/>
          </p:cNvSpPr>
          <p:nvPr/>
        </p:nvSpPr>
        <p:spPr bwMode="auto">
          <a:xfrm>
            <a:off x="4932363" y="5229225"/>
            <a:ext cx="22336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Darm</a:t>
            </a:r>
          </a:p>
        </p:txBody>
      </p:sp>
      <p:grpSp>
        <p:nvGrpSpPr>
          <p:cNvPr id="6154" name="Group 208">
            <a:extLst>
              <a:ext uri="{FF2B5EF4-FFF2-40B4-BE49-F238E27FC236}">
                <a16:creationId xmlns:a16="http://schemas.microsoft.com/office/drawing/2014/main" id="{9BF18BEE-5CB1-DF3A-885B-E1DFEF3A7B61}"/>
              </a:ext>
            </a:extLst>
          </p:cNvPr>
          <p:cNvGrpSpPr>
            <a:grpSpLocks/>
          </p:cNvGrpSpPr>
          <p:nvPr/>
        </p:nvGrpSpPr>
        <p:grpSpPr bwMode="auto">
          <a:xfrm>
            <a:off x="4427538" y="4221163"/>
            <a:ext cx="3024187" cy="366712"/>
            <a:chOff x="2789" y="2659"/>
            <a:chExt cx="1905" cy="231"/>
          </a:xfrm>
        </p:grpSpPr>
        <p:sp>
          <p:nvSpPr>
            <p:cNvPr id="6243" name="Rectangle 74">
              <a:extLst>
                <a:ext uri="{FF2B5EF4-FFF2-40B4-BE49-F238E27FC236}">
                  <a16:creationId xmlns:a16="http://schemas.microsoft.com/office/drawing/2014/main" id="{3CDB8B06-6465-C3B5-81A2-422B14C0D3AC}"/>
                </a:ext>
              </a:extLst>
            </p:cNvPr>
            <p:cNvSpPr>
              <a:spLocks noChangeArrowheads="1"/>
            </p:cNvSpPr>
            <p:nvPr/>
          </p:nvSpPr>
          <p:spPr bwMode="auto">
            <a:xfrm>
              <a:off x="3106" y="2659"/>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44" name="Group 75">
              <a:extLst>
                <a:ext uri="{FF2B5EF4-FFF2-40B4-BE49-F238E27FC236}">
                  <a16:creationId xmlns:a16="http://schemas.microsoft.com/office/drawing/2014/main" id="{894ECDE9-62C5-0B34-3167-7708BBB8E271}"/>
                </a:ext>
              </a:extLst>
            </p:cNvPr>
            <p:cNvGrpSpPr>
              <a:grpSpLocks/>
            </p:cNvGrpSpPr>
            <p:nvPr/>
          </p:nvGrpSpPr>
          <p:grpSpPr bwMode="auto">
            <a:xfrm>
              <a:off x="2789" y="2659"/>
              <a:ext cx="227" cy="231"/>
              <a:chOff x="204" y="2704"/>
              <a:chExt cx="227" cy="231"/>
            </a:xfrm>
          </p:grpSpPr>
          <p:sp>
            <p:nvSpPr>
              <p:cNvPr id="6245" name="Oval 76">
                <a:extLst>
                  <a:ext uri="{FF2B5EF4-FFF2-40B4-BE49-F238E27FC236}">
                    <a16:creationId xmlns:a16="http://schemas.microsoft.com/office/drawing/2014/main" id="{EA877846-A5C9-6D1E-49CF-8073E7742B9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46" name="Text Box 77">
                <a:extLst>
                  <a:ext uri="{FF2B5EF4-FFF2-40B4-BE49-F238E27FC236}">
                    <a16:creationId xmlns:a16="http://schemas.microsoft.com/office/drawing/2014/main" id="{0FC0A37E-5649-E80C-3BF4-41F294820AB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6155" name="Text Box 78">
            <a:extLst>
              <a:ext uri="{FF2B5EF4-FFF2-40B4-BE49-F238E27FC236}">
                <a16:creationId xmlns:a16="http://schemas.microsoft.com/office/drawing/2014/main" id="{5E0563A2-4B50-A342-B52A-A04788060A96}"/>
              </a:ext>
            </a:extLst>
          </p:cNvPr>
          <p:cNvSpPr txBox="1">
            <a:spLocks noChangeArrowheads="1"/>
          </p:cNvSpPr>
          <p:nvPr/>
        </p:nvSpPr>
        <p:spPr bwMode="auto">
          <a:xfrm>
            <a:off x="4930775" y="4221163"/>
            <a:ext cx="10096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Mund</a:t>
            </a:r>
          </a:p>
        </p:txBody>
      </p:sp>
      <p:sp>
        <p:nvSpPr>
          <p:cNvPr id="6156" name="Oval 106">
            <a:extLst>
              <a:ext uri="{FF2B5EF4-FFF2-40B4-BE49-F238E27FC236}">
                <a16:creationId xmlns:a16="http://schemas.microsoft.com/office/drawing/2014/main" id="{88514208-7666-CEBB-ABD7-0A0745F3EB94}"/>
              </a:ext>
            </a:extLst>
          </p:cNvPr>
          <p:cNvSpPr>
            <a:spLocks noChangeArrowheads="1"/>
          </p:cNvSpPr>
          <p:nvPr/>
        </p:nvSpPr>
        <p:spPr bwMode="auto">
          <a:xfrm>
            <a:off x="3121025" y="1412875"/>
            <a:ext cx="360363" cy="358775"/>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57" name="Text Box 118">
            <a:extLst>
              <a:ext uri="{FF2B5EF4-FFF2-40B4-BE49-F238E27FC236}">
                <a16:creationId xmlns:a16="http://schemas.microsoft.com/office/drawing/2014/main" id="{31435304-F408-0140-4EA1-16BE1F387B53}"/>
              </a:ext>
            </a:extLst>
          </p:cNvPr>
          <p:cNvSpPr txBox="1">
            <a:spLocks noChangeArrowheads="1"/>
          </p:cNvSpPr>
          <p:nvPr/>
        </p:nvSpPr>
        <p:spPr bwMode="auto">
          <a:xfrm>
            <a:off x="8388350" y="1549400"/>
            <a:ext cx="288925"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nvGrpSpPr>
          <p:cNvPr id="6158" name="Group 139">
            <a:extLst>
              <a:ext uri="{FF2B5EF4-FFF2-40B4-BE49-F238E27FC236}">
                <a16:creationId xmlns:a16="http://schemas.microsoft.com/office/drawing/2014/main" id="{93E563D1-7784-8967-C4BB-436209C6E683}"/>
              </a:ext>
            </a:extLst>
          </p:cNvPr>
          <p:cNvGrpSpPr>
            <a:grpSpLocks/>
          </p:cNvGrpSpPr>
          <p:nvPr/>
        </p:nvGrpSpPr>
        <p:grpSpPr bwMode="auto">
          <a:xfrm>
            <a:off x="457200" y="549275"/>
            <a:ext cx="8291513" cy="2957513"/>
            <a:chOff x="288" y="709"/>
            <a:chExt cx="5223" cy="1863"/>
          </a:xfrm>
        </p:grpSpPr>
        <p:pic>
          <p:nvPicPr>
            <p:cNvPr id="6206" name="Picture 87" descr="regenwurm">
              <a:extLst>
                <a:ext uri="{FF2B5EF4-FFF2-40B4-BE49-F238E27FC236}">
                  <a16:creationId xmlns:a16="http://schemas.microsoft.com/office/drawing/2014/main" id="{F1E5AAF1-ADE6-B9E4-E887-D50AF69BE6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 y="935"/>
              <a:ext cx="4974" cy="1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207" name="Group 138">
              <a:extLst>
                <a:ext uri="{FF2B5EF4-FFF2-40B4-BE49-F238E27FC236}">
                  <a16:creationId xmlns:a16="http://schemas.microsoft.com/office/drawing/2014/main" id="{60659C35-BABF-DC8B-FF85-D0DFAD96C341}"/>
                </a:ext>
              </a:extLst>
            </p:cNvPr>
            <p:cNvGrpSpPr>
              <a:grpSpLocks/>
            </p:cNvGrpSpPr>
            <p:nvPr/>
          </p:nvGrpSpPr>
          <p:grpSpPr bwMode="auto">
            <a:xfrm>
              <a:off x="4052" y="709"/>
              <a:ext cx="227" cy="231"/>
              <a:chOff x="4052" y="709"/>
              <a:chExt cx="227" cy="231"/>
            </a:xfrm>
          </p:grpSpPr>
          <p:sp>
            <p:nvSpPr>
              <p:cNvPr id="6241" name="Oval 88">
                <a:extLst>
                  <a:ext uri="{FF2B5EF4-FFF2-40B4-BE49-F238E27FC236}">
                    <a16:creationId xmlns:a16="http://schemas.microsoft.com/office/drawing/2014/main" id="{CF22B30C-AA0E-ED1B-8E4C-5A728004848B}"/>
                  </a:ext>
                </a:extLst>
              </p:cNvPr>
              <p:cNvSpPr>
                <a:spLocks noChangeArrowheads="1"/>
              </p:cNvSpPr>
              <p:nvPr/>
            </p:nvSpPr>
            <p:spPr bwMode="auto">
              <a:xfrm>
                <a:off x="4052"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42" name="Text Box 89">
                <a:extLst>
                  <a:ext uri="{FF2B5EF4-FFF2-40B4-BE49-F238E27FC236}">
                    <a16:creationId xmlns:a16="http://schemas.microsoft.com/office/drawing/2014/main" id="{90EBFDD4-8F42-FADD-2549-9EA9AA4DC27B}"/>
                  </a:ext>
                </a:extLst>
              </p:cNvPr>
              <p:cNvSpPr txBox="1">
                <a:spLocks noChangeArrowheads="1"/>
              </p:cNvSpPr>
              <p:nvPr/>
            </p:nvSpPr>
            <p:spPr bwMode="auto">
              <a:xfrm>
                <a:off x="4060" y="709"/>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6208" name="Group 116">
              <a:extLst>
                <a:ext uri="{FF2B5EF4-FFF2-40B4-BE49-F238E27FC236}">
                  <a16:creationId xmlns:a16="http://schemas.microsoft.com/office/drawing/2014/main" id="{4815587C-FBCB-2866-70CB-B1027469C5D4}"/>
                </a:ext>
              </a:extLst>
            </p:cNvPr>
            <p:cNvGrpSpPr>
              <a:grpSpLocks/>
            </p:cNvGrpSpPr>
            <p:nvPr/>
          </p:nvGrpSpPr>
          <p:grpSpPr bwMode="auto">
            <a:xfrm>
              <a:off x="4967" y="1661"/>
              <a:ext cx="227" cy="231"/>
              <a:chOff x="5012" y="1661"/>
              <a:chExt cx="227" cy="231"/>
            </a:xfrm>
          </p:grpSpPr>
          <p:sp>
            <p:nvSpPr>
              <p:cNvPr id="6239" name="Oval 92">
                <a:extLst>
                  <a:ext uri="{FF2B5EF4-FFF2-40B4-BE49-F238E27FC236}">
                    <a16:creationId xmlns:a16="http://schemas.microsoft.com/office/drawing/2014/main" id="{9C2D7E44-AAD6-D307-70F9-55AF6C13507D}"/>
                  </a:ext>
                </a:extLst>
              </p:cNvPr>
              <p:cNvSpPr>
                <a:spLocks noChangeArrowheads="1"/>
              </p:cNvSpPr>
              <p:nvPr/>
            </p:nvSpPr>
            <p:spPr bwMode="auto">
              <a:xfrm>
                <a:off x="5012" y="1661"/>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40" name="Text Box 93">
                <a:extLst>
                  <a:ext uri="{FF2B5EF4-FFF2-40B4-BE49-F238E27FC236}">
                    <a16:creationId xmlns:a16="http://schemas.microsoft.com/office/drawing/2014/main" id="{B192E26E-8323-677C-EBFD-69AA72CC3B2A}"/>
                  </a:ext>
                </a:extLst>
              </p:cNvPr>
              <p:cNvSpPr txBox="1">
                <a:spLocks noChangeArrowheads="1"/>
              </p:cNvSpPr>
              <p:nvPr/>
            </p:nvSpPr>
            <p:spPr bwMode="auto">
              <a:xfrm>
                <a:off x="5019"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6209" name="Group 117">
              <a:extLst>
                <a:ext uri="{FF2B5EF4-FFF2-40B4-BE49-F238E27FC236}">
                  <a16:creationId xmlns:a16="http://schemas.microsoft.com/office/drawing/2014/main" id="{2C32EB63-BD23-2333-3F99-850022A6638A}"/>
                </a:ext>
              </a:extLst>
            </p:cNvPr>
            <p:cNvGrpSpPr>
              <a:grpSpLocks/>
            </p:cNvGrpSpPr>
            <p:nvPr/>
          </p:nvGrpSpPr>
          <p:grpSpPr bwMode="auto">
            <a:xfrm>
              <a:off x="4914" y="2115"/>
              <a:ext cx="227" cy="231"/>
              <a:chOff x="4914" y="2115"/>
              <a:chExt cx="227" cy="231"/>
            </a:xfrm>
          </p:grpSpPr>
          <p:sp>
            <p:nvSpPr>
              <p:cNvPr id="6237" name="Oval 94">
                <a:extLst>
                  <a:ext uri="{FF2B5EF4-FFF2-40B4-BE49-F238E27FC236}">
                    <a16:creationId xmlns:a16="http://schemas.microsoft.com/office/drawing/2014/main" id="{4010CC65-4B04-C176-02B9-00FE3C44AA5A}"/>
                  </a:ext>
                </a:extLst>
              </p:cNvPr>
              <p:cNvSpPr>
                <a:spLocks noChangeArrowheads="1"/>
              </p:cNvSpPr>
              <p:nvPr/>
            </p:nvSpPr>
            <p:spPr bwMode="auto">
              <a:xfrm>
                <a:off x="4914" y="211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8" name="Text Box 95">
                <a:extLst>
                  <a:ext uri="{FF2B5EF4-FFF2-40B4-BE49-F238E27FC236}">
                    <a16:creationId xmlns:a16="http://schemas.microsoft.com/office/drawing/2014/main" id="{65EC82EE-E2D1-041C-2FA5-BA8A0C9D22ED}"/>
                  </a:ext>
                </a:extLst>
              </p:cNvPr>
              <p:cNvSpPr txBox="1">
                <a:spLocks noChangeArrowheads="1"/>
              </p:cNvSpPr>
              <p:nvPr/>
            </p:nvSpPr>
            <p:spPr bwMode="auto">
              <a:xfrm>
                <a:off x="4921"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6210" name="Group 119">
              <a:extLst>
                <a:ext uri="{FF2B5EF4-FFF2-40B4-BE49-F238E27FC236}">
                  <a16:creationId xmlns:a16="http://schemas.microsoft.com/office/drawing/2014/main" id="{C4C6DAE4-191E-D918-E552-05FAF28C54AC}"/>
                </a:ext>
              </a:extLst>
            </p:cNvPr>
            <p:cNvGrpSpPr>
              <a:grpSpLocks/>
            </p:cNvGrpSpPr>
            <p:nvPr/>
          </p:nvGrpSpPr>
          <p:grpSpPr bwMode="auto">
            <a:xfrm>
              <a:off x="4188" y="2341"/>
              <a:ext cx="227" cy="231"/>
              <a:chOff x="4188" y="2341"/>
              <a:chExt cx="227" cy="231"/>
            </a:xfrm>
          </p:grpSpPr>
          <p:sp>
            <p:nvSpPr>
              <p:cNvPr id="6235" name="Oval 96">
                <a:extLst>
                  <a:ext uri="{FF2B5EF4-FFF2-40B4-BE49-F238E27FC236}">
                    <a16:creationId xmlns:a16="http://schemas.microsoft.com/office/drawing/2014/main" id="{513552DD-59A2-CB01-8783-A61C7FFD32BE}"/>
                  </a:ext>
                </a:extLst>
              </p:cNvPr>
              <p:cNvSpPr>
                <a:spLocks noChangeArrowheads="1"/>
              </p:cNvSpPr>
              <p:nvPr/>
            </p:nvSpPr>
            <p:spPr bwMode="auto">
              <a:xfrm>
                <a:off x="4188" y="234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6" name="Text Box 97">
                <a:extLst>
                  <a:ext uri="{FF2B5EF4-FFF2-40B4-BE49-F238E27FC236}">
                    <a16:creationId xmlns:a16="http://schemas.microsoft.com/office/drawing/2014/main" id="{CBD7AF70-A2B1-A5C6-B37C-05A09C098003}"/>
                  </a:ext>
                </a:extLst>
              </p:cNvPr>
              <p:cNvSpPr txBox="1">
                <a:spLocks noChangeArrowheads="1"/>
              </p:cNvSpPr>
              <p:nvPr/>
            </p:nvSpPr>
            <p:spPr bwMode="auto">
              <a:xfrm>
                <a:off x="4195" y="234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6211" name="Group 120">
              <a:extLst>
                <a:ext uri="{FF2B5EF4-FFF2-40B4-BE49-F238E27FC236}">
                  <a16:creationId xmlns:a16="http://schemas.microsoft.com/office/drawing/2014/main" id="{2CB508E0-BE26-7668-60FC-28A8D5E8AA41}"/>
                </a:ext>
              </a:extLst>
            </p:cNvPr>
            <p:cNvGrpSpPr>
              <a:grpSpLocks/>
            </p:cNvGrpSpPr>
            <p:nvPr/>
          </p:nvGrpSpPr>
          <p:grpSpPr bwMode="auto">
            <a:xfrm>
              <a:off x="2601" y="2296"/>
              <a:ext cx="227" cy="231"/>
              <a:chOff x="2601" y="2296"/>
              <a:chExt cx="227" cy="231"/>
            </a:xfrm>
          </p:grpSpPr>
          <p:sp>
            <p:nvSpPr>
              <p:cNvPr id="6233" name="Oval 98">
                <a:extLst>
                  <a:ext uri="{FF2B5EF4-FFF2-40B4-BE49-F238E27FC236}">
                    <a16:creationId xmlns:a16="http://schemas.microsoft.com/office/drawing/2014/main" id="{0643FE5C-3234-CCE5-9067-D29B614A1217}"/>
                  </a:ext>
                </a:extLst>
              </p:cNvPr>
              <p:cNvSpPr>
                <a:spLocks noChangeArrowheads="1"/>
              </p:cNvSpPr>
              <p:nvPr/>
            </p:nvSpPr>
            <p:spPr bwMode="auto">
              <a:xfrm>
                <a:off x="2601"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4" name="Text Box 99">
                <a:extLst>
                  <a:ext uri="{FF2B5EF4-FFF2-40B4-BE49-F238E27FC236}">
                    <a16:creationId xmlns:a16="http://schemas.microsoft.com/office/drawing/2014/main" id="{35C37246-5C4A-5386-04C2-72D95FC92B61}"/>
                  </a:ext>
                </a:extLst>
              </p:cNvPr>
              <p:cNvSpPr txBox="1">
                <a:spLocks noChangeArrowheads="1"/>
              </p:cNvSpPr>
              <p:nvPr/>
            </p:nvSpPr>
            <p:spPr bwMode="auto">
              <a:xfrm>
                <a:off x="2608"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nvGrpSpPr>
            <p:cNvPr id="6212" name="Group 121">
              <a:extLst>
                <a:ext uri="{FF2B5EF4-FFF2-40B4-BE49-F238E27FC236}">
                  <a16:creationId xmlns:a16="http://schemas.microsoft.com/office/drawing/2014/main" id="{EADBE5F7-4C5A-5631-DE0F-AB033328A5E5}"/>
                </a:ext>
              </a:extLst>
            </p:cNvPr>
            <p:cNvGrpSpPr>
              <a:grpSpLocks/>
            </p:cNvGrpSpPr>
            <p:nvPr/>
          </p:nvGrpSpPr>
          <p:grpSpPr bwMode="auto">
            <a:xfrm>
              <a:off x="605" y="2160"/>
              <a:ext cx="227" cy="231"/>
              <a:chOff x="605" y="2160"/>
              <a:chExt cx="227" cy="231"/>
            </a:xfrm>
          </p:grpSpPr>
          <p:sp>
            <p:nvSpPr>
              <p:cNvPr id="6231" name="Oval 100">
                <a:extLst>
                  <a:ext uri="{FF2B5EF4-FFF2-40B4-BE49-F238E27FC236}">
                    <a16:creationId xmlns:a16="http://schemas.microsoft.com/office/drawing/2014/main" id="{55E5FF43-BD5E-0217-3E8B-4905545AA28E}"/>
                  </a:ext>
                </a:extLst>
              </p:cNvPr>
              <p:cNvSpPr>
                <a:spLocks noChangeArrowheads="1"/>
              </p:cNvSpPr>
              <p:nvPr/>
            </p:nvSpPr>
            <p:spPr bwMode="auto">
              <a:xfrm>
                <a:off x="605"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2" name="Text Box 101">
                <a:extLst>
                  <a:ext uri="{FF2B5EF4-FFF2-40B4-BE49-F238E27FC236}">
                    <a16:creationId xmlns:a16="http://schemas.microsoft.com/office/drawing/2014/main" id="{6077D987-7EC8-DB9C-5E7E-9BC2D9A6FC71}"/>
                  </a:ext>
                </a:extLst>
              </p:cNvPr>
              <p:cNvSpPr txBox="1">
                <a:spLocks noChangeArrowheads="1"/>
              </p:cNvSpPr>
              <p:nvPr/>
            </p:nvSpPr>
            <p:spPr bwMode="auto">
              <a:xfrm>
                <a:off x="612"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nvGrpSpPr>
            <p:cNvPr id="6213" name="Group 122">
              <a:extLst>
                <a:ext uri="{FF2B5EF4-FFF2-40B4-BE49-F238E27FC236}">
                  <a16:creationId xmlns:a16="http://schemas.microsoft.com/office/drawing/2014/main" id="{2017EC78-0D6E-B13E-7630-0FA47727E532}"/>
                </a:ext>
              </a:extLst>
            </p:cNvPr>
            <p:cNvGrpSpPr>
              <a:grpSpLocks/>
            </p:cNvGrpSpPr>
            <p:nvPr/>
          </p:nvGrpSpPr>
          <p:grpSpPr bwMode="auto">
            <a:xfrm>
              <a:off x="288" y="1385"/>
              <a:ext cx="227" cy="231"/>
              <a:chOff x="288" y="1344"/>
              <a:chExt cx="227" cy="231"/>
            </a:xfrm>
          </p:grpSpPr>
          <p:sp>
            <p:nvSpPr>
              <p:cNvPr id="6229" name="Oval 102">
                <a:extLst>
                  <a:ext uri="{FF2B5EF4-FFF2-40B4-BE49-F238E27FC236}">
                    <a16:creationId xmlns:a16="http://schemas.microsoft.com/office/drawing/2014/main" id="{8542B87B-7F82-FA5C-217B-5C61EFBD5171}"/>
                  </a:ext>
                </a:extLst>
              </p:cNvPr>
              <p:cNvSpPr>
                <a:spLocks noChangeArrowheads="1"/>
              </p:cNvSpPr>
              <p:nvPr/>
            </p:nvSpPr>
            <p:spPr bwMode="auto">
              <a:xfrm>
                <a:off x="288" y="1344"/>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30" name="Text Box 103">
                <a:extLst>
                  <a:ext uri="{FF2B5EF4-FFF2-40B4-BE49-F238E27FC236}">
                    <a16:creationId xmlns:a16="http://schemas.microsoft.com/office/drawing/2014/main" id="{D83A446C-967F-E39D-791A-9D9FEB926866}"/>
                  </a:ext>
                </a:extLst>
              </p:cNvPr>
              <p:cNvSpPr txBox="1">
                <a:spLocks noChangeArrowheads="1"/>
              </p:cNvSpPr>
              <p:nvPr/>
            </p:nvSpPr>
            <p:spPr bwMode="auto">
              <a:xfrm>
                <a:off x="295" y="134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nvGrpSpPr>
            <p:cNvPr id="6214" name="Group 127">
              <a:extLst>
                <a:ext uri="{FF2B5EF4-FFF2-40B4-BE49-F238E27FC236}">
                  <a16:creationId xmlns:a16="http://schemas.microsoft.com/office/drawing/2014/main" id="{5DEA2276-00DE-70CE-9063-77A920338DEF}"/>
                </a:ext>
              </a:extLst>
            </p:cNvPr>
            <p:cNvGrpSpPr>
              <a:grpSpLocks/>
            </p:cNvGrpSpPr>
            <p:nvPr/>
          </p:nvGrpSpPr>
          <p:grpSpPr bwMode="auto">
            <a:xfrm>
              <a:off x="1240" y="1113"/>
              <a:ext cx="227" cy="231"/>
              <a:chOff x="1240" y="1113"/>
              <a:chExt cx="227" cy="231"/>
            </a:xfrm>
          </p:grpSpPr>
          <p:sp>
            <p:nvSpPr>
              <p:cNvPr id="6227" name="Oval 104">
                <a:extLst>
                  <a:ext uri="{FF2B5EF4-FFF2-40B4-BE49-F238E27FC236}">
                    <a16:creationId xmlns:a16="http://schemas.microsoft.com/office/drawing/2014/main" id="{655648BB-A963-6BD3-995C-47695E701651}"/>
                  </a:ext>
                </a:extLst>
              </p:cNvPr>
              <p:cNvSpPr>
                <a:spLocks noChangeArrowheads="1"/>
              </p:cNvSpPr>
              <p:nvPr/>
            </p:nvSpPr>
            <p:spPr bwMode="auto">
              <a:xfrm>
                <a:off x="1240" y="1113"/>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8" name="Text Box 105">
                <a:extLst>
                  <a:ext uri="{FF2B5EF4-FFF2-40B4-BE49-F238E27FC236}">
                    <a16:creationId xmlns:a16="http://schemas.microsoft.com/office/drawing/2014/main" id="{229A6438-3200-CCC8-9AC3-03F705A30751}"/>
                  </a:ext>
                </a:extLst>
              </p:cNvPr>
              <p:cNvSpPr txBox="1">
                <a:spLocks noChangeArrowheads="1"/>
              </p:cNvSpPr>
              <p:nvPr/>
            </p:nvSpPr>
            <p:spPr bwMode="auto">
              <a:xfrm>
                <a:off x="1247" y="111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nvGrpSpPr>
            <p:cNvPr id="6215" name="Group 132">
              <a:extLst>
                <a:ext uri="{FF2B5EF4-FFF2-40B4-BE49-F238E27FC236}">
                  <a16:creationId xmlns:a16="http://schemas.microsoft.com/office/drawing/2014/main" id="{6AF6E94F-9D9B-A7AD-5EA3-EEEE9691762A}"/>
                </a:ext>
              </a:extLst>
            </p:cNvPr>
            <p:cNvGrpSpPr>
              <a:grpSpLocks/>
            </p:cNvGrpSpPr>
            <p:nvPr/>
          </p:nvGrpSpPr>
          <p:grpSpPr bwMode="auto">
            <a:xfrm>
              <a:off x="2426" y="840"/>
              <a:ext cx="317" cy="231"/>
              <a:chOff x="2426" y="840"/>
              <a:chExt cx="317" cy="231"/>
            </a:xfrm>
          </p:grpSpPr>
          <p:sp>
            <p:nvSpPr>
              <p:cNvPr id="6225" name="Oval 108">
                <a:extLst>
                  <a:ext uri="{FF2B5EF4-FFF2-40B4-BE49-F238E27FC236}">
                    <a16:creationId xmlns:a16="http://schemas.microsoft.com/office/drawing/2014/main" id="{DCA7C37F-2577-4334-6DD1-58CAEB18413A}"/>
                  </a:ext>
                </a:extLst>
              </p:cNvPr>
              <p:cNvSpPr>
                <a:spLocks noChangeArrowheads="1"/>
              </p:cNvSpPr>
              <p:nvPr/>
            </p:nvSpPr>
            <p:spPr bwMode="auto">
              <a:xfrm>
                <a:off x="2465" y="84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6" name="Text Box 109">
                <a:extLst>
                  <a:ext uri="{FF2B5EF4-FFF2-40B4-BE49-F238E27FC236}">
                    <a16:creationId xmlns:a16="http://schemas.microsoft.com/office/drawing/2014/main" id="{A01079EF-A5D7-02C9-451B-103662891ECB}"/>
                  </a:ext>
                </a:extLst>
              </p:cNvPr>
              <p:cNvSpPr txBox="1">
                <a:spLocks noChangeArrowheads="1"/>
              </p:cNvSpPr>
              <p:nvPr/>
            </p:nvSpPr>
            <p:spPr bwMode="auto">
              <a:xfrm>
                <a:off x="2426" y="84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6216" name="Group 133">
              <a:extLst>
                <a:ext uri="{FF2B5EF4-FFF2-40B4-BE49-F238E27FC236}">
                  <a16:creationId xmlns:a16="http://schemas.microsoft.com/office/drawing/2014/main" id="{C3AB3363-962B-A171-7659-FE7AB3BB652C}"/>
                </a:ext>
              </a:extLst>
            </p:cNvPr>
            <p:cNvGrpSpPr>
              <a:grpSpLocks/>
            </p:cNvGrpSpPr>
            <p:nvPr/>
          </p:nvGrpSpPr>
          <p:grpSpPr bwMode="auto">
            <a:xfrm>
              <a:off x="3243" y="886"/>
              <a:ext cx="363" cy="231"/>
              <a:chOff x="3288" y="845"/>
              <a:chExt cx="363" cy="231"/>
            </a:xfrm>
          </p:grpSpPr>
          <p:sp>
            <p:nvSpPr>
              <p:cNvPr id="6223" name="Oval 110">
                <a:extLst>
                  <a:ext uri="{FF2B5EF4-FFF2-40B4-BE49-F238E27FC236}">
                    <a16:creationId xmlns:a16="http://schemas.microsoft.com/office/drawing/2014/main" id="{A5BEF0A0-996A-1875-028F-1B8DBA22B77F}"/>
                  </a:ext>
                </a:extLst>
              </p:cNvPr>
              <p:cNvSpPr>
                <a:spLocks noChangeArrowheads="1"/>
              </p:cNvSpPr>
              <p:nvPr/>
            </p:nvSpPr>
            <p:spPr bwMode="auto">
              <a:xfrm>
                <a:off x="3334" y="84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4" name="Text Box 111">
                <a:extLst>
                  <a:ext uri="{FF2B5EF4-FFF2-40B4-BE49-F238E27FC236}">
                    <a16:creationId xmlns:a16="http://schemas.microsoft.com/office/drawing/2014/main" id="{7A4B45DE-211C-8446-2712-5A9D886D0C5D}"/>
                  </a:ext>
                </a:extLst>
              </p:cNvPr>
              <p:cNvSpPr txBox="1">
                <a:spLocks noChangeArrowheads="1"/>
              </p:cNvSpPr>
              <p:nvPr/>
            </p:nvSpPr>
            <p:spPr bwMode="auto">
              <a:xfrm>
                <a:off x="3288" y="845"/>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6217" name="Group 114">
              <a:extLst>
                <a:ext uri="{FF2B5EF4-FFF2-40B4-BE49-F238E27FC236}">
                  <a16:creationId xmlns:a16="http://schemas.microsoft.com/office/drawing/2014/main" id="{15F9462D-1713-9E59-24EC-516DFA79F59C}"/>
                </a:ext>
              </a:extLst>
            </p:cNvPr>
            <p:cNvGrpSpPr>
              <a:grpSpLocks/>
            </p:cNvGrpSpPr>
            <p:nvPr/>
          </p:nvGrpSpPr>
          <p:grpSpPr bwMode="auto">
            <a:xfrm>
              <a:off x="5284" y="976"/>
              <a:ext cx="227" cy="231"/>
              <a:chOff x="5420" y="931"/>
              <a:chExt cx="227" cy="231"/>
            </a:xfrm>
          </p:grpSpPr>
          <p:sp>
            <p:nvSpPr>
              <p:cNvPr id="6221" name="Oval 112">
                <a:extLst>
                  <a:ext uri="{FF2B5EF4-FFF2-40B4-BE49-F238E27FC236}">
                    <a16:creationId xmlns:a16="http://schemas.microsoft.com/office/drawing/2014/main" id="{B1287F46-C775-A3ED-3185-4483E7D4C36D}"/>
                  </a:ext>
                </a:extLst>
              </p:cNvPr>
              <p:cNvSpPr>
                <a:spLocks noChangeArrowheads="1"/>
              </p:cNvSpPr>
              <p:nvPr/>
            </p:nvSpPr>
            <p:spPr bwMode="auto">
              <a:xfrm>
                <a:off x="5420" y="93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22" name="Text Box 113">
                <a:extLst>
                  <a:ext uri="{FF2B5EF4-FFF2-40B4-BE49-F238E27FC236}">
                    <a16:creationId xmlns:a16="http://schemas.microsoft.com/office/drawing/2014/main" id="{293C9B95-DC3D-BC36-BBD5-542C7188CC6F}"/>
                  </a:ext>
                </a:extLst>
              </p:cNvPr>
              <p:cNvSpPr txBox="1">
                <a:spLocks noChangeArrowheads="1"/>
              </p:cNvSpPr>
              <p:nvPr/>
            </p:nvSpPr>
            <p:spPr bwMode="auto">
              <a:xfrm>
                <a:off x="5420" y="931"/>
                <a:ext cx="182" cy="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6218" name="Group 128">
              <a:extLst>
                <a:ext uri="{FF2B5EF4-FFF2-40B4-BE49-F238E27FC236}">
                  <a16:creationId xmlns:a16="http://schemas.microsoft.com/office/drawing/2014/main" id="{DCECEBC1-03BC-B4B0-D817-DA5F2424F911}"/>
                </a:ext>
              </a:extLst>
            </p:cNvPr>
            <p:cNvGrpSpPr>
              <a:grpSpLocks/>
            </p:cNvGrpSpPr>
            <p:nvPr/>
          </p:nvGrpSpPr>
          <p:grpSpPr bwMode="auto">
            <a:xfrm>
              <a:off x="1927" y="890"/>
              <a:ext cx="363" cy="231"/>
              <a:chOff x="1927" y="890"/>
              <a:chExt cx="363" cy="231"/>
            </a:xfrm>
          </p:grpSpPr>
          <p:sp>
            <p:nvSpPr>
              <p:cNvPr id="6219" name="Text Box 107">
                <a:extLst>
                  <a:ext uri="{FF2B5EF4-FFF2-40B4-BE49-F238E27FC236}">
                    <a16:creationId xmlns:a16="http://schemas.microsoft.com/office/drawing/2014/main" id="{7DA84D35-3EE0-7CA4-29C1-B57CE66B2361}"/>
                  </a:ext>
                </a:extLst>
              </p:cNvPr>
              <p:cNvSpPr txBox="1">
                <a:spLocks noChangeArrowheads="1"/>
              </p:cNvSpPr>
              <p:nvPr/>
            </p:nvSpPr>
            <p:spPr bwMode="auto">
              <a:xfrm>
                <a:off x="1927" y="890"/>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6220" name="Oval 126">
                <a:extLst>
                  <a:ext uri="{FF2B5EF4-FFF2-40B4-BE49-F238E27FC236}">
                    <a16:creationId xmlns:a16="http://schemas.microsoft.com/office/drawing/2014/main" id="{C29C38CE-7FEF-4558-36D6-3E943D31D3D7}"/>
                  </a:ext>
                </a:extLst>
              </p:cNvPr>
              <p:cNvSpPr>
                <a:spLocks noChangeArrowheads="1"/>
              </p:cNvSpPr>
              <p:nvPr/>
            </p:nvSpPr>
            <p:spPr bwMode="auto">
              <a:xfrm>
                <a:off x="1967" y="8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6159" name="Group 200">
            <a:extLst>
              <a:ext uri="{FF2B5EF4-FFF2-40B4-BE49-F238E27FC236}">
                <a16:creationId xmlns:a16="http://schemas.microsoft.com/office/drawing/2014/main" id="{2B4F9B72-EAB9-3D97-35E0-ED899541B5D1}"/>
              </a:ext>
            </a:extLst>
          </p:cNvPr>
          <p:cNvGrpSpPr>
            <a:grpSpLocks/>
          </p:cNvGrpSpPr>
          <p:nvPr/>
        </p:nvGrpSpPr>
        <p:grpSpPr bwMode="auto">
          <a:xfrm>
            <a:off x="466725" y="4214813"/>
            <a:ext cx="2881313" cy="366712"/>
            <a:chOff x="294" y="2655"/>
            <a:chExt cx="1815" cy="231"/>
          </a:xfrm>
        </p:grpSpPr>
        <p:sp>
          <p:nvSpPr>
            <p:cNvPr id="6202" name="Rectangle 141">
              <a:extLst>
                <a:ext uri="{FF2B5EF4-FFF2-40B4-BE49-F238E27FC236}">
                  <a16:creationId xmlns:a16="http://schemas.microsoft.com/office/drawing/2014/main" id="{98D0A372-AD13-EFA2-9A11-9EC250319C61}"/>
                </a:ext>
              </a:extLst>
            </p:cNvPr>
            <p:cNvSpPr>
              <a:spLocks noChangeArrowheads="1"/>
            </p:cNvSpPr>
            <p:nvPr/>
          </p:nvSpPr>
          <p:spPr bwMode="auto">
            <a:xfrm>
              <a:off x="611" y="2655"/>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203" name="Group 142">
              <a:extLst>
                <a:ext uri="{FF2B5EF4-FFF2-40B4-BE49-F238E27FC236}">
                  <a16:creationId xmlns:a16="http://schemas.microsoft.com/office/drawing/2014/main" id="{8852262F-B4A9-EB0A-DDA4-B729678AB6AF}"/>
                </a:ext>
              </a:extLst>
            </p:cNvPr>
            <p:cNvGrpSpPr>
              <a:grpSpLocks/>
            </p:cNvGrpSpPr>
            <p:nvPr/>
          </p:nvGrpSpPr>
          <p:grpSpPr bwMode="auto">
            <a:xfrm>
              <a:off x="294" y="2655"/>
              <a:ext cx="227" cy="231"/>
              <a:chOff x="204" y="2704"/>
              <a:chExt cx="227" cy="231"/>
            </a:xfrm>
          </p:grpSpPr>
          <p:sp>
            <p:nvSpPr>
              <p:cNvPr id="6204" name="Oval 143">
                <a:extLst>
                  <a:ext uri="{FF2B5EF4-FFF2-40B4-BE49-F238E27FC236}">
                    <a16:creationId xmlns:a16="http://schemas.microsoft.com/office/drawing/2014/main" id="{66FC5901-A31B-D079-D593-DDF0CC2D0583}"/>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5" name="Text Box 144">
                <a:extLst>
                  <a:ext uri="{FF2B5EF4-FFF2-40B4-BE49-F238E27FC236}">
                    <a16:creationId xmlns:a16="http://schemas.microsoft.com/office/drawing/2014/main" id="{A9029F22-808C-8EED-D503-15BABBA37F3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sp>
        <p:nvSpPr>
          <p:cNvPr id="6160" name="Text Box 145">
            <a:extLst>
              <a:ext uri="{FF2B5EF4-FFF2-40B4-BE49-F238E27FC236}">
                <a16:creationId xmlns:a16="http://schemas.microsoft.com/office/drawing/2014/main" id="{1038E3E0-80F8-04F7-41B1-74BBDBBB1CFE}"/>
              </a:ext>
            </a:extLst>
          </p:cNvPr>
          <p:cNvSpPr txBox="1">
            <a:spLocks noChangeArrowheads="1"/>
          </p:cNvSpPr>
          <p:nvPr/>
        </p:nvSpPr>
        <p:spPr bwMode="auto">
          <a:xfrm>
            <a:off x="969963" y="4221163"/>
            <a:ext cx="22336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Hautmuskelschlauch</a:t>
            </a:r>
          </a:p>
        </p:txBody>
      </p:sp>
      <p:grpSp>
        <p:nvGrpSpPr>
          <p:cNvPr id="6161" name="Group 201">
            <a:extLst>
              <a:ext uri="{FF2B5EF4-FFF2-40B4-BE49-F238E27FC236}">
                <a16:creationId xmlns:a16="http://schemas.microsoft.com/office/drawing/2014/main" id="{162C2CD3-3025-3C44-E799-78C8BA7938C7}"/>
              </a:ext>
            </a:extLst>
          </p:cNvPr>
          <p:cNvGrpSpPr>
            <a:grpSpLocks/>
          </p:cNvGrpSpPr>
          <p:nvPr/>
        </p:nvGrpSpPr>
        <p:grpSpPr bwMode="auto">
          <a:xfrm>
            <a:off x="466725" y="4718050"/>
            <a:ext cx="2881313" cy="366713"/>
            <a:chOff x="294" y="2972"/>
            <a:chExt cx="1815" cy="231"/>
          </a:xfrm>
        </p:grpSpPr>
        <p:sp>
          <p:nvSpPr>
            <p:cNvPr id="6198" name="Rectangle 147">
              <a:extLst>
                <a:ext uri="{FF2B5EF4-FFF2-40B4-BE49-F238E27FC236}">
                  <a16:creationId xmlns:a16="http://schemas.microsoft.com/office/drawing/2014/main" id="{05F874A0-1815-729E-BBC7-63441315ADBD}"/>
                </a:ext>
              </a:extLst>
            </p:cNvPr>
            <p:cNvSpPr>
              <a:spLocks noChangeArrowheads="1"/>
            </p:cNvSpPr>
            <p:nvPr/>
          </p:nvSpPr>
          <p:spPr bwMode="auto">
            <a:xfrm>
              <a:off x="611" y="2972"/>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99" name="Group 148">
              <a:extLst>
                <a:ext uri="{FF2B5EF4-FFF2-40B4-BE49-F238E27FC236}">
                  <a16:creationId xmlns:a16="http://schemas.microsoft.com/office/drawing/2014/main" id="{278043D7-FDE1-4FC1-98CD-53795E6CA642}"/>
                </a:ext>
              </a:extLst>
            </p:cNvPr>
            <p:cNvGrpSpPr>
              <a:grpSpLocks/>
            </p:cNvGrpSpPr>
            <p:nvPr/>
          </p:nvGrpSpPr>
          <p:grpSpPr bwMode="auto">
            <a:xfrm>
              <a:off x="294" y="2972"/>
              <a:ext cx="227" cy="231"/>
              <a:chOff x="204" y="2704"/>
              <a:chExt cx="227" cy="231"/>
            </a:xfrm>
          </p:grpSpPr>
          <p:sp>
            <p:nvSpPr>
              <p:cNvPr id="6200" name="Oval 149">
                <a:extLst>
                  <a:ext uri="{FF2B5EF4-FFF2-40B4-BE49-F238E27FC236}">
                    <a16:creationId xmlns:a16="http://schemas.microsoft.com/office/drawing/2014/main" id="{3A14CE49-A80B-3015-D3D8-D5622D25006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201" name="Text Box 150">
                <a:extLst>
                  <a:ext uri="{FF2B5EF4-FFF2-40B4-BE49-F238E27FC236}">
                    <a16:creationId xmlns:a16="http://schemas.microsoft.com/office/drawing/2014/main" id="{C889FD62-9E12-96B7-E0FA-8F64D1A4EA2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sp>
        <p:nvSpPr>
          <p:cNvPr id="6162" name="Text Box 151">
            <a:extLst>
              <a:ext uri="{FF2B5EF4-FFF2-40B4-BE49-F238E27FC236}">
                <a16:creationId xmlns:a16="http://schemas.microsoft.com/office/drawing/2014/main" id="{FA9312BD-E06F-5F46-E99C-7E4DC4187B3A}"/>
              </a:ext>
            </a:extLst>
          </p:cNvPr>
          <p:cNvSpPr txBox="1">
            <a:spLocks noChangeArrowheads="1"/>
          </p:cNvSpPr>
          <p:nvPr/>
        </p:nvSpPr>
        <p:spPr bwMode="auto">
          <a:xfrm>
            <a:off x="969963" y="4718050"/>
            <a:ext cx="15144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Ringmuskel</a:t>
            </a:r>
          </a:p>
        </p:txBody>
      </p:sp>
      <p:grpSp>
        <p:nvGrpSpPr>
          <p:cNvPr id="6163" name="Group 203">
            <a:extLst>
              <a:ext uri="{FF2B5EF4-FFF2-40B4-BE49-F238E27FC236}">
                <a16:creationId xmlns:a16="http://schemas.microsoft.com/office/drawing/2014/main" id="{27D6FB3C-C9AA-812E-3131-443F0C18258C}"/>
              </a:ext>
            </a:extLst>
          </p:cNvPr>
          <p:cNvGrpSpPr>
            <a:grpSpLocks/>
          </p:cNvGrpSpPr>
          <p:nvPr/>
        </p:nvGrpSpPr>
        <p:grpSpPr bwMode="auto">
          <a:xfrm>
            <a:off x="466725" y="5726113"/>
            <a:ext cx="2881313" cy="366712"/>
            <a:chOff x="294" y="3607"/>
            <a:chExt cx="1815" cy="231"/>
          </a:xfrm>
        </p:grpSpPr>
        <p:sp>
          <p:nvSpPr>
            <p:cNvPr id="6194" name="Rectangle 153">
              <a:extLst>
                <a:ext uri="{FF2B5EF4-FFF2-40B4-BE49-F238E27FC236}">
                  <a16:creationId xmlns:a16="http://schemas.microsoft.com/office/drawing/2014/main" id="{22056314-C6C7-EB61-1559-2B07DDF0FC73}"/>
                </a:ext>
              </a:extLst>
            </p:cNvPr>
            <p:cNvSpPr>
              <a:spLocks noChangeArrowheads="1"/>
            </p:cNvSpPr>
            <p:nvPr/>
          </p:nvSpPr>
          <p:spPr bwMode="auto">
            <a:xfrm>
              <a:off x="611" y="3607"/>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95" name="Group 154">
              <a:extLst>
                <a:ext uri="{FF2B5EF4-FFF2-40B4-BE49-F238E27FC236}">
                  <a16:creationId xmlns:a16="http://schemas.microsoft.com/office/drawing/2014/main" id="{4B7F5D1C-4073-9CAB-693B-E65CE088BD16}"/>
                </a:ext>
              </a:extLst>
            </p:cNvPr>
            <p:cNvGrpSpPr>
              <a:grpSpLocks/>
            </p:cNvGrpSpPr>
            <p:nvPr/>
          </p:nvGrpSpPr>
          <p:grpSpPr bwMode="auto">
            <a:xfrm>
              <a:off x="294" y="3607"/>
              <a:ext cx="227" cy="231"/>
              <a:chOff x="204" y="2704"/>
              <a:chExt cx="227" cy="231"/>
            </a:xfrm>
          </p:grpSpPr>
          <p:sp>
            <p:nvSpPr>
              <p:cNvPr id="6196" name="Oval 155">
                <a:extLst>
                  <a:ext uri="{FF2B5EF4-FFF2-40B4-BE49-F238E27FC236}">
                    <a16:creationId xmlns:a16="http://schemas.microsoft.com/office/drawing/2014/main" id="{440193E3-0361-CB7A-EB93-485FDF64F8A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97" name="Text Box 156">
                <a:extLst>
                  <a:ext uri="{FF2B5EF4-FFF2-40B4-BE49-F238E27FC236}">
                    <a16:creationId xmlns:a16="http://schemas.microsoft.com/office/drawing/2014/main" id="{92FEA13C-D7BD-544D-5DA1-A366A470015E}"/>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sp>
        <p:nvSpPr>
          <p:cNvPr id="6164" name="Text Box 157">
            <a:extLst>
              <a:ext uri="{FF2B5EF4-FFF2-40B4-BE49-F238E27FC236}">
                <a16:creationId xmlns:a16="http://schemas.microsoft.com/office/drawing/2014/main" id="{AFF641B2-4AC0-82C9-C59A-FC54A6E59E7E}"/>
              </a:ext>
            </a:extLst>
          </p:cNvPr>
          <p:cNvSpPr txBox="1">
            <a:spLocks noChangeArrowheads="1"/>
          </p:cNvSpPr>
          <p:nvPr/>
        </p:nvSpPr>
        <p:spPr bwMode="auto">
          <a:xfrm>
            <a:off x="969963" y="5734050"/>
            <a:ext cx="2162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Ausscheidungsorgan</a:t>
            </a:r>
          </a:p>
        </p:txBody>
      </p:sp>
      <p:grpSp>
        <p:nvGrpSpPr>
          <p:cNvPr id="6165" name="Group 202">
            <a:extLst>
              <a:ext uri="{FF2B5EF4-FFF2-40B4-BE49-F238E27FC236}">
                <a16:creationId xmlns:a16="http://schemas.microsoft.com/office/drawing/2014/main" id="{C68745A3-E6E5-0345-D02B-DBBBC7F19444}"/>
              </a:ext>
            </a:extLst>
          </p:cNvPr>
          <p:cNvGrpSpPr>
            <a:grpSpLocks/>
          </p:cNvGrpSpPr>
          <p:nvPr/>
        </p:nvGrpSpPr>
        <p:grpSpPr bwMode="auto">
          <a:xfrm>
            <a:off x="466725" y="5222875"/>
            <a:ext cx="2881313" cy="366713"/>
            <a:chOff x="294" y="3290"/>
            <a:chExt cx="1815" cy="231"/>
          </a:xfrm>
        </p:grpSpPr>
        <p:sp>
          <p:nvSpPr>
            <p:cNvPr id="6190" name="Rectangle 159">
              <a:extLst>
                <a:ext uri="{FF2B5EF4-FFF2-40B4-BE49-F238E27FC236}">
                  <a16:creationId xmlns:a16="http://schemas.microsoft.com/office/drawing/2014/main" id="{10B9C67C-1D53-181E-D7C9-1716F8B0ADA2}"/>
                </a:ext>
              </a:extLst>
            </p:cNvPr>
            <p:cNvSpPr>
              <a:spLocks noChangeArrowheads="1"/>
            </p:cNvSpPr>
            <p:nvPr/>
          </p:nvSpPr>
          <p:spPr bwMode="auto">
            <a:xfrm>
              <a:off x="611" y="3290"/>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91" name="Group 160">
              <a:extLst>
                <a:ext uri="{FF2B5EF4-FFF2-40B4-BE49-F238E27FC236}">
                  <a16:creationId xmlns:a16="http://schemas.microsoft.com/office/drawing/2014/main" id="{5B0138EA-0755-569C-C902-92947D8E03F9}"/>
                </a:ext>
              </a:extLst>
            </p:cNvPr>
            <p:cNvGrpSpPr>
              <a:grpSpLocks/>
            </p:cNvGrpSpPr>
            <p:nvPr/>
          </p:nvGrpSpPr>
          <p:grpSpPr bwMode="auto">
            <a:xfrm>
              <a:off x="294" y="3290"/>
              <a:ext cx="227" cy="231"/>
              <a:chOff x="204" y="2704"/>
              <a:chExt cx="227" cy="231"/>
            </a:xfrm>
          </p:grpSpPr>
          <p:sp>
            <p:nvSpPr>
              <p:cNvPr id="6192" name="Oval 161">
                <a:extLst>
                  <a:ext uri="{FF2B5EF4-FFF2-40B4-BE49-F238E27FC236}">
                    <a16:creationId xmlns:a16="http://schemas.microsoft.com/office/drawing/2014/main" id="{89A1ECA2-A8E7-83D0-F047-6CFDA557DD63}"/>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93" name="Text Box 162">
                <a:extLst>
                  <a:ext uri="{FF2B5EF4-FFF2-40B4-BE49-F238E27FC236}">
                    <a16:creationId xmlns:a16="http://schemas.microsoft.com/office/drawing/2014/main" id="{F90D59F1-6EC5-4FC0-B8DE-6916528F79D9}"/>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sp>
        <p:nvSpPr>
          <p:cNvPr id="6166" name="Text Box 163">
            <a:extLst>
              <a:ext uri="{FF2B5EF4-FFF2-40B4-BE49-F238E27FC236}">
                <a16:creationId xmlns:a16="http://schemas.microsoft.com/office/drawing/2014/main" id="{D50EF6F0-7522-858A-8CE3-0A63FFB424C0}"/>
              </a:ext>
            </a:extLst>
          </p:cNvPr>
          <p:cNvSpPr txBox="1">
            <a:spLocks noChangeArrowheads="1"/>
          </p:cNvSpPr>
          <p:nvPr/>
        </p:nvSpPr>
        <p:spPr bwMode="auto">
          <a:xfrm>
            <a:off x="969963" y="5222875"/>
            <a:ext cx="18018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Längsmuskel</a:t>
            </a:r>
          </a:p>
        </p:txBody>
      </p:sp>
      <p:sp>
        <p:nvSpPr>
          <p:cNvPr id="6167" name="Text Box 169">
            <a:extLst>
              <a:ext uri="{FF2B5EF4-FFF2-40B4-BE49-F238E27FC236}">
                <a16:creationId xmlns:a16="http://schemas.microsoft.com/office/drawing/2014/main" id="{723CD376-FB3B-7A97-4589-62A15DEA7959}"/>
              </a:ext>
            </a:extLst>
          </p:cNvPr>
          <p:cNvSpPr txBox="1">
            <a:spLocks noChangeArrowheads="1"/>
          </p:cNvSpPr>
          <p:nvPr/>
        </p:nvSpPr>
        <p:spPr bwMode="auto">
          <a:xfrm>
            <a:off x="4932363" y="6230938"/>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Borstenpaar</a:t>
            </a:r>
          </a:p>
        </p:txBody>
      </p:sp>
      <p:grpSp>
        <p:nvGrpSpPr>
          <p:cNvPr id="6168" name="Group 204">
            <a:extLst>
              <a:ext uri="{FF2B5EF4-FFF2-40B4-BE49-F238E27FC236}">
                <a16:creationId xmlns:a16="http://schemas.microsoft.com/office/drawing/2014/main" id="{64F8BBE9-77CB-7F6C-425F-01327D301048}"/>
              </a:ext>
            </a:extLst>
          </p:cNvPr>
          <p:cNvGrpSpPr>
            <a:grpSpLocks/>
          </p:cNvGrpSpPr>
          <p:nvPr/>
        </p:nvGrpSpPr>
        <p:grpSpPr bwMode="auto">
          <a:xfrm>
            <a:off x="468313" y="6230938"/>
            <a:ext cx="2879725" cy="366712"/>
            <a:chOff x="295" y="3925"/>
            <a:chExt cx="1814" cy="231"/>
          </a:xfrm>
        </p:grpSpPr>
        <p:sp>
          <p:nvSpPr>
            <p:cNvPr id="6186" name="Rectangle 171">
              <a:extLst>
                <a:ext uri="{FF2B5EF4-FFF2-40B4-BE49-F238E27FC236}">
                  <a16:creationId xmlns:a16="http://schemas.microsoft.com/office/drawing/2014/main" id="{E13F8784-C99D-F51A-ABAB-823A0B6FBBC7}"/>
                </a:ext>
              </a:extLst>
            </p:cNvPr>
            <p:cNvSpPr>
              <a:spLocks noChangeArrowheads="1"/>
            </p:cNvSpPr>
            <p:nvPr/>
          </p:nvSpPr>
          <p:spPr bwMode="auto">
            <a:xfrm>
              <a:off x="612" y="3925"/>
              <a:ext cx="1497"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87" name="Group 172">
              <a:extLst>
                <a:ext uri="{FF2B5EF4-FFF2-40B4-BE49-F238E27FC236}">
                  <a16:creationId xmlns:a16="http://schemas.microsoft.com/office/drawing/2014/main" id="{F84C2D61-0C0E-3B68-00B4-2B4619818875}"/>
                </a:ext>
              </a:extLst>
            </p:cNvPr>
            <p:cNvGrpSpPr>
              <a:grpSpLocks/>
            </p:cNvGrpSpPr>
            <p:nvPr/>
          </p:nvGrpSpPr>
          <p:grpSpPr bwMode="auto">
            <a:xfrm>
              <a:off x="295" y="3925"/>
              <a:ext cx="227" cy="231"/>
              <a:chOff x="204" y="2704"/>
              <a:chExt cx="227" cy="231"/>
            </a:xfrm>
          </p:grpSpPr>
          <p:sp>
            <p:nvSpPr>
              <p:cNvPr id="6188" name="Oval 173">
                <a:extLst>
                  <a:ext uri="{FF2B5EF4-FFF2-40B4-BE49-F238E27FC236}">
                    <a16:creationId xmlns:a16="http://schemas.microsoft.com/office/drawing/2014/main" id="{D4B322BE-59B7-1BEC-5457-A82C5BDED65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9" name="Text Box 174">
                <a:extLst>
                  <a:ext uri="{FF2B5EF4-FFF2-40B4-BE49-F238E27FC236}">
                    <a16:creationId xmlns:a16="http://schemas.microsoft.com/office/drawing/2014/main" id="{D71E6670-F302-CC4A-3131-3E9037B687C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sp>
        <p:nvSpPr>
          <p:cNvPr id="6169" name="Text Box 175">
            <a:extLst>
              <a:ext uri="{FF2B5EF4-FFF2-40B4-BE49-F238E27FC236}">
                <a16:creationId xmlns:a16="http://schemas.microsoft.com/office/drawing/2014/main" id="{A608ABEF-2962-3371-D642-FF64D797E2F7}"/>
              </a:ext>
            </a:extLst>
          </p:cNvPr>
          <p:cNvSpPr txBox="1">
            <a:spLocks noChangeArrowheads="1"/>
          </p:cNvSpPr>
          <p:nvPr/>
        </p:nvSpPr>
        <p:spPr bwMode="auto">
          <a:xfrm>
            <a:off x="971550" y="6230938"/>
            <a:ext cx="18002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Körpersegment</a:t>
            </a:r>
          </a:p>
        </p:txBody>
      </p:sp>
      <p:grpSp>
        <p:nvGrpSpPr>
          <p:cNvPr id="6170" name="Group 209">
            <a:extLst>
              <a:ext uri="{FF2B5EF4-FFF2-40B4-BE49-F238E27FC236}">
                <a16:creationId xmlns:a16="http://schemas.microsoft.com/office/drawing/2014/main" id="{5A523675-2E3B-FC64-D192-820FA47AAAC7}"/>
              </a:ext>
            </a:extLst>
          </p:cNvPr>
          <p:cNvGrpSpPr>
            <a:grpSpLocks/>
          </p:cNvGrpSpPr>
          <p:nvPr/>
        </p:nvGrpSpPr>
        <p:grpSpPr bwMode="auto">
          <a:xfrm>
            <a:off x="4427538" y="3716338"/>
            <a:ext cx="3024187" cy="366712"/>
            <a:chOff x="2789" y="2341"/>
            <a:chExt cx="1905" cy="231"/>
          </a:xfrm>
        </p:grpSpPr>
        <p:sp>
          <p:nvSpPr>
            <p:cNvPr id="6182" name="Rectangle 177">
              <a:extLst>
                <a:ext uri="{FF2B5EF4-FFF2-40B4-BE49-F238E27FC236}">
                  <a16:creationId xmlns:a16="http://schemas.microsoft.com/office/drawing/2014/main" id="{2F5B9D93-2A9A-D30F-C410-BD55076DF73C}"/>
                </a:ext>
              </a:extLst>
            </p:cNvPr>
            <p:cNvSpPr>
              <a:spLocks noChangeArrowheads="1"/>
            </p:cNvSpPr>
            <p:nvPr/>
          </p:nvSpPr>
          <p:spPr bwMode="auto">
            <a:xfrm>
              <a:off x="3106" y="2341"/>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83" name="Group 178">
              <a:extLst>
                <a:ext uri="{FF2B5EF4-FFF2-40B4-BE49-F238E27FC236}">
                  <a16:creationId xmlns:a16="http://schemas.microsoft.com/office/drawing/2014/main" id="{E0398758-5FC3-B62A-A0DF-5CB11A5FCC21}"/>
                </a:ext>
              </a:extLst>
            </p:cNvPr>
            <p:cNvGrpSpPr>
              <a:grpSpLocks/>
            </p:cNvGrpSpPr>
            <p:nvPr/>
          </p:nvGrpSpPr>
          <p:grpSpPr bwMode="auto">
            <a:xfrm>
              <a:off x="2789" y="2341"/>
              <a:ext cx="227" cy="231"/>
              <a:chOff x="204" y="2704"/>
              <a:chExt cx="227" cy="231"/>
            </a:xfrm>
          </p:grpSpPr>
          <p:sp>
            <p:nvSpPr>
              <p:cNvPr id="6184" name="Oval 179">
                <a:extLst>
                  <a:ext uri="{FF2B5EF4-FFF2-40B4-BE49-F238E27FC236}">
                    <a16:creationId xmlns:a16="http://schemas.microsoft.com/office/drawing/2014/main" id="{500E5D11-624C-84AE-741D-ABB5F15BDD3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5" name="Text Box 180">
                <a:extLst>
                  <a:ext uri="{FF2B5EF4-FFF2-40B4-BE49-F238E27FC236}">
                    <a16:creationId xmlns:a16="http://schemas.microsoft.com/office/drawing/2014/main" id="{61A09C4A-7957-C92B-E25E-6C0B7878E68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sp>
        <p:nvSpPr>
          <p:cNvPr id="6171" name="Text Box 181">
            <a:extLst>
              <a:ext uri="{FF2B5EF4-FFF2-40B4-BE49-F238E27FC236}">
                <a16:creationId xmlns:a16="http://schemas.microsoft.com/office/drawing/2014/main" id="{15910328-55A3-ED83-B2B4-184D0607615F}"/>
              </a:ext>
            </a:extLst>
          </p:cNvPr>
          <p:cNvSpPr txBox="1">
            <a:spLocks noChangeArrowheads="1"/>
          </p:cNvSpPr>
          <p:nvPr/>
        </p:nvSpPr>
        <p:spPr bwMode="auto">
          <a:xfrm>
            <a:off x="4930775" y="3716338"/>
            <a:ext cx="17287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Nervensystem</a:t>
            </a:r>
          </a:p>
        </p:txBody>
      </p:sp>
      <p:grpSp>
        <p:nvGrpSpPr>
          <p:cNvPr id="6172" name="Group 205">
            <a:extLst>
              <a:ext uri="{FF2B5EF4-FFF2-40B4-BE49-F238E27FC236}">
                <a16:creationId xmlns:a16="http://schemas.microsoft.com/office/drawing/2014/main" id="{63CA7343-419F-F577-24BB-76122F172F2B}"/>
              </a:ext>
            </a:extLst>
          </p:cNvPr>
          <p:cNvGrpSpPr>
            <a:grpSpLocks/>
          </p:cNvGrpSpPr>
          <p:nvPr/>
        </p:nvGrpSpPr>
        <p:grpSpPr bwMode="auto">
          <a:xfrm>
            <a:off x="4356100" y="5726113"/>
            <a:ext cx="3095625" cy="366712"/>
            <a:chOff x="2744" y="3607"/>
            <a:chExt cx="1950" cy="231"/>
          </a:xfrm>
        </p:grpSpPr>
        <p:sp>
          <p:nvSpPr>
            <p:cNvPr id="6178" name="Rectangle 56">
              <a:extLst>
                <a:ext uri="{FF2B5EF4-FFF2-40B4-BE49-F238E27FC236}">
                  <a16:creationId xmlns:a16="http://schemas.microsoft.com/office/drawing/2014/main" id="{E51BCEBD-9F6D-FD9B-7792-A1EEDC0C9D6A}"/>
                </a:ext>
              </a:extLst>
            </p:cNvPr>
            <p:cNvSpPr>
              <a:spLocks noChangeArrowheads="1"/>
            </p:cNvSpPr>
            <p:nvPr/>
          </p:nvSpPr>
          <p:spPr bwMode="auto">
            <a:xfrm>
              <a:off x="3106" y="3607"/>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79" name="Group 190">
              <a:extLst>
                <a:ext uri="{FF2B5EF4-FFF2-40B4-BE49-F238E27FC236}">
                  <a16:creationId xmlns:a16="http://schemas.microsoft.com/office/drawing/2014/main" id="{2EAE8F39-6851-C9A1-B4D3-440E0B866D5B}"/>
                </a:ext>
              </a:extLst>
            </p:cNvPr>
            <p:cNvGrpSpPr>
              <a:grpSpLocks/>
            </p:cNvGrpSpPr>
            <p:nvPr/>
          </p:nvGrpSpPr>
          <p:grpSpPr bwMode="auto">
            <a:xfrm>
              <a:off x="2744" y="3607"/>
              <a:ext cx="317" cy="231"/>
              <a:chOff x="2744" y="3290"/>
              <a:chExt cx="317" cy="231"/>
            </a:xfrm>
          </p:grpSpPr>
          <p:sp>
            <p:nvSpPr>
              <p:cNvPr id="6180" name="Oval 191">
                <a:extLst>
                  <a:ext uri="{FF2B5EF4-FFF2-40B4-BE49-F238E27FC236}">
                    <a16:creationId xmlns:a16="http://schemas.microsoft.com/office/drawing/2014/main" id="{99D296D3-594B-A843-4C53-DEF0122000FB}"/>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81" name="Text Box 192">
                <a:extLst>
                  <a:ext uri="{FF2B5EF4-FFF2-40B4-BE49-F238E27FC236}">
                    <a16:creationId xmlns:a16="http://schemas.microsoft.com/office/drawing/2014/main" id="{8248F473-C810-EDDB-979A-87AC1D5357B6}"/>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grpSp>
        <p:nvGrpSpPr>
          <p:cNvPr id="6173" name="Group 210">
            <a:extLst>
              <a:ext uri="{FF2B5EF4-FFF2-40B4-BE49-F238E27FC236}">
                <a16:creationId xmlns:a16="http://schemas.microsoft.com/office/drawing/2014/main" id="{1BDA1DD4-9032-F924-74C5-111D225CF80D}"/>
              </a:ext>
            </a:extLst>
          </p:cNvPr>
          <p:cNvGrpSpPr>
            <a:grpSpLocks/>
          </p:cNvGrpSpPr>
          <p:nvPr/>
        </p:nvGrpSpPr>
        <p:grpSpPr bwMode="auto">
          <a:xfrm>
            <a:off x="4356100" y="6230938"/>
            <a:ext cx="3095625" cy="373062"/>
            <a:chOff x="2744" y="3925"/>
            <a:chExt cx="1950" cy="235"/>
          </a:xfrm>
        </p:grpSpPr>
        <p:sp>
          <p:nvSpPr>
            <p:cNvPr id="6174" name="Rectangle 165">
              <a:extLst>
                <a:ext uri="{FF2B5EF4-FFF2-40B4-BE49-F238E27FC236}">
                  <a16:creationId xmlns:a16="http://schemas.microsoft.com/office/drawing/2014/main" id="{B4F913A5-E385-5401-1AEE-F2A73018B5FE}"/>
                </a:ext>
              </a:extLst>
            </p:cNvPr>
            <p:cNvSpPr>
              <a:spLocks noChangeArrowheads="1"/>
            </p:cNvSpPr>
            <p:nvPr/>
          </p:nvSpPr>
          <p:spPr bwMode="auto">
            <a:xfrm>
              <a:off x="3106" y="3925"/>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6175" name="Group 193">
              <a:extLst>
                <a:ext uri="{FF2B5EF4-FFF2-40B4-BE49-F238E27FC236}">
                  <a16:creationId xmlns:a16="http://schemas.microsoft.com/office/drawing/2014/main" id="{B52D4F0B-886C-820B-F276-8A50BE6703E0}"/>
                </a:ext>
              </a:extLst>
            </p:cNvPr>
            <p:cNvGrpSpPr>
              <a:grpSpLocks/>
            </p:cNvGrpSpPr>
            <p:nvPr/>
          </p:nvGrpSpPr>
          <p:grpSpPr bwMode="auto">
            <a:xfrm>
              <a:off x="2744" y="3929"/>
              <a:ext cx="317" cy="231"/>
              <a:chOff x="2744" y="3290"/>
              <a:chExt cx="317" cy="231"/>
            </a:xfrm>
          </p:grpSpPr>
          <p:sp>
            <p:nvSpPr>
              <p:cNvPr id="6176" name="Oval 194">
                <a:extLst>
                  <a:ext uri="{FF2B5EF4-FFF2-40B4-BE49-F238E27FC236}">
                    <a16:creationId xmlns:a16="http://schemas.microsoft.com/office/drawing/2014/main" id="{54A5F303-A22E-8291-B643-981EE5F58F4F}"/>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6177" name="Text Box 195">
                <a:extLst>
                  <a:ext uri="{FF2B5EF4-FFF2-40B4-BE49-F238E27FC236}">
                    <a16:creationId xmlns:a16="http://schemas.microsoft.com/office/drawing/2014/main" id="{9B9F6450-31F8-8E68-E0FE-C5C4E426595D}"/>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2FA03C4-7092-D313-3FBE-B19274F2DFFA}"/>
              </a:ext>
            </a:extLst>
          </p:cNvPr>
          <p:cNvSpPr>
            <a:spLocks noGrp="1" noChangeArrowheads="1"/>
          </p:cNvSpPr>
          <p:nvPr>
            <p:ph type="title"/>
          </p:nvPr>
        </p:nvSpPr>
        <p:spPr/>
        <p:txBody>
          <a:bodyPr/>
          <a:lstStyle/>
          <a:p>
            <a:r>
              <a:rPr lang="de-DE" altLang="de-DE"/>
              <a:t>Körperbau eines Regenwurms</a:t>
            </a:r>
          </a:p>
        </p:txBody>
      </p:sp>
      <p:grpSp>
        <p:nvGrpSpPr>
          <p:cNvPr id="7171" name="Group 3">
            <a:extLst>
              <a:ext uri="{FF2B5EF4-FFF2-40B4-BE49-F238E27FC236}">
                <a16:creationId xmlns:a16="http://schemas.microsoft.com/office/drawing/2014/main" id="{73F7F87B-81E0-B914-EF58-2AD1C54C4094}"/>
              </a:ext>
            </a:extLst>
          </p:cNvPr>
          <p:cNvGrpSpPr>
            <a:grpSpLocks/>
          </p:cNvGrpSpPr>
          <p:nvPr/>
        </p:nvGrpSpPr>
        <p:grpSpPr bwMode="auto">
          <a:xfrm>
            <a:off x="466725" y="3709988"/>
            <a:ext cx="2881313" cy="366712"/>
            <a:chOff x="294" y="2337"/>
            <a:chExt cx="1815" cy="231"/>
          </a:xfrm>
        </p:grpSpPr>
        <p:sp>
          <p:nvSpPr>
            <p:cNvPr id="7267" name="Rectangle 4">
              <a:extLst>
                <a:ext uri="{FF2B5EF4-FFF2-40B4-BE49-F238E27FC236}">
                  <a16:creationId xmlns:a16="http://schemas.microsoft.com/office/drawing/2014/main" id="{DE47C1EC-C20D-5AFC-41C7-7A5638A0F728}"/>
                </a:ext>
              </a:extLst>
            </p:cNvPr>
            <p:cNvSpPr>
              <a:spLocks noChangeArrowheads="1"/>
            </p:cNvSpPr>
            <p:nvPr/>
          </p:nvSpPr>
          <p:spPr bwMode="auto">
            <a:xfrm>
              <a:off x="611" y="2337"/>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8" name="Group 5">
              <a:extLst>
                <a:ext uri="{FF2B5EF4-FFF2-40B4-BE49-F238E27FC236}">
                  <a16:creationId xmlns:a16="http://schemas.microsoft.com/office/drawing/2014/main" id="{E14CACF9-69E2-2984-5518-10ADC1426C6D}"/>
                </a:ext>
              </a:extLst>
            </p:cNvPr>
            <p:cNvGrpSpPr>
              <a:grpSpLocks/>
            </p:cNvGrpSpPr>
            <p:nvPr/>
          </p:nvGrpSpPr>
          <p:grpSpPr bwMode="auto">
            <a:xfrm>
              <a:off x="294" y="2337"/>
              <a:ext cx="227" cy="231"/>
              <a:chOff x="204" y="2704"/>
              <a:chExt cx="227" cy="231"/>
            </a:xfrm>
          </p:grpSpPr>
          <p:sp>
            <p:nvSpPr>
              <p:cNvPr id="7269" name="Oval 6">
                <a:extLst>
                  <a:ext uri="{FF2B5EF4-FFF2-40B4-BE49-F238E27FC236}">
                    <a16:creationId xmlns:a16="http://schemas.microsoft.com/office/drawing/2014/main" id="{0FEEFB0C-9E63-DD2B-3EFA-D3C116496FF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70" name="Text Box 7">
                <a:extLst>
                  <a:ext uri="{FF2B5EF4-FFF2-40B4-BE49-F238E27FC236}">
                    <a16:creationId xmlns:a16="http://schemas.microsoft.com/office/drawing/2014/main" id="{7E34BA96-6CFD-3271-9F32-034172222A5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0">
            <a:extLst>
              <a:ext uri="{FF2B5EF4-FFF2-40B4-BE49-F238E27FC236}">
                <a16:creationId xmlns:a16="http://schemas.microsoft.com/office/drawing/2014/main" id="{A818E7C4-07EC-B354-CCEB-63B29F10113C}"/>
              </a:ext>
            </a:extLst>
          </p:cNvPr>
          <p:cNvGrpSpPr>
            <a:grpSpLocks/>
          </p:cNvGrpSpPr>
          <p:nvPr/>
        </p:nvGrpSpPr>
        <p:grpSpPr bwMode="auto">
          <a:xfrm>
            <a:off x="4427538" y="4724400"/>
            <a:ext cx="3024187" cy="366713"/>
            <a:chOff x="2789" y="2976"/>
            <a:chExt cx="1905" cy="231"/>
          </a:xfrm>
        </p:grpSpPr>
        <p:sp>
          <p:nvSpPr>
            <p:cNvPr id="7263" name="Rectangle 11">
              <a:extLst>
                <a:ext uri="{FF2B5EF4-FFF2-40B4-BE49-F238E27FC236}">
                  <a16:creationId xmlns:a16="http://schemas.microsoft.com/office/drawing/2014/main" id="{E6A00A4B-A60E-F48B-3A0F-20B20DC1414C}"/>
                </a:ext>
              </a:extLst>
            </p:cNvPr>
            <p:cNvSpPr>
              <a:spLocks noChangeArrowheads="1"/>
            </p:cNvSpPr>
            <p:nvPr/>
          </p:nvSpPr>
          <p:spPr bwMode="auto">
            <a:xfrm>
              <a:off x="3106" y="2976"/>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4" name="Group 12">
              <a:extLst>
                <a:ext uri="{FF2B5EF4-FFF2-40B4-BE49-F238E27FC236}">
                  <a16:creationId xmlns:a16="http://schemas.microsoft.com/office/drawing/2014/main" id="{36D57001-9510-C183-E8E5-1ACFC9E77DCD}"/>
                </a:ext>
              </a:extLst>
            </p:cNvPr>
            <p:cNvGrpSpPr>
              <a:grpSpLocks/>
            </p:cNvGrpSpPr>
            <p:nvPr/>
          </p:nvGrpSpPr>
          <p:grpSpPr bwMode="auto">
            <a:xfrm>
              <a:off x="2789" y="2976"/>
              <a:ext cx="227" cy="231"/>
              <a:chOff x="204" y="2704"/>
              <a:chExt cx="227" cy="231"/>
            </a:xfrm>
          </p:grpSpPr>
          <p:sp>
            <p:nvSpPr>
              <p:cNvPr id="7265" name="Oval 13">
                <a:extLst>
                  <a:ext uri="{FF2B5EF4-FFF2-40B4-BE49-F238E27FC236}">
                    <a16:creationId xmlns:a16="http://schemas.microsoft.com/office/drawing/2014/main" id="{C738E697-11CE-995F-37B2-84FA4F9F3B4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6" name="Text Box 14">
                <a:extLst>
                  <a:ext uri="{FF2B5EF4-FFF2-40B4-BE49-F238E27FC236}">
                    <a16:creationId xmlns:a16="http://schemas.microsoft.com/office/drawing/2014/main" id="{B465D60D-9B93-AA0E-E37F-FB7411AC595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grpSp>
        <p:nvGrpSpPr>
          <p:cNvPr id="7173" name="Group 16">
            <a:extLst>
              <a:ext uri="{FF2B5EF4-FFF2-40B4-BE49-F238E27FC236}">
                <a16:creationId xmlns:a16="http://schemas.microsoft.com/office/drawing/2014/main" id="{403AE40E-7E2B-E95A-840E-0DFD4A1FD2D0}"/>
              </a:ext>
            </a:extLst>
          </p:cNvPr>
          <p:cNvGrpSpPr>
            <a:grpSpLocks/>
          </p:cNvGrpSpPr>
          <p:nvPr/>
        </p:nvGrpSpPr>
        <p:grpSpPr bwMode="auto">
          <a:xfrm>
            <a:off x="4356100" y="5222875"/>
            <a:ext cx="3095625" cy="366713"/>
            <a:chOff x="2744" y="3290"/>
            <a:chExt cx="1950" cy="231"/>
          </a:xfrm>
        </p:grpSpPr>
        <p:sp>
          <p:nvSpPr>
            <p:cNvPr id="7259" name="Rectangle 17">
              <a:extLst>
                <a:ext uri="{FF2B5EF4-FFF2-40B4-BE49-F238E27FC236}">
                  <a16:creationId xmlns:a16="http://schemas.microsoft.com/office/drawing/2014/main" id="{037F7AC7-9CF6-41BE-9BB8-015EA9B03B29}"/>
                </a:ext>
              </a:extLst>
            </p:cNvPr>
            <p:cNvSpPr>
              <a:spLocks noChangeArrowheads="1"/>
            </p:cNvSpPr>
            <p:nvPr/>
          </p:nvSpPr>
          <p:spPr bwMode="auto">
            <a:xfrm>
              <a:off x="3106" y="3294"/>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60" name="Group 18">
              <a:extLst>
                <a:ext uri="{FF2B5EF4-FFF2-40B4-BE49-F238E27FC236}">
                  <a16:creationId xmlns:a16="http://schemas.microsoft.com/office/drawing/2014/main" id="{60BF3B69-EF9A-74E4-9BCB-5C0AEC5EDC88}"/>
                </a:ext>
              </a:extLst>
            </p:cNvPr>
            <p:cNvGrpSpPr>
              <a:grpSpLocks/>
            </p:cNvGrpSpPr>
            <p:nvPr/>
          </p:nvGrpSpPr>
          <p:grpSpPr bwMode="auto">
            <a:xfrm>
              <a:off x="2744" y="3290"/>
              <a:ext cx="317" cy="231"/>
              <a:chOff x="2744" y="3290"/>
              <a:chExt cx="317" cy="231"/>
            </a:xfrm>
          </p:grpSpPr>
          <p:sp>
            <p:nvSpPr>
              <p:cNvPr id="7261" name="Oval 19">
                <a:extLst>
                  <a:ext uri="{FF2B5EF4-FFF2-40B4-BE49-F238E27FC236}">
                    <a16:creationId xmlns:a16="http://schemas.microsoft.com/office/drawing/2014/main" id="{31517153-68C0-E936-ED0D-5E65C963C221}"/>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62" name="Text Box 20">
                <a:extLst>
                  <a:ext uri="{FF2B5EF4-FFF2-40B4-BE49-F238E27FC236}">
                    <a16:creationId xmlns:a16="http://schemas.microsoft.com/office/drawing/2014/main" id="{215A5D43-45BD-FD88-C765-9FA1369BE8AA}"/>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grpSp>
      </p:grpSp>
      <p:grpSp>
        <p:nvGrpSpPr>
          <p:cNvPr id="7174" name="Group 22">
            <a:extLst>
              <a:ext uri="{FF2B5EF4-FFF2-40B4-BE49-F238E27FC236}">
                <a16:creationId xmlns:a16="http://schemas.microsoft.com/office/drawing/2014/main" id="{C3A04098-5618-1D3C-D592-90887E109D4E}"/>
              </a:ext>
            </a:extLst>
          </p:cNvPr>
          <p:cNvGrpSpPr>
            <a:grpSpLocks/>
          </p:cNvGrpSpPr>
          <p:nvPr/>
        </p:nvGrpSpPr>
        <p:grpSpPr bwMode="auto">
          <a:xfrm>
            <a:off x="4427538" y="4221163"/>
            <a:ext cx="3024187" cy="366712"/>
            <a:chOff x="2789" y="2659"/>
            <a:chExt cx="1905" cy="231"/>
          </a:xfrm>
        </p:grpSpPr>
        <p:sp>
          <p:nvSpPr>
            <p:cNvPr id="7255" name="Rectangle 23">
              <a:extLst>
                <a:ext uri="{FF2B5EF4-FFF2-40B4-BE49-F238E27FC236}">
                  <a16:creationId xmlns:a16="http://schemas.microsoft.com/office/drawing/2014/main" id="{BFCBBB2F-34A2-2E29-88FF-4E1DBEE46D64}"/>
                </a:ext>
              </a:extLst>
            </p:cNvPr>
            <p:cNvSpPr>
              <a:spLocks noChangeArrowheads="1"/>
            </p:cNvSpPr>
            <p:nvPr/>
          </p:nvSpPr>
          <p:spPr bwMode="auto">
            <a:xfrm>
              <a:off x="3106" y="2659"/>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56" name="Group 24">
              <a:extLst>
                <a:ext uri="{FF2B5EF4-FFF2-40B4-BE49-F238E27FC236}">
                  <a16:creationId xmlns:a16="http://schemas.microsoft.com/office/drawing/2014/main" id="{762C422E-3299-D78E-6B47-01755A540476}"/>
                </a:ext>
              </a:extLst>
            </p:cNvPr>
            <p:cNvGrpSpPr>
              <a:grpSpLocks/>
            </p:cNvGrpSpPr>
            <p:nvPr/>
          </p:nvGrpSpPr>
          <p:grpSpPr bwMode="auto">
            <a:xfrm>
              <a:off x="2789" y="2659"/>
              <a:ext cx="227" cy="231"/>
              <a:chOff x="204" y="2704"/>
              <a:chExt cx="227" cy="231"/>
            </a:xfrm>
          </p:grpSpPr>
          <p:sp>
            <p:nvSpPr>
              <p:cNvPr id="7257" name="Oval 25">
                <a:extLst>
                  <a:ext uri="{FF2B5EF4-FFF2-40B4-BE49-F238E27FC236}">
                    <a16:creationId xmlns:a16="http://schemas.microsoft.com/office/drawing/2014/main" id="{C6138C39-D9EE-B8A7-A618-B711B8E30C7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8" name="Text Box 26">
                <a:extLst>
                  <a:ext uri="{FF2B5EF4-FFF2-40B4-BE49-F238E27FC236}">
                    <a16:creationId xmlns:a16="http://schemas.microsoft.com/office/drawing/2014/main" id="{F9C8C9E7-7840-A541-7FD3-8A942EE422B5}"/>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sp>
        <p:nvSpPr>
          <p:cNvPr id="7175" name="Oval 28">
            <a:extLst>
              <a:ext uri="{FF2B5EF4-FFF2-40B4-BE49-F238E27FC236}">
                <a16:creationId xmlns:a16="http://schemas.microsoft.com/office/drawing/2014/main" id="{92D8B8FC-EAD6-0E05-46EB-9FE3DA35ECD7}"/>
              </a:ext>
            </a:extLst>
          </p:cNvPr>
          <p:cNvSpPr>
            <a:spLocks noChangeArrowheads="1"/>
          </p:cNvSpPr>
          <p:nvPr/>
        </p:nvSpPr>
        <p:spPr bwMode="auto">
          <a:xfrm>
            <a:off x="3121025" y="1412875"/>
            <a:ext cx="360363" cy="358775"/>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6" name="Text Box 29">
            <a:extLst>
              <a:ext uri="{FF2B5EF4-FFF2-40B4-BE49-F238E27FC236}">
                <a16:creationId xmlns:a16="http://schemas.microsoft.com/office/drawing/2014/main" id="{7280289B-515D-26C2-EF44-126F3F9CE790}"/>
              </a:ext>
            </a:extLst>
          </p:cNvPr>
          <p:cNvSpPr txBox="1">
            <a:spLocks noChangeArrowheads="1"/>
          </p:cNvSpPr>
          <p:nvPr/>
        </p:nvSpPr>
        <p:spPr bwMode="auto">
          <a:xfrm>
            <a:off x="8388350" y="1549400"/>
            <a:ext cx="288925"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nvGrpSpPr>
          <p:cNvPr id="7177" name="Group 30">
            <a:extLst>
              <a:ext uri="{FF2B5EF4-FFF2-40B4-BE49-F238E27FC236}">
                <a16:creationId xmlns:a16="http://schemas.microsoft.com/office/drawing/2014/main" id="{529505B6-3042-AADB-EB23-B0F128B14084}"/>
              </a:ext>
            </a:extLst>
          </p:cNvPr>
          <p:cNvGrpSpPr>
            <a:grpSpLocks/>
          </p:cNvGrpSpPr>
          <p:nvPr/>
        </p:nvGrpSpPr>
        <p:grpSpPr bwMode="auto">
          <a:xfrm>
            <a:off x="457200" y="549275"/>
            <a:ext cx="8291513" cy="2957513"/>
            <a:chOff x="288" y="709"/>
            <a:chExt cx="5223" cy="1863"/>
          </a:xfrm>
        </p:grpSpPr>
        <p:pic>
          <p:nvPicPr>
            <p:cNvPr id="7218" name="Picture 31" descr="regenwurm">
              <a:extLst>
                <a:ext uri="{FF2B5EF4-FFF2-40B4-BE49-F238E27FC236}">
                  <a16:creationId xmlns:a16="http://schemas.microsoft.com/office/drawing/2014/main" id="{3CAC2BC2-C6A8-F47D-B01A-A62AA7CF54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 y="935"/>
              <a:ext cx="4974" cy="15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219" name="Group 32">
              <a:extLst>
                <a:ext uri="{FF2B5EF4-FFF2-40B4-BE49-F238E27FC236}">
                  <a16:creationId xmlns:a16="http://schemas.microsoft.com/office/drawing/2014/main" id="{3AA24628-949C-4F71-1BD7-1CC997E8EB32}"/>
                </a:ext>
              </a:extLst>
            </p:cNvPr>
            <p:cNvGrpSpPr>
              <a:grpSpLocks/>
            </p:cNvGrpSpPr>
            <p:nvPr/>
          </p:nvGrpSpPr>
          <p:grpSpPr bwMode="auto">
            <a:xfrm>
              <a:off x="4052" y="709"/>
              <a:ext cx="227" cy="231"/>
              <a:chOff x="4052" y="709"/>
              <a:chExt cx="227" cy="231"/>
            </a:xfrm>
          </p:grpSpPr>
          <p:sp>
            <p:nvSpPr>
              <p:cNvPr id="7253" name="Oval 33">
                <a:extLst>
                  <a:ext uri="{FF2B5EF4-FFF2-40B4-BE49-F238E27FC236}">
                    <a16:creationId xmlns:a16="http://schemas.microsoft.com/office/drawing/2014/main" id="{FFF6BEB8-74CF-BFA6-AA6A-EA954EFBA950}"/>
                  </a:ext>
                </a:extLst>
              </p:cNvPr>
              <p:cNvSpPr>
                <a:spLocks noChangeArrowheads="1"/>
              </p:cNvSpPr>
              <p:nvPr/>
            </p:nvSpPr>
            <p:spPr bwMode="auto">
              <a:xfrm>
                <a:off x="4052" y="70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4" name="Text Box 34">
                <a:extLst>
                  <a:ext uri="{FF2B5EF4-FFF2-40B4-BE49-F238E27FC236}">
                    <a16:creationId xmlns:a16="http://schemas.microsoft.com/office/drawing/2014/main" id="{E1DB2FE1-60DD-189E-A602-4C89F3C8D6AC}"/>
                  </a:ext>
                </a:extLst>
              </p:cNvPr>
              <p:cNvSpPr txBox="1">
                <a:spLocks noChangeArrowheads="1"/>
              </p:cNvSpPr>
              <p:nvPr/>
            </p:nvSpPr>
            <p:spPr bwMode="auto">
              <a:xfrm>
                <a:off x="4060" y="709"/>
                <a:ext cx="18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nvGrpSpPr>
            <p:cNvPr id="7220" name="Group 35">
              <a:extLst>
                <a:ext uri="{FF2B5EF4-FFF2-40B4-BE49-F238E27FC236}">
                  <a16:creationId xmlns:a16="http://schemas.microsoft.com/office/drawing/2014/main" id="{3DD8898F-0934-49E6-2DC7-1A7243993F40}"/>
                </a:ext>
              </a:extLst>
            </p:cNvPr>
            <p:cNvGrpSpPr>
              <a:grpSpLocks/>
            </p:cNvGrpSpPr>
            <p:nvPr/>
          </p:nvGrpSpPr>
          <p:grpSpPr bwMode="auto">
            <a:xfrm>
              <a:off x="4967" y="1661"/>
              <a:ext cx="227" cy="231"/>
              <a:chOff x="5012" y="1661"/>
              <a:chExt cx="227" cy="231"/>
            </a:xfrm>
          </p:grpSpPr>
          <p:sp>
            <p:nvSpPr>
              <p:cNvPr id="7251" name="Oval 36">
                <a:extLst>
                  <a:ext uri="{FF2B5EF4-FFF2-40B4-BE49-F238E27FC236}">
                    <a16:creationId xmlns:a16="http://schemas.microsoft.com/office/drawing/2014/main" id="{5921BC43-FA47-6D1F-907C-1B863361F442}"/>
                  </a:ext>
                </a:extLst>
              </p:cNvPr>
              <p:cNvSpPr>
                <a:spLocks noChangeArrowheads="1"/>
              </p:cNvSpPr>
              <p:nvPr/>
            </p:nvSpPr>
            <p:spPr bwMode="auto">
              <a:xfrm>
                <a:off x="5012" y="1661"/>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2" name="Text Box 37">
                <a:extLst>
                  <a:ext uri="{FF2B5EF4-FFF2-40B4-BE49-F238E27FC236}">
                    <a16:creationId xmlns:a16="http://schemas.microsoft.com/office/drawing/2014/main" id="{E303CE8F-A1A0-6AAD-C5A3-ADCC49191A0F}"/>
                  </a:ext>
                </a:extLst>
              </p:cNvPr>
              <p:cNvSpPr txBox="1">
                <a:spLocks noChangeArrowheads="1"/>
              </p:cNvSpPr>
              <p:nvPr/>
            </p:nvSpPr>
            <p:spPr bwMode="auto">
              <a:xfrm>
                <a:off x="5019" y="166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nvGrpSpPr>
            <p:cNvPr id="7221" name="Group 38">
              <a:extLst>
                <a:ext uri="{FF2B5EF4-FFF2-40B4-BE49-F238E27FC236}">
                  <a16:creationId xmlns:a16="http://schemas.microsoft.com/office/drawing/2014/main" id="{16E3BE67-43B0-611D-6A67-74D7E371B073}"/>
                </a:ext>
              </a:extLst>
            </p:cNvPr>
            <p:cNvGrpSpPr>
              <a:grpSpLocks/>
            </p:cNvGrpSpPr>
            <p:nvPr/>
          </p:nvGrpSpPr>
          <p:grpSpPr bwMode="auto">
            <a:xfrm>
              <a:off x="4914" y="2115"/>
              <a:ext cx="227" cy="231"/>
              <a:chOff x="4914" y="2115"/>
              <a:chExt cx="227" cy="231"/>
            </a:xfrm>
          </p:grpSpPr>
          <p:sp>
            <p:nvSpPr>
              <p:cNvPr id="7249" name="Oval 39">
                <a:extLst>
                  <a:ext uri="{FF2B5EF4-FFF2-40B4-BE49-F238E27FC236}">
                    <a16:creationId xmlns:a16="http://schemas.microsoft.com/office/drawing/2014/main" id="{01811FBA-5FA8-8DEF-7FAD-F64AA69C4EB9}"/>
                  </a:ext>
                </a:extLst>
              </p:cNvPr>
              <p:cNvSpPr>
                <a:spLocks noChangeArrowheads="1"/>
              </p:cNvSpPr>
              <p:nvPr/>
            </p:nvSpPr>
            <p:spPr bwMode="auto">
              <a:xfrm>
                <a:off x="4914" y="211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50" name="Text Box 40">
                <a:extLst>
                  <a:ext uri="{FF2B5EF4-FFF2-40B4-BE49-F238E27FC236}">
                    <a16:creationId xmlns:a16="http://schemas.microsoft.com/office/drawing/2014/main" id="{5D970874-2695-BB95-CB6F-6C93414554B0}"/>
                  </a:ext>
                </a:extLst>
              </p:cNvPr>
              <p:cNvSpPr txBox="1">
                <a:spLocks noChangeArrowheads="1"/>
              </p:cNvSpPr>
              <p:nvPr/>
            </p:nvSpPr>
            <p:spPr bwMode="auto">
              <a:xfrm>
                <a:off x="4921" y="2115"/>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nvGrpSpPr>
            <p:cNvPr id="7222" name="Group 41">
              <a:extLst>
                <a:ext uri="{FF2B5EF4-FFF2-40B4-BE49-F238E27FC236}">
                  <a16:creationId xmlns:a16="http://schemas.microsoft.com/office/drawing/2014/main" id="{B5C8E7C1-CC4E-9AAD-CABB-3DFD3837FD1B}"/>
                </a:ext>
              </a:extLst>
            </p:cNvPr>
            <p:cNvGrpSpPr>
              <a:grpSpLocks/>
            </p:cNvGrpSpPr>
            <p:nvPr/>
          </p:nvGrpSpPr>
          <p:grpSpPr bwMode="auto">
            <a:xfrm>
              <a:off x="4188" y="2341"/>
              <a:ext cx="227" cy="231"/>
              <a:chOff x="4188" y="2341"/>
              <a:chExt cx="227" cy="231"/>
            </a:xfrm>
          </p:grpSpPr>
          <p:sp>
            <p:nvSpPr>
              <p:cNvPr id="7247" name="Oval 42">
                <a:extLst>
                  <a:ext uri="{FF2B5EF4-FFF2-40B4-BE49-F238E27FC236}">
                    <a16:creationId xmlns:a16="http://schemas.microsoft.com/office/drawing/2014/main" id="{3CB11D9D-E8F6-C3CC-661A-6DB4E5650EF1}"/>
                  </a:ext>
                </a:extLst>
              </p:cNvPr>
              <p:cNvSpPr>
                <a:spLocks noChangeArrowheads="1"/>
              </p:cNvSpPr>
              <p:nvPr/>
            </p:nvSpPr>
            <p:spPr bwMode="auto">
              <a:xfrm>
                <a:off x="4188" y="234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8" name="Text Box 43">
                <a:extLst>
                  <a:ext uri="{FF2B5EF4-FFF2-40B4-BE49-F238E27FC236}">
                    <a16:creationId xmlns:a16="http://schemas.microsoft.com/office/drawing/2014/main" id="{D28FB89E-0318-C05B-E24E-68B2704E6C43}"/>
                  </a:ext>
                </a:extLst>
              </p:cNvPr>
              <p:cNvSpPr txBox="1">
                <a:spLocks noChangeArrowheads="1"/>
              </p:cNvSpPr>
              <p:nvPr/>
            </p:nvSpPr>
            <p:spPr bwMode="auto">
              <a:xfrm>
                <a:off x="4195" y="234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nvGrpSpPr>
            <p:cNvPr id="7223" name="Group 44">
              <a:extLst>
                <a:ext uri="{FF2B5EF4-FFF2-40B4-BE49-F238E27FC236}">
                  <a16:creationId xmlns:a16="http://schemas.microsoft.com/office/drawing/2014/main" id="{CCDB4859-F129-6482-41FF-5292065EE22E}"/>
                </a:ext>
              </a:extLst>
            </p:cNvPr>
            <p:cNvGrpSpPr>
              <a:grpSpLocks/>
            </p:cNvGrpSpPr>
            <p:nvPr/>
          </p:nvGrpSpPr>
          <p:grpSpPr bwMode="auto">
            <a:xfrm>
              <a:off x="2601" y="2296"/>
              <a:ext cx="227" cy="231"/>
              <a:chOff x="2601" y="2296"/>
              <a:chExt cx="227" cy="231"/>
            </a:xfrm>
          </p:grpSpPr>
          <p:sp>
            <p:nvSpPr>
              <p:cNvPr id="7245" name="Oval 45">
                <a:extLst>
                  <a:ext uri="{FF2B5EF4-FFF2-40B4-BE49-F238E27FC236}">
                    <a16:creationId xmlns:a16="http://schemas.microsoft.com/office/drawing/2014/main" id="{F96225AE-FCE3-5D91-FED1-33715479D1F0}"/>
                  </a:ext>
                </a:extLst>
              </p:cNvPr>
              <p:cNvSpPr>
                <a:spLocks noChangeArrowheads="1"/>
              </p:cNvSpPr>
              <p:nvPr/>
            </p:nvSpPr>
            <p:spPr bwMode="auto">
              <a:xfrm>
                <a:off x="2601" y="229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6" name="Text Box 46">
                <a:extLst>
                  <a:ext uri="{FF2B5EF4-FFF2-40B4-BE49-F238E27FC236}">
                    <a16:creationId xmlns:a16="http://schemas.microsoft.com/office/drawing/2014/main" id="{25795F56-D375-8CDC-B66A-189F12F9E92D}"/>
                  </a:ext>
                </a:extLst>
              </p:cNvPr>
              <p:cNvSpPr txBox="1">
                <a:spLocks noChangeArrowheads="1"/>
              </p:cNvSpPr>
              <p:nvPr/>
            </p:nvSpPr>
            <p:spPr bwMode="auto">
              <a:xfrm>
                <a:off x="2608" y="229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nvGrpSpPr>
            <p:cNvPr id="7224" name="Group 47">
              <a:extLst>
                <a:ext uri="{FF2B5EF4-FFF2-40B4-BE49-F238E27FC236}">
                  <a16:creationId xmlns:a16="http://schemas.microsoft.com/office/drawing/2014/main" id="{A74659E8-D68D-F88C-90CC-5780D96E8008}"/>
                </a:ext>
              </a:extLst>
            </p:cNvPr>
            <p:cNvGrpSpPr>
              <a:grpSpLocks/>
            </p:cNvGrpSpPr>
            <p:nvPr/>
          </p:nvGrpSpPr>
          <p:grpSpPr bwMode="auto">
            <a:xfrm>
              <a:off x="605" y="2160"/>
              <a:ext cx="227" cy="231"/>
              <a:chOff x="605" y="2160"/>
              <a:chExt cx="227" cy="231"/>
            </a:xfrm>
          </p:grpSpPr>
          <p:sp>
            <p:nvSpPr>
              <p:cNvPr id="7243" name="Oval 48">
                <a:extLst>
                  <a:ext uri="{FF2B5EF4-FFF2-40B4-BE49-F238E27FC236}">
                    <a16:creationId xmlns:a16="http://schemas.microsoft.com/office/drawing/2014/main" id="{946C7DF3-5C4A-7A31-8206-C3BF86CC62BA}"/>
                  </a:ext>
                </a:extLst>
              </p:cNvPr>
              <p:cNvSpPr>
                <a:spLocks noChangeArrowheads="1"/>
              </p:cNvSpPr>
              <p:nvPr/>
            </p:nvSpPr>
            <p:spPr bwMode="auto">
              <a:xfrm>
                <a:off x="605"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4" name="Text Box 49">
                <a:extLst>
                  <a:ext uri="{FF2B5EF4-FFF2-40B4-BE49-F238E27FC236}">
                    <a16:creationId xmlns:a16="http://schemas.microsoft.com/office/drawing/2014/main" id="{E995A358-C8AC-92EE-51A8-4DA20F59742A}"/>
                  </a:ext>
                </a:extLst>
              </p:cNvPr>
              <p:cNvSpPr txBox="1">
                <a:spLocks noChangeArrowheads="1"/>
              </p:cNvSpPr>
              <p:nvPr/>
            </p:nvSpPr>
            <p:spPr bwMode="auto">
              <a:xfrm>
                <a:off x="612"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nvGrpSpPr>
            <p:cNvPr id="7225" name="Group 50">
              <a:extLst>
                <a:ext uri="{FF2B5EF4-FFF2-40B4-BE49-F238E27FC236}">
                  <a16:creationId xmlns:a16="http://schemas.microsoft.com/office/drawing/2014/main" id="{CC388911-C5E0-8431-D8FC-23C0C727DE79}"/>
                </a:ext>
              </a:extLst>
            </p:cNvPr>
            <p:cNvGrpSpPr>
              <a:grpSpLocks/>
            </p:cNvGrpSpPr>
            <p:nvPr/>
          </p:nvGrpSpPr>
          <p:grpSpPr bwMode="auto">
            <a:xfrm>
              <a:off x="288" y="1385"/>
              <a:ext cx="227" cy="231"/>
              <a:chOff x="288" y="1344"/>
              <a:chExt cx="227" cy="231"/>
            </a:xfrm>
          </p:grpSpPr>
          <p:sp>
            <p:nvSpPr>
              <p:cNvPr id="7241" name="Oval 51">
                <a:extLst>
                  <a:ext uri="{FF2B5EF4-FFF2-40B4-BE49-F238E27FC236}">
                    <a16:creationId xmlns:a16="http://schemas.microsoft.com/office/drawing/2014/main" id="{48905079-22DD-B22D-8330-F7A1CD4FE3CA}"/>
                  </a:ext>
                </a:extLst>
              </p:cNvPr>
              <p:cNvSpPr>
                <a:spLocks noChangeArrowheads="1"/>
              </p:cNvSpPr>
              <p:nvPr/>
            </p:nvSpPr>
            <p:spPr bwMode="auto">
              <a:xfrm>
                <a:off x="288" y="1344"/>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2" name="Text Box 52">
                <a:extLst>
                  <a:ext uri="{FF2B5EF4-FFF2-40B4-BE49-F238E27FC236}">
                    <a16:creationId xmlns:a16="http://schemas.microsoft.com/office/drawing/2014/main" id="{1788D415-8BEE-CB14-D46A-56BCE1FF65AD}"/>
                  </a:ext>
                </a:extLst>
              </p:cNvPr>
              <p:cNvSpPr txBox="1">
                <a:spLocks noChangeArrowheads="1"/>
              </p:cNvSpPr>
              <p:nvPr/>
            </p:nvSpPr>
            <p:spPr bwMode="auto">
              <a:xfrm>
                <a:off x="295" y="134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8</a:t>
                </a:r>
              </a:p>
            </p:txBody>
          </p:sp>
        </p:grpSp>
        <p:grpSp>
          <p:nvGrpSpPr>
            <p:cNvPr id="7226" name="Group 53">
              <a:extLst>
                <a:ext uri="{FF2B5EF4-FFF2-40B4-BE49-F238E27FC236}">
                  <a16:creationId xmlns:a16="http://schemas.microsoft.com/office/drawing/2014/main" id="{CC6F12B2-6760-09F3-9AC4-6C605F8B3B3E}"/>
                </a:ext>
              </a:extLst>
            </p:cNvPr>
            <p:cNvGrpSpPr>
              <a:grpSpLocks/>
            </p:cNvGrpSpPr>
            <p:nvPr/>
          </p:nvGrpSpPr>
          <p:grpSpPr bwMode="auto">
            <a:xfrm>
              <a:off x="1240" y="1113"/>
              <a:ext cx="227" cy="231"/>
              <a:chOff x="1240" y="1113"/>
              <a:chExt cx="227" cy="231"/>
            </a:xfrm>
          </p:grpSpPr>
          <p:sp>
            <p:nvSpPr>
              <p:cNvPr id="7239" name="Oval 54">
                <a:extLst>
                  <a:ext uri="{FF2B5EF4-FFF2-40B4-BE49-F238E27FC236}">
                    <a16:creationId xmlns:a16="http://schemas.microsoft.com/office/drawing/2014/main" id="{3FBF74C0-7288-A331-488B-39E19D52059D}"/>
                  </a:ext>
                </a:extLst>
              </p:cNvPr>
              <p:cNvSpPr>
                <a:spLocks noChangeArrowheads="1"/>
              </p:cNvSpPr>
              <p:nvPr/>
            </p:nvSpPr>
            <p:spPr bwMode="auto">
              <a:xfrm>
                <a:off x="1240" y="1113"/>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40" name="Text Box 55">
                <a:extLst>
                  <a:ext uri="{FF2B5EF4-FFF2-40B4-BE49-F238E27FC236}">
                    <a16:creationId xmlns:a16="http://schemas.microsoft.com/office/drawing/2014/main" id="{CB818916-6A53-5BF2-E363-5EBC0B336930}"/>
                  </a:ext>
                </a:extLst>
              </p:cNvPr>
              <p:cNvSpPr txBox="1">
                <a:spLocks noChangeArrowheads="1"/>
              </p:cNvSpPr>
              <p:nvPr/>
            </p:nvSpPr>
            <p:spPr bwMode="auto">
              <a:xfrm>
                <a:off x="1247" y="1113"/>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9</a:t>
                </a:r>
              </a:p>
            </p:txBody>
          </p:sp>
        </p:grpSp>
        <p:grpSp>
          <p:nvGrpSpPr>
            <p:cNvPr id="7227" name="Group 56">
              <a:extLst>
                <a:ext uri="{FF2B5EF4-FFF2-40B4-BE49-F238E27FC236}">
                  <a16:creationId xmlns:a16="http://schemas.microsoft.com/office/drawing/2014/main" id="{D81A03D0-FC5F-8347-6D10-73515DFC29BC}"/>
                </a:ext>
              </a:extLst>
            </p:cNvPr>
            <p:cNvGrpSpPr>
              <a:grpSpLocks/>
            </p:cNvGrpSpPr>
            <p:nvPr/>
          </p:nvGrpSpPr>
          <p:grpSpPr bwMode="auto">
            <a:xfrm>
              <a:off x="2426" y="840"/>
              <a:ext cx="317" cy="231"/>
              <a:chOff x="2426" y="840"/>
              <a:chExt cx="317" cy="231"/>
            </a:xfrm>
          </p:grpSpPr>
          <p:sp>
            <p:nvSpPr>
              <p:cNvPr id="7237" name="Oval 57">
                <a:extLst>
                  <a:ext uri="{FF2B5EF4-FFF2-40B4-BE49-F238E27FC236}">
                    <a16:creationId xmlns:a16="http://schemas.microsoft.com/office/drawing/2014/main" id="{4DBFF5EA-26A2-92F1-B72E-D0BBFCCE102B}"/>
                  </a:ext>
                </a:extLst>
              </p:cNvPr>
              <p:cNvSpPr>
                <a:spLocks noChangeArrowheads="1"/>
              </p:cNvSpPr>
              <p:nvPr/>
            </p:nvSpPr>
            <p:spPr bwMode="auto">
              <a:xfrm>
                <a:off x="2465" y="84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8" name="Text Box 58">
                <a:extLst>
                  <a:ext uri="{FF2B5EF4-FFF2-40B4-BE49-F238E27FC236}">
                    <a16:creationId xmlns:a16="http://schemas.microsoft.com/office/drawing/2014/main" id="{DCBDCAB9-D7D1-2A5D-0F6C-2CCCC6F5ACE1}"/>
                  </a:ext>
                </a:extLst>
              </p:cNvPr>
              <p:cNvSpPr txBox="1">
                <a:spLocks noChangeArrowheads="1"/>
              </p:cNvSpPr>
              <p:nvPr/>
            </p:nvSpPr>
            <p:spPr bwMode="auto">
              <a:xfrm>
                <a:off x="2426" y="84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nvGrpSpPr>
            <p:cNvPr id="7228" name="Group 59">
              <a:extLst>
                <a:ext uri="{FF2B5EF4-FFF2-40B4-BE49-F238E27FC236}">
                  <a16:creationId xmlns:a16="http://schemas.microsoft.com/office/drawing/2014/main" id="{3DD28E98-B5C7-49E9-F2E8-78C0681D1470}"/>
                </a:ext>
              </a:extLst>
            </p:cNvPr>
            <p:cNvGrpSpPr>
              <a:grpSpLocks/>
            </p:cNvGrpSpPr>
            <p:nvPr/>
          </p:nvGrpSpPr>
          <p:grpSpPr bwMode="auto">
            <a:xfrm>
              <a:off x="3243" y="886"/>
              <a:ext cx="363" cy="231"/>
              <a:chOff x="3288" y="845"/>
              <a:chExt cx="363" cy="231"/>
            </a:xfrm>
          </p:grpSpPr>
          <p:sp>
            <p:nvSpPr>
              <p:cNvPr id="7235" name="Oval 60">
                <a:extLst>
                  <a:ext uri="{FF2B5EF4-FFF2-40B4-BE49-F238E27FC236}">
                    <a16:creationId xmlns:a16="http://schemas.microsoft.com/office/drawing/2014/main" id="{558A9834-987A-7CF7-B7AA-0409E9DEA04E}"/>
                  </a:ext>
                </a:extLst>
              </p:cNvPr>
              <p:cNvSpPr>
                <a:spLocks noChangeArrowheads="1"/>
              </p:cNvSpPr>
              <p:nvPr/>
            </p:nvSpPr>
            <p:spPr bwMode="auto">
              <a:xfrm>
                <a:off x="3334" y="84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6" name="Text Box 61">
                <a:extLst>
                  <a:ext uri="{FF2B5EF4-FFF2-40B4-BE49-F238E27FC236}">
                    <a16:creationId xmlns:a16="http://schemas.microsoft.com/office/drawing/2014/main" id="{E40E9525-49C4-BDE9-D9B8-4B4C52C28193}"/>
                  </a:ext>
                </a:extLst>
              </p:cNvPr>
              <p:cNvSpPr txBox="1">
                <a:spLocks noChangeArrowheads="1"/>
              </p:cNvSpPr>
              <p:nvPr/>
            </p:nvSpPr>
            <p:spPr bwMode="auto">
              <a:xfrm>
                <a:off x="3288" y="845"/>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nvGrpSpPr>
            <p:cNvPr id="7229" name="Group 62">
              <a:extLst>
                <a:ext uri="{FF2B5EF4-FFF2-40B4-BE49-F238E27FC236}">
                  <a16:creationId xmlns:a16="http://schemas.microsoft.com/office/drawing/2014/main" id="{054E7D7B-6672-F601-FDF8-C5C98EA3B261}"/>
                </a:ext>
              </a:extLst>
            </p:cNvPr>
            <p:cNvGrpSpPr>
              <a:grpSpLocks/>
            </p:cNvGrpSpPr>
            <p:nvPr/>
          </p:nvGrpSpPr>
          <p:grpSpPr bwMode="auto">
            <a:xfrm>
              <a:off x="5284" y="976"/>
              <a:ext cx="227" cy="231"/>
              <a:chOff x="5420" y="931"/>
              <a:chExt cx="227" cy="231"/>
            </a:xfrm>
          </p:grpSpPr>
          <p:sp>
            <p:nvSpPr>
              <p:cNvPr id="7233" name="Oval 63">
                <a:extLst>
                  <a:ext uri="{FF2B5EF4-FFF2-40B4-BE49-F238E27FC236}">
                    <a16:creationId xmlns:a16="http://schemas.microsoft.com/office/drawing/2014/main" id="{C0C839D1-1C0F-B7E1-4222-450D4E8ECF89}"/>
                  </a:ext>
                </a:extLst>
              </p:cNvPr>
              <p:cNvSpPr>
                <a:spLocks noChangeArrowheads="1"/>
              </p:cNvSpPr>
              <p:nvPr/>
            </p:nvSpPr>
            <p:spPr bwMode="auto">
              <a:xfrm>
                <a:off x="5420" y="935"/>
                <a:ext cx="227" cy="226"/>
              </a:xfrm>
              <a:prstGeom prst="ellipse">
                <a:avLst/>
              </a:prstGeom>
              <a:solidFill>
                <a:srgbClr val="FF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4" name="Text Box 64">
                <a:extLst>
                  <a:ext uri="{FF2B5EF4-FFF2-40B4-BE49-F238E27FC236}">
                    <a16:creationId xmlns:a16="http://schemas.microsoft.com/office/drawing/2014/main" id="{7D00AD83-D249-18E2-6213-8CAA49C0EFEC}"/>
                  </a:ext>
                </a:extLst>
              </p:cNvPr>
              <p:cNvSpPr txBox="1">
                <a:spLocks noChangeArrowheads="1"/>
              </p:cNvSpPr>
              <p:nvPr/>
            </p:nvSpPr>
            <p:spPr bwMode="auto">
              <a:xfrm>
                <a:off x="5420" y="931"/>
                <a:ext cx="182" cy="23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nvGrpSpPr>
            <p:cNvPr id="7230" name="Group 65">
              <a:extLst>
                <a:ext uri="{FF2B5EF4-FFF2-40B4-BE49-F238E27FC236}">
                  <a16:creationId xmlns:a16="http://schemas.microsoft.com/office/drawing/2014/main" id="{5C27F40C-1D3A-6293-64CC-0F4A0D103BEC}"/>
                </a:ext>
              </a:extLst>
            </p:cNvPr>
            <p:cNvGrpSpPr>
              <a:grpSpLocks/>
            </p:cNvGrpSpPr>
            <p:nvPr/>
          </p:nvGrpSpPr>
          <p:grpSpPr bwMode="auto">
            <a:xfrm>
              <a:off x="1927" y="890"/>
              <a:ext cx="363" cy="231"/>
              <a:chOff x="1927" y="890"/>
              <a:chExt cx="363" cy="231"/>
            </a:xfrm>
          </p:grpSpPr>
          <p:sp>
            <p:nvSpPr>
              <p:cNvPr id="7231" name="Text Box 66">
                <a:extLst>
                  <a:ext uri="{FF2B5EF4-FFF2-40B4-BE49-F238E27FC236}">
                    <a16:creationId xmlns:a16="http://schemas.microsoft.com/office/drawing/2014/main" id="{27335FFA-15DE-20EB-43DC-1FA9DE72AC98}"/>
                  </a:ext>
                </a:extLst>
              </p:cNvPr>
              <p:cNvSpPr txBox="1">
                <a:spLocks noChangeArrowheads="1"/>
              </p:cNvSpPr>
              <p:nvPr/>
            </p:nvSpPr>
            <p:spPr bwMode="auto">
              <a:xfrm>
                <a:off x="1927" y="890"/>
                <a:ext cx="36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10</a:t>
                </a:r>
              </a:p>
            </p:txBody>
          </p:sp>
          <p:sp>
            <p:nvSpPr>
              <p:cNvPr id="7232" name="Oval 67">
                <a:extLst>
                  <a:ext uri="{FF2B5EF4-FFF2-40B4-BE49-F238E27FC236}">
                    <a16:creationId xmlns:a16="http://schemas.microsoft.com/office/drawing/2014/main" id="{F50D8A3C-9FE6-5BE3-25FC-76AE10D2C3D8}"/>
                  </a:ext>
                </a:extLst>
              </p:cNvPr>
              <p:cNvSpPr>
                <a:spLocks noChangeArrowheads="1"/>
              </p:cNvSpPr>
              <p:nvPr/>
            </p:nvSpPr>
            <p:spPr bwMode="auto">
              <a:xfrm>
                <a:off x="1967" y="89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grpSp>
      <p:grpSp>
        <p:nvGrpSpPr>
          <p:cNvPr id="7178" name="Group 68">
            <a:extLst>
              <a:ext uri="{FF2B5EF4-FFF2-40B4-BE49-F238E27FC236}">
                <a16:creationId xmlns:a16="http://schemas.microsoft.com/office/drawing/2014/main" id="{8C66EA5C-96A3-526F-42DA-1FCF60119A49}"/>
              </a:ext>
            </a:extLst>
          </p:cNvPr>
          <p:cNvGrpSpPr>
            <a:grpSpLocks/>
          </p:cNvGrpSpPr>
          <p:nvPr/>
        </p:nvGrpSpPr>
        <p:grpSpPr bwMode="auto">
          <a:xfrm>
            <a:off x="466725" y="4214813"/>
            <a:ext cx="2881313" cy="366712"/>
            <a:chOff x="294" y="2655"/>
            <a:chExt cx="1815" cy="231"/>
          </a:xfrm>
        </p:grpSpPr>
        <p:sp>
          <p:nvSpPr>
            <p:cNvPr id="7214" name="Rectangle 69">
              <a:extLst>
                <a:ext uri="{FF2B5EF4-FFF2-40B4-BE49-F238E27FC236}">
                  <a16:creationId xmlns:a16="http://schemas.microsoft.com/office/drawing/2014/main" id="{EDB55C94-2240-490A-0B20-C218111057FA}"/>
                </a:ext>
              </a:extLst>
            </p:cNvPr>
            <p:cNvSpPr>
              <a:spLocks noChangeArrowheads="1"/>
            </p:cNvSpPr>
            <p:nvPr/>
          </p:nvSpPr>
          <p:spPr bwMode="auto">
            <a:xfrm>
              <a:off x="611" y="2655"/>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15" name="Group 70">
              <a:extLst>
                <a:ext uri="{FF2B5EF4-FFF2-40B4-BE49-F238E27FC236}">
                  <a16:creationId xmlns:a16="http://schemas.microsoft.com/office/drawing/2014/main" id="{95396DBF-4251-4BDF-E259-077E96DF237B}"/>
                </a:ext>
              </a:extLst>
            </p:cNvPr>
            <p:cNvGrpSpPr>
              <a:grpSpLocks/>
            </p:cNvGrpSpPr>
            <p:nvPr/>
          </p:nvGrpSpPr>
          <p:grpSpPr bwMode="auto">
            <a:xfrm>
              <a:off x="294" y="2655"/>
              <a:ext cx="227" cy="231"/>
              <a:chOff x="204" y="2704"/>
              <a:chExt cx="227" cy="231"/>
            </a:xfrm>
          </p:grpSpPr>
          <p:sp>
            <p:nvSpPr>
              <p:cNvPr id="7216" name="Oval 71">
                <a:extLst>
                  <a:ext uri="{FF2B5EF4-FFF2-40B4-BE49-F238E27FC236}">
                    <a16:creationId xmlns:a16="http://schemas.microsoft.com/office/drawing/2014/main" id="{1F1256B6-2F60-64AD-9FE3-6008CE6EB4C0}"/>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72">
                <a:extLst>
                  <a:ext uri="{FF2B5EF4-FFF2-40B4-BE49-F238E27FC236}">
                    <a16:creationId xmlns:a16="http://schemas.microsoft.com/office/drawing/2014/main" id="{4BE847F7-B208-F1F5-2DCD-ABD6822C4F5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9" name="Group 74">
            <a:extLst>
              <a:ext uri="{FF2B5EF4-FFF2-40B4-BE49-F238E27FC236}">
                <a16:creationId xmlns:a16="http://schemas.microsoft.com/office/drawing/2014/main" id="{84F7B3E7-0034-4C0E-C239-221769895E63}"/>
              </a:ext>
            </a:extLst>
          </p:cNvPr>
          <p:cNvGrpSpPr>
            <a:grpSpLocks/>
          </p:cNvGrpSpPr>
          <p:nvPr/>
        </p:nvGrpSpPr>
        <p:grpSpPr bwMode="auto">
          <a:xfrm>
            <a:off x="466725" y="4718050"/>
            <a:ext cx="2881313" cy="366713"/>
            <a:chOff x="294" y="2972"/>
            <a:chExt cx="1815" cy="231"/>
          </a:xfrm>
        </p:grpSpPr>
        <p:sp>
          <p:nvSpPr>
            <p:cNvPr id="7210" name="Rectangle 75">
              <a:extLst>
                <a:ext uri="{FF2B5EF4-FFF2-40B4-BE49-F238E27FC236}">
                  <a16:creationId xmlns:a16="http://schemas.microsoft.com/office/drawing/2014/main" id="{1EBBECE2-E638-0E56-83A0-A31B5AE1E98A}"/>
                </a:ext>
              </a:extLst>
            </p:cNvPr>
            <p:cNvSpPr>
              <a:spLocks noChangeArrowheads="1"/>
            </p:cNvSpPr>
            <p:nvPr/>
          </p:nvSpPr>
          <p:spPr bwMode="auto">
            <a:xfrm>
              <a:off x="611" y="2972"/>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11" name="Group 76">
              <a:extLst>
                <a:ext uri="{FF2B5EF4-FFF2-40B4-BE49-F238E27FC236}">
                  <a16:creationId xmlns:a16="http://schemas.microsoft.com/office/drawing/2014/main" id="{E9D9AAFD-AF8E-3090-D89B-47DB3B10A281}"/>
                </a:ext>
              </a:extLst>
            </p:cNvPr>
            <p:cNvGrpSpPr>
              <a:grpSpLocks/>
            </p:cNvGrpSpPr>
            <p:nvPr/>
          </p:nvGrpSpPr>
          <p:grpSpPr bwMode="auto">
            <a:xfrm>
              <a:off x="294" y="2972"/>
              <a:ext cx="227" cy="231"/>
              <a:chOff x="204" y="2704"/>
              <a:chExt cx="227" cy="231"/>
            </a:xfrm>
          </p:grpSpPr>
          <p:sp>
            <p:nvSpPr>
              <p:cNvPr id="7212" name="Oval 77">
                <a:extLst>
                  <a:ext uri="{FF2B5EF4-FFF2-40B4-BE49-F238E27FC236}">
                    <a16:creationId xmlns:a16="http://schemas.microsoft.com/office/drawing/2014/main" id="{82AB9C11-7BD9-7007-A97E-32C449E561B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3" name="Text Box 78">
                <a:extLst>
                  <a:ext uri="{FF2B5EF4-FFF2-40B4-BE49-F238E27FC236}">
                    <a16:creationId xmlns:a16="http://schemas.microsoft.com/office/drawing/2014/main" id="{3944102F-9AFE-2A05-5DBF-18318917EC1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80" name="Group 80">
            <a:extLst>
              <a:ext uri="{FF2B5EF4-FFF2-40B4-BE49-F238E27FC236}">
                <a16:creationId xmlns:a16="http://schemas.microsoft.com/office/drawing/2014/main" id="{D84C6BFE-2966-3329-AF70-FD680C077F43}"/>
              </a:ext>
            </a:extLst>
          </p:cNvPr>
          <p:cNvGrpSpPr>
            <a:grpSpLocks/>
          </p:cNvGrpSpPr>
          <p:nvPr/>
        </p:nvGrpSpPr>
        <p:grpSpPr bwMode="auto">
          <a:xfrm>
            <a:off x="466725" y="5726113"/>
            <a:ext cx="2881313" cy="366712"/>
            <a:chOff x="294" y="3607"/>
            <a:chExt cx="1815" cy="231"/>
          </a:xfrm>
        </p:grpSpPr>
        <p:sp>
          <p:nvSpPr>
            <p:cNvPr id="7206" name="Rectangle 81">
              <a:extLst>
                <a:ext uri="{FF2B5EF4-FFF2-40B4-BE49-F238E27FC236}">
                  <a16:creationId xmlns:a16="http://schemas.microsoft.com/office/drawing/2014/main" id="{4D663282-12F6-CF83-2069-33CCA6FAB3BF}"/>
                </a:ext>
              </a:extLst>
            </p:cNvPr>
            <p:cNvSpPr>
              <a:spLocks noChangeArrowheads="1"/>
            </p:cNvSpPr>
            <p:nvPr/>
          </p:nvSpPr>
          <p:spPr bwMode="auto">
            <a:xfrm>
              <a:off x="611" y="3607"/>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07" name="Group 82">
              <a:extLst>
                <a:ext uri="{FF2B5EF4-FFF2-40B4-BE49-F238E27FC236}">
                  <a16:creationId xmlns:a16="http://schemas.microsoft.com/office/drawing/2014/main" id="{67FC159C-8461-7DF9-6F2D-C61A904BFD54}"/>
                </a:ext>
              </a:extLst>
            </p:cNvPr>
            <p:cNvGrpSpPr>
              <a:grpSpLocks/>
            </p:cNvGrpSpPr>
            <p:nvPr/>
          </p:nvGrpSpPr>
          <p:grpSpPr bwMode="auto">
            <a:xfrm>
              <a:off x="294" y="3607"/>
              <a:ext cx="227" cy="231"/>
              <a:chOff x="204" y="2704"/>
              <a:chExt cx="227" cy="231"/>
            </a:xfrm>
          </p:grpSpPr>
          <p:sp>
            <p:nvSpPr>
              <p:cNvPr id="7208" name="Oval 83">
                <a:extLst>
                  <a:ext uri="{FF2B5EF4-FFF2-40B4-BE49-F238E27FC236}">
                    <a16:creationId xmlns:a16="http://schemas.microsoft.com/office/drawing/2014/main" id="{5CBE6F47-8ABD-F56B-3E44-B6EC500EE1C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9" name="Text Box 84">
                <a:extLst>
                  <a:ext uri="{FF2B5EF4-FFF2-40B4-BE49-F238E27FC236}">
                    <a16:creationId xmlns:a16="http://schemas.microsoft.com/office/drawing/2014/main" id="{09783BF8-0325-41A7-2AC9-19659EB9F4C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7181" name="Group 86">
            <a:extLst>
              <a:ext uri="{FF2B5EF4-FFF2-40B4-BE49-F238E27FC236}">
                <a16:creationId xmlns:a16="http://schemas.microsoft.com/office/drawing/2014/main" id="{CE58C0BA-CC3A-45C8-9B18-DE7029DA8FEF}"/>
              </a:ext>
            </a:extLst>
          </p:cNvPr>
          <p:cNvGrpSpPr>
            <a:grpSpLocks/>
          </p:cNvGrpSpPr>
          <p:nvPr/>
        </p:nvGrpSpPr>
        <p:grpSpPr bwMode="auto">
          <a:xfrm>
            <a:off x="466725" y="5222875"/>
            <a:ext cx="2881313" cy="366713"/>
            <a:chOff x="294" y="3290"/>
            <a:chExt cx="1815" cy="231"/>
          </a:xfrm>
        </p:grpSpPr>
        <p:sp>
          <p:nvSpPr>
            <p:cNvPr id="7202" name="Rectangle 87">
              <a:extLst>
                <a:ext uri="{FF2B5EF4-FFF2-40B4-BE49-F238E27FC236}">
                  <a16:creationId xmlns:a16="http://schemas.microsoft.com/office/drawing/2014/main" id="{988D074C-0AB1-0697-D1EC-FD1AAD811ADF}"/>
                </a:ext>
              </a:extLst>
            </p:cNvPr>
            <p:cNvSpPr>
              <a:spLocks noChangeArrowheads="1"/>
            </p:cNvSpPr>
            <p:nvPr/>
          </p:nvSpPr>
          <p:spPr bwMode="auto">
            <a:xfrm>
              <a:off x="611" y="3290"/>
              <a:ext cx="149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03" name="Group 88">
              <a:extLst>
                <a:ext uri="{FF2B5EF4-FFF2-40B4-BE49-F238E27FC236}">
                  <a16:creationId xmlns:a16="http://schemas.microsoft.com/office/drawing/2014/main" id="{35D1FF85-2A3F-62C1-CE9A-44CF4B09AA43}"/>
                </a:ext>
              </a:extLst>
            </p:cNvPr>
            <p:cNvGrpSpPr>
              <a:grpSpLocks/>
            </p:cNvGrpSpPr>
            <p:nvPr/>
          </p:nvGrpSpPr>
          <p:grpSpPr bwMode="auto">
            <a:xfrm>
              <a:off x="294" y="3290"/>
              <a:ext cx="227" cy="231"/>
              <a:chOff x="204" y="2704"/>
              <a:chExt cx="227" cy="231"/>
            </a:xfrm>
          </p:grpSpPr>
          <p:sp>
            <p:nvSpPr>
              <p:cNvPr id="7204" name="Oval 89">
                <a:extLst>
                  <a:ext uri="{FF2B5EF4-FFF2-40B4-BE49-F238E27FC236}">
                    <a16:creationId xmlns:a16="http://schemas.microsoft.com/office/drawing/2014/main" id="{AD0A17BC-DD44-604D-6FAE-7BB163FBFC6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5" name="Text Box 90">
                <a:extLst>
                  <a:ext uri="{FF2B5EF4-FFF2-40B4-BE49-F238E27FC236}">
                    <a16:creationId xmlns:a16="http://schemas.microsoft.com/office/drawing/2014/main" id="{57EA6ACA-F36A-035C-4CC3-0533CB707EB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82" name="Group 93">
            <a:extLst>
              <a:ext uri="{FF2B5EF4-FFF2-40B4-BE49-F238E27FC236}">
                <a16:creationId xmlns:a16="http://schemas.microsoft.com/office/drawing/2014/main" id="{0276FBCB-C0D7-4B33-3BF3-82BE0D064044}"/>
              </a:ext>
            </a:extLst>
          </p:cNvPr>
          <p:cNvGrpSpPr>
            <a:grpSpLocks/>
          </p:cNvGrpSpPr>
          <p:nvPr/>
        </p:nvGrpSpPr>
        <p:grpSpPr bwMode="auto">
          <a:xfrm>
            <a:off x="468313" y="6230938"/>
            <a:ext cx="2879725" cy="366712"/>
            <a:chOff x="295" y="3925"/>
            <a:chExt cx="1814" cy="231"/>
          </a:xfrm>
        </p:grpSpPr>
        <p:sp>
          <p:nvSpPr>
            <p:cNvPr id="7198" name="Rectangle 94">
              <a:extLst>
                <a:ext uri="{FF2B5EF4-FFF2-40B4-BE49-F238E27FC236}">
                  <a16:creationId xmlns:a16="http://schemas.microsoft.com/office/drawing/2014/main" id="{0A9BE335-5B99-1CE5-3DAF-FEA57896380A}"/>
                </a:ext>
              </a:extLst>
            </p:cNvPr>
            <p:cNvSpPr>
              <a:spLocks noChangeArrowheads="1"/>
            </p:cNvSpPr>
            <p:nvPr/>
          </p:nvSpPr>
          <p:spPr bwMode="auto">
            <a:xfrm>
              <a:off x="612" y="3925"/>
              <a:ext cx="1497"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9" name="Group 95">
              <a:extLst>
                <a:ext uri="{FF2B5EF4-FFF2-40B4-BE49-F238E27FC236}">
                  <a16:creationId xmlns:a16="http://schemas.microsoft.com/office/drawing/2014/main" id="{AFB5A4FC-189C-2112-2B37-A29F86F885EE}"/>
                </a:ext>
              </a:extLst>
            </p:cNvPr>
            <p:cNvGrpSpPr>
              <a:grpSpLocks/>
            </p:cNvGrpSpPr>
            <p:nvPr/>
          </p:nvGrpSpPr>
          <p:grpSpPr bwMode="auto">
            <a:xfrm>
              <a:off x="295" y="3925"/>
              <a:ext cx="227" cy="231"/>
              <a:chOff x="204" y="2704"/>
              <a:chExt cx="227" cy="231"/>
            </a:xfrm>
          </p:grpSpPr>
          <p:sp>
            <p:nvSpPr>
              <p:cNvPr id="7200" name="Oval 96">
                <a:extLst>
                  <a:ext uri="{FF2B5EF4-FFF2-40B4-BE49-F238E27FC236}">
                    <a16:creationId xmlns:a16="http://schemas.microsoft.com/office/drawing/2014/main" id="{96837C54-963B-A3F3-9498-BB97857FFE89}"/>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1" name="Text Box 97">
                <a:extLst>
                  <a:ext uri="{FF2B5EF4-FFF2-40B4-BE49-F238E27FC236}">
                    <a16:creationId xmlns:a16="http://schemas.microsoft.com/office/drawing/2014/main" id="{A4962FDE-A5C0-BF28-AC4A-B497E6B4AEB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6</a:t>
                </a:r>
              </a:p>
            </p:txBody>
          </p:sp>
        </p:grpSp>
      </p:grpSp>
      <p:grpSp>
        <p:nvGrpSpPr>
          <p:cNvPr id="7183" name="Group 99">
            <a:extLst>
              <a:ext uri="{FF2B5EF4-FFF2-40B4-BE49-F238E27FC236}">
                <a16:creationId xmlns:a16="http://schemas.microsoft.com/office/drawing/2014/main" id="{62F7862A-C3EC-986C-23CC-F0C196098AC4}"/>
              </a:ext>
            </a:extLst>
          </p:cNvPr>
          <p:cNvGrpSpPr>
            <a:grpSpLocks/>
          </p:cNvGrpSpPr>
          <p:nvPr/>
        </p:nvGrpSpPr>
        <p:grpSpPr bwMode="auto">
          <a:xfrm>
            <a:off x="4427538" y="3716338"/>
            <a:ext cx="3024187" cy="366712"/>
            <a:chOff x="2789" y="2341"/>
            <a:chExt cx="1905" cy="231"/>
          </a:xfrm>
        </p:grpSpPr>
        <p:sp>
          <p:nvSpPr>
            <p:cNvPr id="7194" name="Rectangle 100">
              <a:extLst>
                <a:ext uri="{FF2B5EF4-FFF2-40B4-BE49-F238E27FC236}">
                  <a16:creationId xmlns:a16="http://schemas.microsoft.com/office/drawing/2014/main" id="{35F9B98D-41FA-D722-CFDD-B592E0B35FD4}"/>
                </a:ext>
              </a:extLst>
            </p:cNvPr>
            <p:cNvSpPr>
              <a:spLocks noChangeArrowheads="1"/>
            </p:cNvSpPr>
            <p:nvPr/>
          </p:nvSpPr>
          <p:spPr bwMode="auto">
            <a:xfrm>
              <a:off x="3106" y="2341"/>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5" name="Group 101">
              <a:extLst>
                <a:ext uri="{FF2B5EF4-FFF2-40B4-BE49-F238E27FC236}">
                  <a16:creationId xmlns:a16="http://schemas.microsoft.com/office/drawing/2014/main" id="{C8A717B4-4BBA-5BDD-CBE9-B54C4A48AF0D}"/>
                </a:ext>
              </a:extLst>
            </p:cNvPr>
            <p:cNvGrpSpPr>
              <a:grpSpLocks/>
            </p:cNvGrpSpPr>
            <p:nvPr/>
          </p:nvGrpSpPr>
          <p:grpSpPr bwMode="auto">
            <a:xfrm>
              <a:off x="2789" y="2341"/>
              <a:ext cx="227" cy="231"/>
              <a:chOff x="204" y="2704"/>
              <a:chExt cx="227" cy="231"/>
            </a:xfrm>
          </p:grpSpPr>
          <p:sp>
            <p:nvSpPr>
              <p:cNvPr id="7196" name="Oval 102">
                <a:extLst>
                  <a:ext uri="{FF2B5EF4-FFF2-40B4-BE49-F238E27FC236}">
                    <a16:creationId xmlns:a16="http://schemas.microsoft.com/office/drawing/2014/main" id="{3FB8C40A-5749-4AE0-F6BE-03175D831FF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7" name="Text Box 103">
                <a:extLst>
                  <a:ext uri="{FF2B5EF4-FFF2-40B4-BE49-F238E27FC236}">
                    <a16:creationId xmlns:a16="http://schemas.microsoft.com/office/drawing/2014/main" id="{3BEC554A-0D66-0D66-0A7D-E01440FA1F5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7</a:t>
                </a:r>
              </a:p>
            </p:txBody>
          </p:sp>
        </p:grpSp>
      </p:grpSp>
      <p:grpSp>
        <p:nvGrpSpPr>
          <p:cNvPr id="7184" name="Group 105">
            <a:extLst>
              <a:ext uri="{FF2B5EF4-FFF2-40B4-BE49-F238E27FC236}">
                <a16:creationId xmlns:a16="http://schemas.microsoft.com/office/drawing/2014/main" id="{1CF7A611-3B80-2656-8BE3-4306CCFE4840}"/>
              </a:ext>
            </a:extLst>
          </p:cNvPr>
          <p:cNvGrpSpPr>
            <a:grpSpLocks/>
          </p:cNvGrpSpPr>
          <p:nvPr/>
        </p:nvGrpSpPr>
        <p:grpSpPr bwMode="auto">
          <a:xfrm>
            <a:off x="4356100" y="5726113"/>
            <a:ext cx="3095625" cy="366712"/>
            <a:chOff x="2744" y="3607"/>
            <a:chExt cx="1950" cy="231"/>
          </a:xfrm>
        </p:grpSpPr>
        <p:sp>
          <p:nvSpPr>
            <p:cNvPr id="7190" name="Rectangle 106">
              <a:extLst>
                <a:ext uri="{FF2B5EF4-FFF2-40B4-BE49-F238E27FC236}">
                  <a16:creationId xmlns:a16="http://schemas.microsoft.com/office/drawing/2014/main" id="{D0A3D5C9-C741-6EB7-8C3C-E28A4A97EF73}"/>
                </a:ext>
              </a:extLst>
            </p:cNvPr>
            <p:cNvSpPr>
              <a:spLocks noChangeArrowheads="1"/>
            </p:cNvSpPr>
            <p:nvPr/>
          </p:nvSpPr>
          <p:spPr bwMode="auto">
            <a:xfrm>
              <a:off x="3106" y="3607"/>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91" name="Group 107">
              <a:extLst>
                <a:ext uri="{FF2B5EF4-FFF2-40B4-BE49-F238E27FC236}">
                  <a16:creationId xmlns:a16="http://schemas.microsoft.com/office/drawing/2014/main" id="{843F8E9A-CF4F-824E-BCCE-B411E31AED38}"/>
                </a:ext>
              </a:extLst>
            </p:cNvPr>
            <p:cNvGrpSpPr>
              <a:grpSpLocks/>
            </p:cNvGrpSpPr>
            <p:nvPr/>
          </p:nvGrpSpPr>
          <p:grpSpPr bwMode="auto">
            <a:xfrm>
              <a:off x="2744" y="3607"/>
              <a:ext cx="317" cy="231"/>
              <a:chOff x="2744" y="3290"/>
              <a:chExt cx="317" cy="231"/>
            </a:xfrm>
          </p:grpSpPr>
          <p:sp>
            <p:nvSpPr>
              <p:cNvPr id="7192" name="Oval 108">
                <a:extLst>
                  <a:ext uri="{FF2B5EF4-FFF2-40B4-BE49-F238E27FC236}">
                    <a16:creationId xmlns:a16="http://schemas.microsoft.com/office/drawing/2014/main" id="{674254A0-6A57-5069-EC5C-D4435FBC900D}"/>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3" name="Text Box 109">
                <a:extLst>
                  <a:ext uri="{FF2B5EF4-FFF2-40B4-BE49-F238E27FC236}">
                    <a16:creationId xmlns:a16="http://schemas.microsoft.com/office/drawing/2014/main" id="{3AD63883-E5F9-F87E-043C-9C6A8CC232D6}"/>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11</a:t>
                </a:r>
              </a:p>
            </p:txBody>
          </p:sp>
        </p:grpSp>
      </p:grpSp>
      <p:grpSp>
        <p:nvGrpSpPr>
          <p:cNvPr id="7185" name="Group 110">
            <a:extLst>
              <a:ext uri="{FF2B5EF4-FFF2-40B4-BE49-F238E27FC236}">
                <a16:creationId xmlns:a16="http://schemas.microsoft.com/office/drawing/2014/main" id="{0A099EBF-A8FA-99CB-BFC8-DC48EFDC8069}"/>
              </a:ext>
            </a:extLst>
          </p:cNvPr>
          <p:cNvGrpSpPr>
            <a:grpSpLocks/>
          </p:cNvGrpSpPr>
          <p:nvPr/>
        </p:nvGrpSpPr>
        <p:grpSpPr bwMode="auto">
          <a:xfrm>
            <a:off x="4356100" y="6230938"/>
            <a:ext cx="3095625" cy="373062"/>
            <a:chOff x="2744" y="3925"/>
            <a:chExt cx="1950" cy="235"/>
          </a:xfrm>
        </p:grpSpPr>
        <p:sp>
          <p:nvSpPr>
            <p:cNvPr id="7186" name="Rectangle 111">
              <a:extLst>
                <a:ext uri="{FF2B5EF4-FFF2-40B4-BE49-F238E27FC236}">
                  <a16:creationId xmlns:a16="http://schemas.microsoft.com/office/drawing/2014/main" id="{B2CA59EE-DFC5-54CF-D649-E666E55641EA}"/>
                </a:ext>
              </a:extLst>
            </p:cNvPr>
            <p:cNvSpPr>
              <a:spLocks noChangeArrowheads="1"/>
            </p:cNvSpPr>
            <p:nvPr/>
          </p:nvSpPr>
          <p:spPr bwMode="auto">
            <a:xfrm>
              <a:off x="3106" y="3925"/>
              <a:ext cx="1588"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187" name="Group 112">
              <a:extLst>
                <a:ext uri="{FF2B5EF4-FFF2-40B4-BE49-F238E27FC236}">
                  <a16:creationId xmlns:a16="http://schemas.microsoft.com/office/drawing/2014/main" id="{AF385D68-E556-E198-A4C8-44703CAC1F23}"/>
                </a:ext>
              </a:extLst>
            </p:cNvPr>
            <p:cNvGrpSpPr>
              <a:grpSpLocks/>
            </p:cNvGrpSpPr>
            <p:nvPr/>
          </p:nvGrpSpPr>
          <p:grpSpPr bwMode="auto">
            <a:xfrm>
              <a:off x="2744" y="3929"/>
              <a:ext cx="317" cy="231"/>
              <a:chOff x="2744" y="3290"/>
              <a:chExt cx="317" cy="231"/>
            </a:xfrm>
          </p:grpSpPr>
          <p:sp>
            <p:nvSpPr>
              <p:cNvPr id="7188" name="Oval 113">
                <a:extLst>
                  <a:ext uri="{FF2B5EF4-FFF2-40B4-BE49-F238E27FC236}">
                    <a16:creationId xmlns:a16="http://schemas.microsoft.com/office/drawing/2014/main" id="{D51665AE-1E89-28B8-FC83-9BF400739360}"/>
                  </a:ext>
                </a:extLst>
              </p:cNvPr>
              <p:cNvSpPr>
                <a:spLocks noChangeArrowheads="1"/>
              </p:cNvSpPr>
              <p:nvPr/>
            </p:nvSpPr>
            <p:spPr bwMode="auto">
              <a:xfrm>
                <a:off x="2789" y="329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89" name="Text Box 114">
                <a:extLst>
                  <a:ext uri="{FF2B5EF4-FFF2-40B4-BE49-F238E27FC236}">
                    <a16:creationId xmlns:a16="http://schemas.microsoft.com/office/drawing/2014/main" id="{49436113-A26C-8F82-38A4-895690EF93E8}"/>
                  </a:ext>
                </a:extLst>
              </p:cNvPr>
              <p:cNvSpPr txBox="1">
                <a:spLocks noChangeArrowheads="1"/>
              </p:cNvSpPr>
              <p:nvPr/>
            </p:nvSpPr>
            <p:spPr bwMode="auto">
              <a:xfrm>
                <a:off x="2744" y="3290"/>
                <a:ext cx="317"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12</a:t>
                </a:r>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F14ECA9-2C22-AA8E-E141-36D2E0B39DEC}"/>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6DB3A5F7-18D3-76CE-DA69-799F84E30CF1}"/>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54041BD4-F33F-EFE8-7675-B00A31D3B303}"/>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DD7ED341-88AC-E434-4F7B-3F5F5498A3E0}"/>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198" name="Rectangle 6">
            <a:extLst>
              <a:ext uri="{FF2B5EF4-FFF2-40B4-BE49-F238E27FC236}">
                <a16:creationId xmlns:a16="http://schemas.microsoft.com/office/drawing/2014/main" id="{467131A5-5301-8949-2052-5CBFADB8CACC}"/>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pic>
        <p:nvPicPr>
          <p:cNvPr id="8199" name="Picture 2">
            <a:extLst>
              <a:ext uri="{FF2B5EF4-FFF2-40B4-BE49-F238E27FC236}">
                <a16:creationId xmlns:a16="http://schemas.microsoft.com/office/drawing/2014/main" id="{B4133924-8D56-D9AA-7F4A-A6532F3E53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367</Words>
  <Application>Microsoft Office PowerPoint</Application>
  <PresentationFormat>Bildschirmpräsentation (4:3)</PresentationFormat>
  <Paragraphs>129</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3</vt:lpstr>
      <vt:lpstr>Benutzerdefiniertes Design</vt:lpstr>
      <vt:lpstr>Körperbau eines Regenwurms</vt:lpstr>
      <vt:lpstr>Körperbau eines Regenwurms</vt:lpstr>
      <vt:lpstr>Körperbau eines Regenwurms</vt:lpstr>
      <vt:lpstr>Körperbau eines Regenwurms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Körperbau eines Regenwurms</dc:title>
  <dc:creator>Sabrina</dc:creator>
  <cp:lastModifiedBy>Sabrina</cp:lastModifiedBy>
  <cp:revision>234</cp:revision>
  <dcterms:created xsi:type="dcterms:W3CDTF">2008-04-29T08:40:23Z</dcterms:created>
  <dcterms:modified xsi:type="dcterms:W3CDTF">2024-09-26T07:29:16Z</dcterms:modified>
</cp:coreProperties>
</file>