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164936" y="9500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Globalisierung – die Gewinner</a:t>
            </a:r>
          </a:p>
        </p:txBody>
      </p:sp>
      <p:sp>
        <p:nvSpPr>
          <p:cNvPr id="22" name="Text Box 10">
            <a:extLst>
              <a:ext uri="{FF2B5EF4-FFF2-40B4-BE49-F238E27FC236}">
                <a16:creationId xmlns:a16="http://schemas.microsoft.com/office/drawing/2014/main" id="{B253ED2C-5DFF-4702-94F3-F5C11F96B105}"/>
              </a:ext>
            </a:extLst>
          </p:cNvPr>
          <p:cNvSpPr txBox="1">
            <a:spLocks noChangeArrowheads="1"/>
          </p:cNvSpPr>
          <p:nvPr/>
        </p:nvSpPr>
        <p:spPr bwMode="auto">
          <a:xfrm>
            <a:off x="515216" y="1925998"/>
            <a:ext cx="8113565" cy="954107"/>
          </a:xfrm>
          <a:prstGeom prst="rect">
            <a:avLst/>
          </a:prstGeom>
          <a:noFill/>
          <a:ln>
            <a:noFill/>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„Global Players“, weltweit tätige Unternehmen, entwickeln Produkte in Industrieländern.</a:t>
            </a:r>
          </a:p>
        </p:txBody>
      </p:sp>
      <p:sp>
        <p:nvSpPr>
          <p:cNvPr id="23" name="Pfeil nach unten 8">
            <a:extLst>
              <a:ext uri="{FF2B5EF4-FFF2-40B4-BE49-F238E27FC236}">
                <a16:creationId xmlns:a16="http://schemas.microsoft.com/office/drawing/2014/main" id="{EFB8D3D3-C5A4-44B1-BEFF-4392143B1855}"/>
              </a:ext>
            </a:extLst>
          </p:cNvPr>
          <p:cNvSpPr>
            <a:spLocks noChangeArrowheads="1"/>
          </p:cNvSpPr>
          <p:nvPr/>
        </p:nvSpPr>
        <p:spPr bwMode="auto">
          <a:xfrm>
            <a:off x="4428333" y="2984821"/>
            <a:ext cx="287337" cy="431800"/>
          </a:xfrm>
          <a:prstGeom prst="downArrow">
            <a:avLst>
              <a:gd name="adj1" fmla="val 50000"/>
              <a:gd name="adj2" fmla="val 5009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4" name="Text Box 10">
            <a:extLst>
              <a:ext uri="{FF2B5EF4-FFF2-40B4-BE49-F238E27FC236}">
                <a16:creationId xmlns:a16="http://schemas.microsoft.com/office/drawing/2014/main" id="{57DBF2EF-1ABA-4965-A233-FD0AE34CBCBB}"/>
              </a:ext>
            </a:extLst>
          </p:cNvPr>
          <p:cNvSpPr txBox="1">
            <a:spLocks noChangeArrowheads="1"/>
          </p:cNvSpPr>
          <p:nvPr/>
        </p:nvSpPr>
        <p:spPr bwMode="auto">
          <a:xfrm>
            <a:off x="399495" y="3446992"/>
            <a:ext cx="8345010" cy="1384995"/>
          </a:xfrm>
          <a:prstGeom prst="rect">
            <a:avLst/>
          </a:prstGeom>
          <a:noFill/>
          <a:ln>
            <a:noFill/>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Die Produktion findet in Entwicklungsländern statt,</a:t>
            </a:r>
          </a:p>
          <a:p>
            <a:pPr algn="ctr" eaLnBrk="1" hangingPunct="1">
              <a:spcBef>
                <a:spcPts val="0"/>
              </a:spcBef>
            </a:pPr>
            <a:r>
              <a:rPr lang="de-DE" altLang="de-DE" sz="2800" dirty="0">
                <a:solidFill>
                  <a:srgbClr val="333333"/>
                </a:solidFill>
                <a:latin typeface="Calibri" panose="020F0502020204030204" pitchFamily="34" charset="0"/>
              </a:rPr>
              <a:t>wo es niedrige Steuern, geringe Lohnkosten, kaum Umweltschutzauflagen usw. gibt.</a:t>
            </a:r>
          </a:p>
        </p:txBody>
      </p:sp>
      <p:sp>
        <p:nvSpPr>
          <p:cNvPr id="25" name="Pfeil nach unten 8">
            <a:extLst>
              <a:ext uri="{FF2B5EF4-FFF2-40B4-BE49-F238E27FC236}">
                <a16:creationId xmlns:a16="http://schemas.microsoft.com/office/drawing/2014/main" id="{D5BF7138-6986-4552-8389-DBF53ECE0695}"/>
              </a:ext>
            </a:extLst>
          </p:cNvPr>
          <p:cNvSpPr>
            <a:spLocks noChangeArrowheads="1"/>
          </p:cNvSpPr>
          <p:nvPr/>
        </p:nvSpPr>
        <p:spPr bwMode="auto">
          <a:xfrm>
            <a:off x="4428333" y="4862358"/>
            <a:ext cx="287337" cy="431800"/>
          </a:xfrm>
          <a:prstGeom prst="downArrow">
            <a:avLst>
              <a:gd name="adj1" fmla="val 50000"/>
              <a:gd name="adj2" fmla="val 5009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7" name="Text Box 10">
            <a:extLst>
              <a:ext uri="{FF2B5EF4-FFF2-40B4-BE49-F238E27FC236}">
                <a16:creationId xmlns:a16="http://schemas.microsoft.com/office/drawing/2014/main" id="{776A3C8C-AB51-44ED-9D14-5AD63116B2A3}"/>
              </a:ext>
            </a:extLst>
          </p:cNvPr>
          <p:cNvSpPr txBox="1">
            <a:spLocks noChangeArrowheads="1"/>
          </p:cNvSpPr>
          <p:nvPr/>
        </p:nvSpPr>
        <p:spPr bwMode="auto">
          <a:xfrm>
            <a:off x="1157659" y="5430880"/>
            <a:ext cx="6828677" cy="954107"/>
          </a:xfrm>
          <a:prstGeom prst="rect">
            <a:avLst/>
          </a:prstGeom>
          <a:noFill/>
          <a:ln>
            <a:noFill/>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Die billig produzierte Massenware wird in den Industrieländern verkauft.</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4" grpId="0" animBg="1"/>
      <p:bldP spid="25" grpId="0" animBg="1"/>
      <p:bldP spid="2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„Globalisierung – wer gewinnt dabei?“ auf den Seiten 104 bis 105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Carina </a:t>
            </a:r>
            <a:r>
              <a:rPr lang="de-DE" altLang="de-DE" sz="1200" b="0" dirty="0" err="1">
                <a:solidFill>
                  <a:schemeClr val="tx1"/>
                </a:solidFill>
                <a:cs typeface="Arial" charset="0"/>
              </a:rPr>
              <a:t>Sattlberger</a:t>
            </a:r>
            <a:r>
              <a:rPr lang="de-DE" altLang="de-DE" sz="1200" b="0">
                <a:solidFill>
                  <a:schemeClr val="tx1"/>
                </a:solidFill>
                <a:cs typeface="Arial" charset="0"/>
              </a:rPr>
              <a:t>, Wien, Johannes Fuchsberger, Salzburg</a:t>
            </a:r>
          </a:p>
          <a:p>
            <a:pPr eaLnBrk="1" hangingPunct="1"/>
            <a:endParaRPr lang="de-DE" altLang="de-DE" sz="1200" b="0" dirty="0">
              <a:solidFill>
                <a:schemeClr val="tx1"/>
              </a:solidFill>
              <a:cs typeface="Arial" charset="0"/>
            </a:endParaRP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233</Words>
  <Application>Microsoft Office PowerPoint</Application>
  <PresentationFormat>Bildschirmpräsentation (4:3)</PresentationFormat>
  <Paragraphs>25</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49</cp:revision>
  <dcterms:created xsi:type="dcterms:W3CDTF">2020-01-22T09:57:49Z</dcterms:created>
  <dcterms:modified xsi:type="dcterms:W3CDTF">2020-03-13T14:07:06Z</dcterms:modified>
</cp:coreProperties>
</file>