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256" r:id="rId3"/>
    <p:sldId id="258" r:id="rId4"/>
    <p:sldId id="262" r:id="rId5"/>
    <p:sldId id="263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0" d="100"/>
          <a:sy n="150" d="100"/>
        </p:scale>
        <p:origin x="4680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C48EDE-9A87-49AF-BD3A-D91F469290CB}" type="datetimeFigureOut">
              <a:rPr lang="de-AT" smtClean="0"/>
              <a:t>29.09.2025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D92F51-1BCF-4B80-A6A4-726796BDA4F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68725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Fußzeilenplatzhalter 11"/>
          <p:cNvSpPr>
            <a:spLocks noGrp="1"/>
          </p:cNvSpPr>
          <p:nvPr>
            <p:ph type="ftr" sz="quarter" idx="11"/>
          </p:nvPr>
        </p:nvSpPr>
        <p:spPr>
          <a:xfrm>
            <a:off x="899592" y="6356350"/>
            <a:ext cx="7272808" cy="365125"/>
          </a:xfrm>
        </p:spPr>
        <p:txBody>
          <a:bodyPr/>
          <a:lstStyle/>
          <a:p>
            <a:r>
              <a:rPr lang="de-AT" dirty="0"/>
              <a:t>© Österreichischer Bundesverlag Schulbuch GmbH &amp; Co. KG, Wien 2016 | www.oebv.at | Tiger Tom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838298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06270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07310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0461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01581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06470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79522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048520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284092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135565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29371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503541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935060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894084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31087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5709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76137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37142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5417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49870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26467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02549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9F42F-B7BE-4FA5-A10D-83A3E52A708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94478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10353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/>
              <a:t>© Österreichischer Bundesverlag Schulbuch GmbH &amp; Co. KG, Wien 2025 | www.oebv.at | Tiger Tom</a:t>
            </a:r>
          </a:p>
          <a:p>
            <a:endParaRPr lang="de-AT" dirty="0"/>
          </a:p>
        </p:txBody>
      </p:sp>
      <p:pic>
        <p:nvPicPr>
          <p:cNvPr id="1026" name="Picture 2" descr="I:\500-vs_hs\510-volksschule\Tiger_Tom\18_L_CD_ROM\DDS_Tiger_Tom3\04_Bilder\4_Tiger_Tom\tiger_beac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276871"/>
            <a:ext cx="4392488" cy="371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3287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/>
              <a:t>© Österreichischer Bundesverlag Schulbuch GmbH &amp; Co. KG, Wien 2025 | www.oebv.at | Tiger Tom</a:t>
            </a:r>
          </a:p>
          <a:p>
            <a:endParaRPr lang="de-AT" dirty="0"/>
          </a:p>
        </p:txBody>
      </p:sp>
      <p:pic>
        <p:nvPicPr>
          <p:cNvPr id="2050" name="Picture 2" descr="I:\500-vs_hs\510-volksschule\Tiger_Tom\18_L_CD_ROM\DDS_Tiger_Tom3\04_Bilder\4_Tiger_Tom\tiger_kit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060848"/>
            <a:ext cx="4392488" cy="371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0806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/>
              <a:t>© Österreichischer Bundesverlag Schulbuch GmbH &amp; Co. KG, Wien 2025 | www.oebv.at | Tiger Tom</a:t>
            </a:r>
          </a:p>
          <a:p>
            <a:endParaRPr lang="de-AT" dirty="0"/>
          </a:p>
        </p:txBody>
      </p:sp>
      <p:pic>
        <p:nvPicPr>
          <p:cNvPr id="3074" name="Picture 2" descr="I:\500-vs_hs\510-volksschule\Tiger_Tom\18_L_CD_ROM\DDS_Tiger_Tom3\04_Bilder\4_Tiger_Tom\tiger_ra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082939"/>
            <a:ext cx="3888432" cy="3291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4513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/>
              <a:t>© Österreichischer Bundesverlag Schulbuch GmbH &amp; Co. KG, Wien 2025 | www.oebv.at | Tiger Tom</a:t>
            </a:r>
          </a:p>
          <a:p>
            <a:endParaRPr lang="de-AT" dirty="0"/>
          </a:p>
        </p:txBody>
      </p:sp>
      <p:pic>
        <p:nvPicPr>
          <p:cNvPr id="4098" name="Picture 2" descr="I:\500-vs_hs\510-volksschule\Tiger_Tom\18_L_CD_ROM\DDS_Tiger_Tom3\04_Bilder\4_Tiger_Tom\tiger_snowm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916832"/>
            <a:ext cx="4320480" cy="3657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47890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Bildschirmpräsentation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Larissa</vt:lpstr>
      <vt:lpstr>Benutzerdefiniertes Design</vt:lpstr>
      <vt:lpstr>PowerPoint-Präsentation</vt:lpstr>
      <vt:lpstr>PowerPoint-Präsentation</vt:lpstr>
      <vt:lpstr>PowerPoint-Präsentation</vt:lpstr>
      <vt:lpstr>PowerPoint-Präsentation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Bliem, Silvia</dc:creator>
  <cp:lastModifiedBy>Barbara Rohringer</cp:lastModifiedBy>
  <cp:revision>12</cp:revision>
  <cp:lastPrinted>2016-11-02T10:44:11Z</cp:lastPrinted>
  <dcterms:created xsi:type="dcterms:W3CDTF">2016-07-22T08:15:20Z</dcterms:created>
  <dcterms:modified xsi:type="dcterms:W3CDTF">2025-09-29T11:36:06Z</dcterms:modified>
</cp:coreProperties>
</file>