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8" r:id="rId4"/>
    <p:sldId id="262" r:id="rId5"/>
    <p:sldId id="263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4680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48EDE-9A87-49AF-BD3A-D91F469290CB}" type="datetimeFigureOut">
              <a:rPr lang="de-AT" smtClean="0"/>
              <a:t>29.09.2025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92F51-1BCF-4B80-A6A4-726796BDA4F6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6872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/>
              <a:t>© Österreichischer Bundesverlag Schulbuch GmbH &amp; Co. KG, Wien 2016 | www.oebv.at | Tiger Tom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1026" name="Picture 2" descr="I:\500-vs_hs\510-volksschule\Tiger_Tom\18_L_CD_ROM\DDS_Tiger_Tom3\04_Bilder\4_Tiger_Tom\tiger_bea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76871"/>
            <a:ext cx="4392488" cy="371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2050" name="Picture 2" descr="I:\500-vs_hs\510-volksschule\Tiger_Tom\18_L_CD_ROM\DDS_Tiger_Tom3\04_Bilder\4_Tiger_Tom\tiger_ki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060848"/>
            <a:ext cx="4392488" cy="371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806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3074" name="Picture 2" descr="I:\500-vs_hs\510-volksschule\Tiger_Tom\18_L_CD_ROM\DDS_Tiger_Tom3\04_Bilder\4_Tiger_Tom\tiger_r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082939"/>
            <a:ext cx="3888432" cy="329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13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dirty="0"/>
              <a:t>© Österreichischer Bundesverlag Schulbuch GmbH &amp; Co. KG, Wien 2025 | www.oebv.at | Tiger Tom</a:t>
            </a:r>
          </a:p>
          <a:p>
            <a:endParaRPr lang="de-AT" dirty="0"/>
          </a:p>
        </p:txBody>
      </p:sp>
      <p:pic>
        <p:nvPicPr>
          <p:cNvPr id="4098" name="Picture 2" descr="I:\500-vs_hs\510-volksschule\Tiger_Tom\18_L_CD_ROM\DDS_Tiger_Tom3\04_Bilder\4_Tiger_Tom\tiger_snow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16832"/>
            <a:ext cx="4320480" cy="36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4789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Bildschirmpräsentation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Barbara Rohringer</cp:lastModifiedBy>
  <cp:revision>12</cp:revision>
  <cp:lastPrinted>2016-11-02T10:44:11Z</cp:lastPrinted>
  <dcterms:created xsi:type="dcterms:W3CDTF">2016-07-22T08:15:20Z</dcterms:created>
  <dcterms:modified xsi:type="dcterms:W3CDTF">2025-09-29T11:36:06Z</dcterms:modified>
</cp:coreProperties>
</file>