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09.11.2024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10"/>
          <p:cNvSpPr txBox="1">
            <a:spLocks noChangeArrowheads="1"/>
          </p:cNvSpPr>
          <p:nvPr/>
        </p:nvSpPr>
        <p:spPr bwMode="auto">
          <a:xfrm>
            <a:off x="2699541" y="2221449"/>
            <a:ext cx="3744913" cy="954088"/>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Friedensvertrag von Saint Germain (1919)</a:t>
            </a:r>
          </a:p>
        </p:txBody>
      </p:sp>
      <p:sp>
        <p:nvSpPr>
          <p:cNvPr id="6" name="Pfeil nach unten 3"/>
          <p:cNvSpPr>
            <a:spLocks noChangeArrowheads="1"/>
          </p:cNvSpPr>
          <p:nvPr/>
        </p:nvSpPr>
        <p:spPr bwMode="auto">
          <a:xfrm>
            <a:off x="4427536" y="3232791"/>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p:cNvSpPr txBox="1">
            <a:spLocks noChangeArrowheads="1"/>
          </p:cNvSpPr>
          <p:nvPr/>
        </p:nvSpPr>
        <p:spPr bwMode="auto">
          <a:xfrm>
            <a:off x="1584324" y="3675422"/>
            <a:ext cx="5975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Name des Staates: Österreich</a:t>
            </a:r>
          </a:p>
        </p:txBody>
      </p:sp>
      <p:sp>
        <p:nvSpPr>
          <p:cNvPr id="8" name="Text Box 10"/>
          <p:cNvSpPr txBox="1">
            <a:spLocks noChangeArrowheads="1"/>
          </p:cNvSpPr>
          <p:nvPr/>
        </p:nvSpPr>
        <p:spPr bwMode="auto">
          <a:xfrm>
            <a:off x="1258884" y="4207493"/>
            <a:ext cx="6626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Gebietsverluste</a:t>
            </a:r>
          </a:p>
        </p:txBody>
      </p:sp>
      <p:sp>
        <p:nvSpPr>
          <p:cNvPr id="9" name="Text Box 10"/>
          <p:cNvSpPr txBox="1">
            <a:spLocks noChangeArrowheads="1"/>
          </p:cNvSpPr>
          <p:nvPr/>
        </p:nvSpPr>
        <p:spPr bwMode="auto">
          <a:xfrm>
            <a:off x="1548321" y="4729807"/>
            <a:ext cx="5975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Anschlussverbot an Deutschland</a:t>
            </a:r>
          </a:p>
        </p:txBody>
      </p:sp>
      <p:sp>
        <p:nvSpPr>
          <p:cNvPr id="10" name="Text Box 10"/>
          <p:cNvSpPr txBox="1">
            <a:spLocks noChangeArrowheads="1"/>
          </p:cNvSpPr>
          <p:nvPr/>
        </p:nvSpPr>
        <p:spPr bwMode="auto">
          <a:xfrm>
            <a:off x="611981" y="1476619"/>
            <a:ext cx="79200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12. November 1918: Ausrufung der Republik</a:t>
            </a:r>
          </a:p>
        </p:txBody>
      </p:sp>
      <p:sp>
        <p:nvSpPr>
          <p:cNvPr id="11" name="Text Box 10"/>
          <p:cNvSpPr txBox="1">
            <a:spLocks noChangeArrowheads="1"/>
          </p:cNvSpPr>
          <p:nvPr/>
        </p:nvSpPr>
        <p:spPr bwMode="auto">
          <a:xfrm>
            <a:off x="611981" y="5466765"/>
            <a:ext cx="79200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rPr>
              <a:t>1919: erste Wahlen</a:t>
            </a:r>
          </a:p>
          <a:p>
            <a:pPr algn="ctr" eaLnBrk="1" hangingPunct="1"/>
            <a:r>
              <a:rPr lang="de-DE" altLang="de-DE" sz="2800" dirty="0">
                <a:solidFill>
                  <a:srgbClr val="FF6600"/>
                </a:solidFill>
                <a:latin typeface="Calibri" panose="020F0502020204030204" pitchFamily="34" charset="0"/>
              </a:rPr>
              <a:t>1920: demokratische Verfassung</a:t>
            </a:r>
          </a:p>
        </p:txBody>
      </p:sp>
      <p:sp>
        <p:nvSpPr>
          <p:cNvPr id="12" name="Text Box 10">
            <a:extLst>
              <a:ext uri="{FF2B5EF4-FFF2-40B4-BE49-F238E27FC236}">
                <a16:creationId xmlns:a16="http://schemas.microsoft.com/office/drawing/2014/main" id="{CC035030-0BF8-FC32-09D9-A68C45C3B53D}"/>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Kein Kaiser mehr in Österreich</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„Kein Kaiser mehr in Österreich“ auf den Seiten 8 bis 9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210</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57</cp:revision>
  <dcterms:created xsi:type="dcterms:W3CDTF">2011-07-14T19:54:09Z</dcterms:created>
  <dcterms:modified xsi:type="dcterms:W3CDTF">2024-11-09T12:05:55Z</dcterms:modified>
</cp:coreProperties>
</file>