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Wie beeinflusst mich Werbung?</a:t>
            </a:r>
          </a:p>
        </p:txBody>
      </p:sp>
      <p:sp>
        <p:nvSpPr>
          <p:cNvPr id="22" name="Text Box 10">
            <a:extLst>
              <a:ext uri="{FF2B5EF4-FFF2-40B4-BE49-F238E27FC236}">
                <a16:creationId xmlns:a16="http://schemas.microsoft.com/office/drawing/2014/main" id="{6715CB40-A52E-4412-90FF-B8CA0BB6E14E}"/>
              </a:ext>
            </a:extLst>
          </p:cNvPr>
          <p:cNvSpPr txBox="1">
            <a:spLocks noChangeArrowheads="1"/>
          </p:cNvSpPr>
          <p:nvPr/>
        </p:nvSpPr>
        <p:spPr bwMode="auto">
          <a:xfrm>
            <a:off x="1037228" y="1568241"/>
            <a:ext cx="710505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Werbung</a:t>
            </a:r>
          </a:p>
        </p:txBody>
      </p:sp>
      <p:sp>
        <p:nvSpPr>
          <p:cNvPr id="23" name="Text Box 10">
            <a:extLst>
              <a:ext uri="{FF2B5EF4-FFF2-40B4-BE49-F238E27FC236}">
                <a16:creationId xmlns:a16="http://schemas.microsoft.com/office/drawing/2014/main" id="{F8CE03C5-E4A3-4CF4-AA7F-080E2FB47089}"/>
              </a:ext>
            </a:extLst>
          </p:cNvPr>
          <p:cNvSpPr txBox="1">
            <a:spLocks noChangeArrowheads="1"/>
          </p:cNvSpPr>
          <p:nvPr/>
        </p:nvSpPr>
        <p:spPr bwMode="auto">
          <a:xfrm>
            <a:off x="768035" y="2107605"/>
            <a:ext cx="81006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 informiert und beeinflusst.</a:t>
            </a:r>
          </a:p>
        </p:txBody>
      </p:sp>
      <p:sp>
        <p:nvSpPr>
          <p:cNvPr id="25" name="Text Box 10">
            <a:extLst>
              <a:ext uri="{FF2B5EF4-FFF2-40B4-BE49-F238E27FC236}">
                <a16:creationId xmlns:a16="http://schemas.microsoft.com/office/drawing/2014/main" id="{44E37EF9-247A-4C71-AB13-786E600019E4}"/>
              </a:ext>
            </a:extLst>
          </p:cNvPr>
          <p:cNvSpPr txBox="1">
            <a:spLocks noChangeArrowheads="1"/>
          </p:cNvSpPr>
          <p:nvPr/>
        </p:nvSpPr>
        <p:spPr bwMode="auto">
          <a:xfrm>
            <a:off x="3596558" y="3862569"/>
            <a:ext cx="21549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Plakate</a:t>
            </a:r>
          </a:p>
        </p:txBody>
      </p:sp>
      <p:sp>
        <p:nvSpPr>
          <p:cNvPr id="27" name="Pfeil nach unten 29">
            <a:extLst>
              <a:ext uri="{FF2B5EF4-FFF2-40B4-BE49-F238E27FC236}">
                <a16:creationId xmlns:a16="http://schemas.microsoft.com/office/drawing/2014/main" id="{64E4C73C-B68B-479D-8B04-B1911E435726}"/>
              </a:ext>
            </a:extLst>
          </p:cNvPr>
          <p:cNvSpPr>
            <a:spLocks noChangeArrowheads="1"/>
          </p:cNvSpPr>
          <p:nvPr/>
        </p:nvSpPr>
        <p:spPr bwMode="auto">
          <a:xfrm rot="5400000" flipV="1">
            <a:off x="1998308" y="3840810"/>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2" name="Text Box 10">
            <a:extLst>
              <a:ext uri="{FF2B5EF4-FFF2-40B4-BE49-F238E27FC236}">
                <a16:creationId xmlns:a16="http://schemas.microsoft.com/office/drawing/2014/main" id="{EDCFCD0A-2BA3-41B2-A7E9-FBE9060C491E}"/>
              </a:ext>
            </a:extLst>
          </p:cNvPr>
          <p:cNvSpPr txBox="1">
            <a:spLocks noChangeArrowheads="1"/>
          </p:cNvSpPr>
          <p:nvPr/>
        </p:nvSpPr>
        <p:spPr bwMode="auto">
          <a:xfrm>
            <a:off x="1016497" y="2654703"/>
            <a:ext cx="76037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 ist immer auf eine Zielgruppe ausgerichtet.</a:t>
            </a:r>
          </a:p>
        </p:txBody>
      </p:sp>
      <p:sp>
        <p:nvSpPr>
          <p:cNvPr id="13" name="Text Box 10">
            <a:extLst>
              <a:ext uri="{FF2B5EF4-FFF2-40B4-BE49-F238E27FC236}">
                <a16:creationId xmlns:a16="http://schemas.microsoft.com/office/drawing/2014/main" id="{6B13E1D7-AC6B-4974-843B-69AC89420C71}"/>
              </a:ext>
            </a:extLst>
          </p:cNvPr>
          <p:cNvSpPr txBox="1">
            <a:spLocks noChangeArrowheads="1"/>
          </p:cNvSpPr>
          <p:nvPr/>
        </p:nvSpPr>
        <p:spPr bwMode="auto">
          <a:xfrm>
            <a:off x="3236582" y="3339349"/>
            <a:ext cx="28306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rPr>
              <a:t>Werbeträger</a:t>
            </a:r>
          </a:p>
        </p:txBody>
      </p:sp>
      <p:sp>
        <p:nvSpPr>
          <p:cNvPr id="20" name="Text Box 10">
            <a:extLst>
              <a:ext uri="{FF2B5EF4-FFF2-40B4-BE49-F238E27FC236}">
                <a16:creationId xmlns:a16="http://schemas.microsoft.com/office/drawing/2014/main" id="{F1C6EB9A-E54F-4F59-8327-34A1134B31AE}"/>
              </a:ext>
            </a:extLst>
          </p:cNvPr>
          <p:cNvSpPr txBox="1">
            <a:spLocks noChangeArrowheads="1"/>
          </p:cNvSpPr>
          <p:nvPr/>
        </p:nvSpPr>
        <p:spPr bwMode="auto">
          <a:xfrm>
            <a:off x="3596558" y="4286350"/>
            <a:ext cx="21549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Radio</a:t>
            </a:r>
          </a:p>
        </p:txBody>
      </p:sp>
      <p:sp>
        <p:nvSpPr>
          <p:cNvPr id="21" name="Pfeil nach unten 29">
            <a:extLst>
              <a:ext uri="{FF2B5EF4-FFF2-40B4-BE49-F238E27FC236}">
                <a16:creationId xmlns:a16="http://schemas.microsoft.com/office/drawing/2014/main" id="{7DB0FA51-B68C-4B0E-92E4-8379F76157DC}"/>
              </a:ext>
            </a:extLst>
          </p:cNvPr>
          <p:cNvSpPr>
            <a:spLocks noChangeArrowheads="1"/>
          </p:cNvSpPr>
          <p:nvPr/>
        </p:nvSpPr>
        <p:spPr bwMode="auto">
          <a:xfrm rot="5400000" flipV="1">
            <a:off x="1998308" y="4264591"/>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6" name="Text Box 10">
            <a:extLst>
              <a:ext uri="{FF2B5EF4-FFF2-40B4-BE49-F238E27FC236}">
                <a16:creationId xmlns:a16="http://schemas.microsoft.com/office/drawing/2014/main" id="{4BE823D1-6985-4712-92EF-FE02AD64DB86}"/>
              </a:ext>
            </a:extLst>
          </p:cNvPr>
          <p:cNvSpPr txBox="1">
            <a:spLocks noChangeArrowheads="1"/>
          </p:cNvSpPr>
          <p:nvPr/>
        </p:nvSpPr>
        <p:spPr bwMode="auto">
          <a:xfrm>
            <a:off x="3596558" y="4749773"/>
            <a:ext cx="21549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Fernsehen</a:t>
            </a:r>
          </a:p>
        </p:txBody>
      </p:sp>
      <p:sp>
        <p:nvSpPr>
          <p:cNvPr id="29" name="Pfeil nach unten 29">
            <a:extLst>
              <a:ext uri="{FF2B5EF4-FFF2-40B4-BE49-F238E27FC236}">
                <a16:creationId xmlns:a16="http://schemas.microsoft.com/office/drawing/2014/main" id="{704295AE-B04A-4B7B-825B-251A86BA3769}"/>
              </a:ext>
            </a:extLst>
          </p:cNvPr>
          <p:cNvSpPr>
            <a:spLocks noChangeArrowheads="1"/>
          </p:cNvSpPr>
          <p:nvPr/>
        </p:nvSpPr>
        <p:spPr bwMode="auto">
          <a:xfrm rot="5400000" flipV="1">
            <a:off x="1998307" y="4722079"/>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0" name="Text Box 10">
            <a:extLst>
              <a:ext uri="{FF2B5EF4-FFF2-40B4-BE49-F238E27FC236}">
                <a16:creationId xmlns:a16="http://schemas.microsoft.com/office/drawing/2014/main" id="{ACDCDA15-8A92-49A6-BAE3-5A95A3110460}"/>
              </a:ext>
            </a:extLst>
          </p:cNvPr>
          <p:cNvSpPr txBox="1">
            <a:spLocks noChangeArrowheads="1"/>
          </p:cNvSpPr>
          <p:nvPr/>
        </p:nvSpPr>
        <p:spPr bwMode="auto">
          <a:xfrm>
            <a:off x="3596558" y="5171299"/>
            <a:ext cx="21549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Internet</a:t>
            </a:r>
          </a:p>
        </p:txBody>
      </p:sp>
      <p:sp>
        <p:nvSpPr>
          <p:cNvPr id="31" name="Pfeil nach unten 29">
            <a:extLst>
              <a:ext uri="{FF2B5EF4-FFF2-40B4-BE49-F238E27FC236}">
                <a16:creationId xmlns:a16="http://schemas.microsoft.com/office/drawing/2014/main" id="{53700D74-9C73-45A3-B6C9-68765042B9A7}"/>
              </a:ext>
            </a:extLst>
          </p:cNvPr>
          <p:cNvSpPr>
            <a:spLocks noChangeArrowheads="1"/>
          </p:cNvSpPr>
          <p:nvPr/>
        </p:nvSpPr>
        <p:spPr bwMode="auto">
          <a:xfrm rot="5400000" flipV="1">
            <a:off x="1998306" y="5152251"/>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2" name="Text Box 10">
            <a:extLst>
              <a:ext uri="{FF2B5EF4-FFF2-40B4-BE49-F238E27FC236}">
                <a16:creationId xmlns:a16="http://schemas.microsoft.com/office/drawing/2014/main" id="{CAE50363-B94F-4C3F-BF45-743057D01E5B}"/>
              </a:ext>
            </a:extLst>
          </p:cNvPr>
          <p:cNvSpPr txBox="1">
            <a:spLocks noChangeArrowheads="1"/>
          </p:cNvSpPr>
          <p:nvPr/>
        </p:nvSpPr>
        <p:spPr bwMode="auto">
          <a:xfrm>
            <a:off x="2509156" y="5617014"/>
            <a:ext cx="432976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err="1">
                <a:solidFill>
                  <a:srgbClr val="333333"/>
                </a:solidFill>
                <a:latin typeface="Calibri" panose="020F0502020204030204" pitchFamily="34" charset="0"/>
              </a:rPr>
              <a:t>Influencerinnen</a:t>
            </a:r>
            <a:r>
              <a:rPr lang="de-DE" altLang="de-DE" sz="2800" dirty="0">
                <a:solidFill>
                  <a:srgbClr val="333333"/>
                </a:solidFill>
                <a:latin typeface="Calibri" panose="020F0502020204030204" pitchFamily="34" charset="0"/>
              </a:rPr>
              <a:t>/Influencer</a:t>
            </a:r>
          </a:p>
        </p:txBody>
      </p:sp>
      <p:sp>
        <p:nvSpPr>
          <p:cNvPr id="33" name="Pfeil nach unten 29">
            <a:extLst>
              <a:ext uri="{FF2B5EF4-FFF2-40B4-BE49-F238E27FC236}">
                <a16:creationId xmlns:a16="http://schemas.microsoft.com/office/drawing/2014/main" id="{D37067FA-0953-4D3C-9994-58493B24E166}"/>
              </a:ext>
            </a:extLst>
          </p:cNvPr>
          <p:cNvSpPr>
            <a:spLocks noChangeArrowheads="1"/>
          </p:cNvSpPr>
          <p:nvPr/>
        </p:nvSpPr>
        <p:spPr bwMode="auto">
          <a:xfrm rot="5400000" flipV="1">
            <a:off x="1998306" y="5589703"/>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4" name="Text Box 10">
            <a:extLst>
              <a:ext uri="{FF2B5EF4-FFF2-40B4-BE49-F238E27FC236}">
                <a16:creationId xmlns:a16="http://schemas.microsoft.com/office/drawing/2014/main" id="{D8C61E20-9415-437E-9702-A0561319D76C}"/>
              </a:ext>
            </a:extLst>
          </p:cNvPr>
          <p:cNvSpPr txBox="1">
            <a:spLocks noChangeArrowheads="1"/>
          </p:cNvSpPr>
          <p:nvPr/>
        </p:nvSpPr>
        <p:spPr bwMode="auto">
          <a:xfrm>
            <a:off x="2978507" y="6062728"/>
            <a:ext cx="322502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Product-Placement</a:t>
            </a:r>
          </a:p>
        </p:txBody>
      </p:sp>
      <p:sp>
        <p:nvSpPr>
          <p:cNvPr id="35" name="Pfeil nach unten 29">
            <a:extLst>
              <a:ext uri="{FF2B5EF4-FFF2-40B4-BE49-F238E27FC236}">
                <a16:creationId xmlns:a16="http://schemas.microsoft.com/office/drawing/2014/main" id="{5ACF3B95-BE1E-4800-902D-8C510548C184}"/>
              </a:ext>
            </a:extLst>
          </p:cNvPr>
          <p:cNvSpPr>
            <a:spLocks noChangeArrowheads="1"/>
          </p:cNvSpPr>
          <p:nvPr/>
        </p:nvSpPr>
        <p:spPr bwMode="auto">
          <a:xfrm rot="5400000" flipV="1">
            <a:off x="1998306" y="6034807"/>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5" grpId="0"/>
      <p:bldP spid="27" grpId="0" animBg="1"/>
      <p:bldP spid="12" grpId="0"/>
      <p:bldP spid="13" grpId="0"/>
      <p:bldP spid="20" grpId="0"/>
      <p:bldP spid="21" grpId="0" animBg="1"/>
      <p:bldP spid="26" grpId="0"/>
      <p:bldP spid="29" grpId="0" animBg="1"/>
      <p:bldP spid="30" grpId="0"/>
      <p:bldP spid="31" grpId="0" animBg="1"/>
      <p:bldP spid="32" grpId="0"/>
      <p:bldP spid="33" grpId="0" animBg="1"/>
      <p:bldP spid="34" grpId="0"/>
      <p:bldP spid="3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„Wie beeinflusst mich Werbung?“ auf den Seiten 54 bis 55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207</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19</cp:revision>
  <dcterms:created xsi:type="dcterms:W3CDTF">2020-01-22T09:57:49Z</dcterms:created>
  <dcterms:modified xsi:type="dcterms:W3CDTF">2020-03-13T14:21:28Z</dcterms:modified>
</cp:coreProperties>
</file>