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00"/>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BB23474-843B-E28E-C223-4CD3DB2CFFA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419B439-F82C-C448-8F91-22B44306F37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9113B82-ECB6-4AD8-8138-BBA8A5AFBEA8}" type="datetimeFigureOut">
              <a:rPr lang="de-AT"/>
              <a:pPr>
                <a:defRPr/>
              </a:pPr>
              <a:t>07.07.2025</a:t>
            </a:fld>
            <a:endParaRPr lang="de-AT"/>
          </a:p>
        </p:txBody>
      </p:sp>
      <p:sp>
        <p:nvSpPr>
          <p:cNvPr id="4" name="Fußzeilenplatzhalter 3">
            <a:extLst>
              <a:ext uri="{FF2B5EF4-FFF2-40B4-BE49-F238E27FC236}">
                <a16:creationId xmlns:a16="http://schemas.microsoft.com/office/drawing/2014/main" id="{829275EC-15E5-CD38-3456-CE41022EE94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8476D868-FA7E-C47D-161F-2E5E362F2DC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8D59782-8F4F-4B28-A34F-C9ABD2E4C1A3}"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FF2FBF6-A1B8-EDB2-74C1-DB8C3A9D0F1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C7933B7-73BF-9DCF-DA82-7FAAA6366A3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08267A9-1237-4DF9-A8F7-CFA00375120E}" type="datetimeFigureOut">
              <a:rPr lang="de-AT"/>
              <a:pPr>
                <a:defRPr/>
              </a:pPr>
              <a:t>07.07.2025</a:t>
            </a:fld>
            <a:endParaRPr lang="de-AT"/>
          </a:p>
        </p:txBody>
      </p:sp>
      <p:sp>
        <p:nvSpPr>
          <p:cNvPr id="4" name="Folienbildplatzhalter 3">
            <a:extLst>
              <a:ext uri="{FF2B5EF4-FFF2-40B4-BE49-F238E27FC236}">
                <a16:creationId xmlns:a16="http://schemas.microsoft.com/office/drawing/2014/main" id="{EC3DE423-84B1-2869-C2F3-50FF7A8196D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062C14D2-F382-D06A-54E7-239E6D5B8F0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65725E7-4130-CAFB-BF47-FC7638C91B6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F6C3EAD-8302-F200-BC26-C73A90AE4EF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21B2642-C4F3-464E-98CB-AF766979F69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89174259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AA6D562-EA66-4795-5CCB-A4622EAA317A}"/>
              </a:ext>
            </a:extLst>
          </p:cNvPr>
          <p:cNvSpPr>
            <a:spLocks noGrp="1"/>
          </p:cNvSpPr>
          <p:nvPr>
            <p:ph type="dt" sz="half" idx="10"/>
          </p:nvPr>
        </p:nvSpPr>
        <p:spPr/>
        <p:txBody>
          <a:bodyPr/>
          <a:lstStyle>
            <a:lvl1pPr>
              <a:defRPr/>
            </a:lvl1pPr>
          </a:lstStyle>
          <a:p>
            <a:pPr>
              <a:defRPr/>
            </a:pPr>
            <a:fld id="{9EBA317F-633B-447A-9145-22DFE94BD9E1}" type="datetimeFigureOut">
              <a:rPr lang="de-AT"/>
              <a:pPr>
                <a:defRPr/>
              </a:pPr>
              <a:t>07.07.2025</a:t>
            </a:fld>
            <a:endParaRPr lang="de-AT"/>
          </a:p>
        </p:txBody>
      </p:sp>
      <p:sp>
        <p:nvSpPr>
          <p:cNvPr id="5" name="Fußzeilenplatzhalter 4">
            <a:extLst>
              <a:ext uri="{FF2B5EF4-FFF2-40B4-BE49-F238E27FC236}">
                <a16:creationId xmlns:a16="http://schemas.microsoft.com/office/drawing/2014/main" id="{C84A80B3-D41A-479B-F478-7856406E591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2600257-9B49-9D5A-E870-353BB112C62B}"/>
              </a:ext>
            </a:extLst>
          </p:cNvPr>
          <p:cNvSpPr>
            <a:spLocks noGrp="1"/>
          </p:cNvSpPr>
          <p:nvPr>
            <p:ph type="sldNum" sz="quarter" idx="12"/>
          </p:nvPr>
        </p:nvSpPr>
        <p:spPr/>
        <p:txBody>
          <a:bodyPr/>
          <a:lstStyle>
            <a:lvl1pPr>
              <a:defRPr/>
            </a:lvl1pPr>
          </a:lstStyle>
          <a:p>
            <a:pPr>
              <a:defRPr/>
            </a:pPr>
            <a:fld id="{9AAB3039-17E9-436B-A26B-EEE8D451061D}" type="slidenum">
              <a:rPr lang="de-AT" altLang="de-DE"/>
              <a:pPr>
                <a:defRPr/>
              </a:pPr>
              <a:t>‹Nr.›</a:t>
            </a:fld>
            <a:endParaRPr lang="de-AT" altLang="de-DE"/>
          </a:p>
        </p:txBody>
      </p:sp>
    </p:spTree>
    <p:extLst>
      <p:ext uri="{BB962C8B-B14F-4D97-AF65-F5344CB8AC3E}">
        <p14:creationId xmlns:p14="http://schemas.microsoft.com/office/powerpoint/2010/main" val="1359719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5EC2AC6-3CF8-1972-1030-A06704F5172B}"/>
              </a:ext>
            </a:extLst>
          </p:cNvPr>
          <p:cNvSpPr>
            <a:spLocks noGrp="1"/>
          </p:cNvSpPr>
          <p:nvPr>
            <p:ph type="dt" sz="half" idx="10"/>
          </p:nvPr>
        </p:nvSpPr>
        <p:spPr/>
        <p:txBody>
          <a:bodyPr/>
          <a:lstStyle>
            <a:lvl1pPr>
              <a:defRPr/>
            </a:lvl1pPr>
          </a:lstStyle>
          <a:p>
            <a:pPr>
              <a:defRPr/>
            </a:pPr>
            <a:fld id="{0C07A395-0C7A-4C87-8CA8-176191C7BF37}" type="datetimeFigureOut">
              <a:rPr lang="de-AT"/>
              <a:pPr>
                <a:defRPr/>
              </a:pPr>
              <a:t>07.07.2025</a:t>
            </a:fld>
            <a:endParaRPr lang="de-AT"/>
          </a:p>
        </p:txBody>
      </p:sp>
      <p:sp>
        <p:nvSpPr>
          <p:cNvPr id="5" name="Fußzeilenplatzhalter 4">
            <a:extLst>
              <a:ext uri="{FF2B5EF4-FFF2-40B4-BE49-F238E27FC236}">
                <a16:creationId xmlns:a16="http://schemas.microsoft.com/office/drawing/2014/main" id="{AE073449-888D-A295-F637-42820BAB379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8C0B79E-AAC6-FFCC-2076-A6878EE72B45}"/>
              </a:ext>
            </a:extLst>
          </p:cNvPr>
          <p:cNvSpPr>
            <a:spLocks noGrp="1"/>
          </p:cNvSpPr>
          <p:nvPr>
            <p:ph type="sldNum" sz="quarter" idx="12"/>
          </p:nvPr>
        </p:nvSpPr>
        <p:spPr/>
        <p:txBody>
          <a:bodyPr/>
          <a:lstStyle>
            <a:lvl1pPr>
              <a:defRPr/>
            </a:lvl1pPr>
          </a:lstStyle>
          <a:p>
            <a:pPr>
              <a:defRPr/>
            </a:pPr>
            <a:fld id="{37CC0E3A-42D7-4642-AFCA-7334785B44BC}" type="slidenum">
              <a:rPr lang="de-AT" altLang="de-DE"/>
              <a:pPr>
                <a:defRPr/>
              </a:pPr>
              <a:t>‹Nr.›</a:t>
            </a:fld>
            <a:endParaRPr lang="de-AT" altLang="de-DE"/>
          </a:p>
        </p:txBody>
      </p:sp>
    </p:spTree>
    <p:extLst>
      <p:ext uri="{BB962C8B-B14F-4D97-AF65-F5344CB8AC3E}">
        <p14:creationId xmlns:p14="http://schemas.microsoft.com/office/powerpoint/2010/main" val="390382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59FF767C-A6FE-4FC2-F859-9F54FE5F9A4E}"/>
              </a:ext>
            </a:extLst>
          </p:cNvPr>
          <p:cNvSpPr>
            <a:spLocks noGrp="1"/>
          </p:cNvSpPr>
          <p:nvPr>
            <p:ph type="dt" sz="half" idx="10"/>
          </p:nvPr>
        </p:nvSpPr>
        <p:spPr/>
        <p:txBody>
          <a:bodyPr/>
          <a:lstStyle>
            <a:lvl1pPr>
              <a:defRPr/>
            </a:lvl1pPr>
          </a:lstStyle>
          <a:p>
            <a:pPr>
              <a:defRPr/>
            </a:pPr>
            <a:fld id="{23743979-6187-4631-A83B-CF033B114415}" type="datetimeFigureOut">
              <a:rPr lang="de-AT"/>
              <a:pPr>
                <a:defRPr/>
              </a:pPr>
              <a:t>07.07.2025</a:t>
            </a:fld>
            <a:endParaRPr lang="de-AT"/>
          </a:p>
        </p:txBody>
      </p:sp>
      <p:sp>
        <p:nvSpPr>
          <p:cNvPr id="5" name="Fußzeilenplatzhalter 4">
            <a:extLst>
              <a:ext uri="{FF2B5EF4-FFF2-40B4-BE49-F238E27FC236}">
                <a16:creationId xmlns:a16="http://schemas.microsoft.com/office/drawing/2014/main" id="{F66F3D5F-11CD-3A6B-5886-A1B16CDDFE0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54D21D5-2F57-DA60-89C9-E3574DF650B7}"/>
              </a:ext>
            </a:extLst>
          </p:cNvPr>
          <p:cNvSpPr>
            <a:spLocks noGrp="1"/>
          </p:cNvSpPr>
          <p:nvPr>
            <p:ph type="sldNum" sz="quarter" idx="12"/>
          </p:nvPr>
        </p:nvSpPr>
        <p:spPr/>
        <p:txBody>
          <a:bodyPr/>
          <a:lstStyle>
            <a:lvl1pPr>
              <a:defRPr/>
            </a:lvl1pPr>
          </a:lstStyle>
          <a:p>
            <a:pPr>
              <a:defRPr/>
            </a:pPr>
            <a:fld id="{77A1B99A-1ED0-40C3-B2A1-270B897FA7CE}" type="slidenum">
              <a:rPr lang="de-AT" altLang="de-DE"/>
              <a:pPr>
                <a:defRPr/>
              </a:pPr>
              <a:t>‹Nr.›</a:t>
            </a:fld>
            <a:endParaRPr lang="de-AT" altLang="de-DE"/>
          </a:p>
        </p:txBody>
      </p:sp>
    </p:spTree>
    <p:extLst>
      <p:ext uri="{BB962C8B-B14F-4D97-AF65-F5344CB8AC3E}">
        <p14:creationId xmlns:p14="http://schemas.microsoft.com/office/powerpoint/2010/main" val="3840268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E5E914AE-CB40-0715-B012-ED8D2AD6E110}"/>
              </a:ext>
            </a:extLst>
          </p:cNvPr>
          <p:cNvSpPr>
            <a:spLocks noGrp="1"/>
          </p:cNvSpPr>
          <p:nvPr>
            <p:ph type="dt" sz="half" idx="10"/>
          </p:nvPr>
        </p:nvSpPr>
        <p:spPr/>
        <p:txBody>
          <a:bodyPr/>
          <a:lstStyle>
            <a:lvl1pPr>
              <a:defRPr/>
            </a:lvl1pPr>
          </a:lstStyle>
          <a:p>
            <a:pPr>
              <a:defRPr/>
            </a:pPr>
            <a:fld id="{6C762321-D71C-404B-8971-33DF3E0C011C}" type="datetimeFigureOut">
              <a:rPr lang="de-AT"/>
              <a:pPr>
                <a:defRPr/>
              </a:pPr>
              <a:t>07.07.2025</a:t>
            </a:fld>
            <a:endParaRPr lang="de-AT"/>
          </a:p>
        </p:txBody>
      </p:sp>
      <p:sp>
        <p:nvSpPr>
          <p:cNvPr id="5" name="Fußzeilenplatzhalter 4">
            <a:extLst>
              <a:ext uri="{FF2B5EF4-FFF2-40B4-BE49-F238E27FC236}">
                <a16:creationId xmlns:a16="http://schemas.microsoft.com/office/drawing/2014/main" id="{A0AF5D3E-E8E4-889F-9FFE-608B8198628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9E8F24D-3949-C345-05B5-0FCE16EA7DF4}"/>
              </a:ext>
            </a:extLst>
          </p:cNvPr>
          <p:cNvSpPr>
            <a:spLocks noGrp="1"/>
          </p:cNvSpPr>
          <p:nvPr>
            <p:ph type="sldNum" sz="quarter" idx="12"/>
          </p:nvPr>
        </p:nvSpPr>
        <p:spPr/>
        <p:txBody>
          <a:bodyPr/>
          <a:lstStyle>
            <a:lvl1pPr>
              <a:defRPr/>
            </a:lvl1pPr>
          </a:lstStyle>
          <a:p>
            <a:pPr>
              <a:defRPr/>
            </a:pPr>
            <a:fld id="{0A3CA00D-A7CE-4FA6-8199-30FE91F8997D}" type="slidenum">
              <a:rPr lang="de-AT" altLang="de-DE"/>
              <a:pPr>
                <a:defRPr/>
              </a:pPr>
              <a:t>‹Nr.›</a:t>
            </a:fld>
            <a:endParaRPr lang="de-AT" altLang="de-DE"/>
          </a:p>
        </p:txBody>
      </p:sp>
    </p:spTree>
    <p:extLst>
      <p:ext uri="{BB962C8B-B14F-4D97-AF65-F5344CB8AC3E}">
        <p14:creationId xmlns:p14="http://schemas.microsoft.com/office/powerpoint/2010/main" val="125511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5A9D69CE-21E9-9549-54FD-D1578C5EF551}"/>
              </a:ext>
            </a:extLst>
          </p:cNvPr>
          <p:cNvSpPr>
            <a:spLocks noGrp="1"/>
          </p:cNvSpPr>
          <p:nvPr>
            <p:ph type="dt" sz="half" idx="10"/>
          </p:nvPr>
        </p:nvSpPr>
        <p:spPr/>
        <p:txBody>
          <a:bodyPr/>
          <a:lstStyle>
            <a:lvl1pPr>
              <a:defRPr/>
            </a:lvl1pPr>
          </a:lstStyle>
          <a:p>
            <a:pPr>
              <a:defRPr/>
            </a:pPr>
            <a:fld id="{E142ECAB-D398-4A73-A257-908FC4E8D6AE}" type="datetimeFigureOut">
              <a:rPr lang="de-AT"/>
              <a:pPr>
                <a:defRPr/>
              </a:pPr>
              <a:t>07.07.2025</a:t>
            </a:fld>
            <a:endParaRPr lang="de-AT"/>
          </a:p>
        </p:txBody>
      </p:sp>
      <p:sp>
        <p:nvSpPr>
          <p:cNvPr id="6" name="Fußzeilenplatzhalter 4">
            <a:extLst>
              <a:ext uri="{FF2B5EF4-FFF2-40B4-BE49-F238E27FC236}">
                <a16:creationId xmlns:a16="http://schemas.microsoft.com/office/drawing/2014/main" id="{9FDD6BF6-95DA-2EF0-DF2E-C8478C59E6B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2B407A0-08DE-774C-A5F1-00F09E23CF0E}"/>
              </a:ext>
            </a:extLst>
          </p:cNvPr>
          <p:cNvSpPr>
            <a:spLocks noGrp="1"/>
          </p:cNvSpPr>
          <p:nvPr>
            <p:ph type="sldNum" sz="quarter" idx="12"/>
          </p:nvPr>
        </p:nvSpPr>
        <p:spPr/>
        <p:txBody>
          <a:bodyPr/>
          <a:lstStyle>
            <a:lvl1pPr>
              <a:defRPr/>
            </a:lvl1pPr>
          </a:lstStyle>
          <a:p>
            <a:pPr>
              <a:defRPr/>
            </a:pPr>
            <a:fld id="{1FB33062-69FA-4745-8D8F-7DA1601111EF}" type="slidenum">
              <a:rPr lang="de-AT" altLang="de-DE"/>
              <a:pPr>
                <a:defRPr/>
              </a:pPr>
              <a:t>‹Nr.›</a:t>
            </a:fld>
            <a:endParaRPr lang="de-AT" altLang="de-DE"/>
          </a:p>
        </p:txBody>
      </p:sp>
    </p:spTree>
    <p:extLst>
      <p:ext uri="{BB962C8B-B14F-4D97-AF65-F5344CB8AC3E}">
        <p14:creationId xmlns:p14="http://schemas.microsoft.com/office/powerpoint/2010/main" val="288714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71387F2-D166-D78E-5C0C-7D31B6C58686}"/>
              </a:ext>
            </a:extLst>
          </p:cNvPr>
          <p:cNvSpPr>
            <a:spLocks noGrp="1"/>
          </p:cNvSpPr>
          <p:nvPr>
            <p:ph type="dt" sz="half" idx="10"/>
          </p:nvPr>
        </p:nvSpPr>
        <p:spPr/>
        <p:txBody>
          <a:bodyPr/>
          <a:lstStyle>
            <a:lvl1pPr>
              <a:defRPr/>
            </a:lvl1pPr>
          </a:lstStyle>
          <a:p>
            <a:pPr>
              <a:defRPr/>
            </a:pPr>
            <a:fld id="{4BB3EC0C-F71A-41F8-BB74-5EE4615BC729}" type="datetimeFigureOut">
              <a:rPr lang="de-AT"/>
              <a:pPr>
                <a:defRPr/>
              </a:pPr>
              <a:t>07.07.2025</a:t>
            </a:fld>
            <a:endParaRPr lang="de-AT"/>
          </a:p>
        </p:txBody>
      </p:sp>
      <p:sp>
        <p:nvSpPr>
          <p:cNvPr id="8" name="Fußzeilenplatzhalter 4">
            <a:extLst>
              <a:ext uri="{FF2B5EF4-FFF2-40B4-BE49-F238E27FC236}">
                <a16:creationId xmlns:a16="http://schemas.microsoft.com/office/drawing/2014/main" id="{C7B6B04E-F9A6-080D-C38B-D0EC3A00BDCA}"/>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54362021-84DD-D017-3D13-76E7DC683242}"/>
              </a:ext>
            </a:extLst>
          </p:cNvPr>
          <p:cNvSpPr>
            <a:spLocks noGrp="1"/>
          </p:cNvSpPr>
          <p:nvPr>
            <p:ph type="sldNum" sz="quarter" idx="12"/>
          </p:nvPr>
        </p:nvSpPr>
        <p:spPr/>
        <p:txBody>
          <a:bodyPr/>
          <a:lstStyle>
            <a:lvl1pPr>
              <a:defRPr/>
            </a:lvl1pPr>
          </a:lstStyle>
          <a:p>
            <a:pPr>
              <a:defRPr/>
            </a:pPr>
            <a:fld id="{40F8C760-E97D-49F6-A60F-15A49887A6E6}" type="slidenum">
              <a:rPr lang="de-AT" altLang="de-DE"/>
              <a:pPr>
                <a:defRPr/>
              </a:pPr>
              <a:t>‹Nr.›</a:t>
            </a:fld>
            <a:endParaRPr lang="de-AT" altLang="de-DE"/>
          </a:p>
        </p:txBody>
      </p:sp>
    </p:spTree>
    <p:extLst>
      <p:ext uri="{BB962C8B-B14F-4D97-AF65-F5344CB8AC3E}">
        <p14:creationId xmlns:p14="http://schemas.microsoft.com/office/powerpoint/2010/main" val="2681432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0188E0AD-B942-8692-2CC8-80711F56B053}"/>
              </a:ext>
            </a:extLst>
          </p:cNvPr>
          <p:cNvSpPr>
            <a:spLocks noGrp="1"/>
          </p:cNvSpPr>
          <p:nvPr>
            <p:ph type="dt" sz="half" idx="10"/>
          </p:nvPr>
        </p:nvSpPr>
        <p:spPr/>
        <p:txBody>
          <a:bodyPr/>
          <a:lstStyle>
            <a:lvl1pPr>
              <a:defRPr/>
            </a:lvl1pPr>
          </a:lstStyle>
          <a:p>
            <a:pPr>
              <a:defRPr/>
            </a:pPr>
            <a:fld id="{B2D58403-F9DB-427A-8D61-3B825D8C159C}" type="datetimeFigureOut">
              <a:rPr lang="de-AT"/>
              <a:pPr>
                <a:defRPr/>
              </a:pPr>
              <a:t>07.07.2025</a:t>
            </a:fld>
            <a:endParaRPr lang="de-AT"/>
          </a:p>
        </p:txBody>
      </p:sp>
      <p:sp>
        <p:nvSpPr>
          <p:cNvPr id="4" name="Fußzeilenplatzhalter 4">
            <a:extLst>
              <a:ext uri="{FF2B5EF4-FFF2-40B4-BE49-F238E27FC236}">
                <a16:creationId xmlns:a16="http://schemas.microsoft.com/office/drawing/2014/main" id="{ED5AEA8F-57BD-D56A-4B9E-4B0F1A23590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48218695-F5AE-35C2-1207-1E9E79582324}"/>
              </a:ext>
            </a:extLst>
          </p:cNvPr>
          <p:cNvSpPr>
            <a:spLocks noGrp="1"/>
          </p:cNvSpPr>
          <p:nvPr>
            <p:ph type="sldNum" sz="quarter" idx="12"/>
          </p:nvPr>
        </p:nvSpPr>
        <p:spPr/>
        <p:txBody>
          <a:bodyPr/>
          <a:lstStyle>
            <a:lvl1pPr>
              <a:defRPr/>
            </a:lvl1pPr>
          </a:lstStyle>
          <a:p>
            <a:pPr>
              <a:defRPr/>
            </a:pPr>
            <a:fld id="{F87EFF88-6DBE-4B00-AF2B-5ACD48465BFB}" type="slidenum">
              <a:rPr lang="de-AT" altLang="de-DE"/>
              <a:pPr>
                <a:defRPr/>
              </a:pPr>
              <a:t>‹Nr.›</a:t>
            </a:fld>
            <a:endParaRPr lang="de-AT" altLang="de-DE"/>
          </a:p>
        </p:txBody>
      </p:sp>
    </p:spTree>
    <p:extLst>
      <p:ext uri="{BB962C8B-B14F-4D97-AF65-F5344CB8AC3E}">
        <p14:creationId xmlns:p14="http://schemas.microsoft.com/office/powerpoint/2010/main" val="395987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47F9E7F-8D0C-540C-A69F-E07DF163C8BC}"/>
              </a:ext>
            </a:extLst>
          </p:cNvPr>
          <p:cNvSpPr>
            <a:spLocks noGrp="1"/>
          </p:cNvSpPr>
          <p:nvPr>
            <p:ph type="dt" sz="half" idx="10"/>
          </p:nvPr>
        </p:nvSpPr>
        <p:spPr/>
        <p:txBody>
          <a:bodyPr/>
          <a:lstStyle>
            <a:lvl1pPr>
              <a:defRPr/>
            </a:lvl1pPr>
          </a:lstStyle>
          <a:p>
            <a:pPr>
              <a:defRPr/>
            </a:pPr>
            <a:fld id="{4B87A0FD-59F8-4DCE-A86A-D1BA47B47CA8}" type="datetimeFigureOut">
              <a:rPr lang="de-AT"/>
              <a:pPr>
                <a:defRPr/>
              </a:pPr>
              <a:t>07.07.2025</a:t>
            </a:fld>
            <a:endParaRPr lang="de-AT"/>
          </a:p>
        </p:txBody>
      </p:sp>
      <p:sp>
        <p:nvSpPr>
          <p:cNvPr id="3" name="Fußzeilenplatzhalter 4">
            <a:extLst>
              <a:ext uri="{FF2B5EF4-FFF2-40B4-BE49-F238E27FC236}">
                <a16:creationId xmlns:a16="http://schemas.microsoft.com/office/drawing/2014/main" id="{3C82AFE4-FB2F-3574-8C7C-BA510684993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CDC454E5-EDC0-4382-78A4-8DAB683DC7D9}"/>
              </a:ext>
            </a:extLst>
          </p:cNvPr>
          <p:cNvSpPr>
            <a:spLocks noGrp="1"/>
          </p:cNvSpPr>
          <p:nvPr>
            <p:ph type="sldNum" sz="quarter" idx="12"/>
          </p:nvPr>
        </p:nvSpPr>
        <p:spPr/>
        <p:txBody>
          <a:bodyPr/>
          <a:lstStyle>
            <a:lvl1pPr>
              <a:defRPr/>
            </a:lvl1pPr>
          </a:lstStyle>
          <a:p>
            <a:pPr>
              <a:defRPr/>
            </a:pPr>
            <a:fld id="{D71CA308-BA34-4B31-8969-B21ECE1A6135}" type="slidenum">
              <a:rPr lang="de-AT" altLang="de-DE"/>
              <a:pPr>
                <a:defRPr/>
              </a:pPr>
              <a:t>‹Nr.›</a:t>
            </a:fld>
            <a:endParaRPr lang="de-AT" altLang="de-DE"/>
          </a:p>
        </p:txBody>
      </p:sp>
    </p:spTree>
    <p:extLst>
      <p:ext uri="{BB962C8B-B14F-4D97-AF65-F5344CB8AC3E}">
        <p14:creationId xmlns:p14="http://schemas.microsoft.com/office/powerpoint/2010/main" val="764067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3E68EEF-352B-D1FA-5C56-ED2AD0CA2C65}"/>
              </a:ext>
            </a:extLst>
          </p:cNvPr>
          <p:cNvSpPr>
            <a:spLocks noGrp="1"/>
          </p:cNvSpPr>
          <p:nvPr>
            <p:ph type="dt" sz="half" idx="10"/>
          </p:nvPr>
        </p:nvSpPr>
        <p:spPr/>
        <p:txBody>
          <a:bodyPr/>
          <a:lstStyle>
            <a:lvl1pPr>
              <a:defRPr/>
            </a:lvl1pPr>
          </a:lstStyle>
          <a:p>
            <a:pPr>
              <a:defRPr/>
            </a:pPr>
            <a:fld id="{4C5566B1-49B6-4F08-9F8A-857D7FD13B42}" type="datetimeFigureOut">
              <a:rPr lang="de-AT"/>
              <a:pPr>
                <a:defRPr/>
              </a:pPr>
              <a:t>07.07.2025</a:t>
            </a:fld>
            <a:endParaRPr lang="de-AT"/>
          </a:p>
        </p:txBody>
      </p:sp>
      <p:sp>
        <p:nvSpPr>
          <p:cNvPr id="6" name="Fußzeilenplatzhalter 4">
            <a:extLst>
              <a:ext uri="{FF2B5EF4-FFF2-40B4-BE49-F238E27FC236}">
                <a16:creationId xmlns:a16="http://schemas.microsoft.com/office/drawing/2014/main" id="{CFD95E8B-0CFB-CF7F-062C-4ED3757289D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A040A91-BA48-AD62-5737-4F0D017BBDF4}"/>
              </a:ext>
            </a:extLst>
          </p:cNvPr>
          <p:cNvSpPr>
            <a:spLocks noGrp="1"/>
          </p:cNvSpPr>
          <p:nvPr>
            <p:ph type="sldNum" sz="quarter" idx="12"/>
          </p:nvPr>
        </p:nvSpPr>
        <p:spPr/>
        <p:txBody>
          <a:bodyPr/>
          <a:lstStyle>
            <a:lvl1pPr>
              <a:defRPr/>
            </a:lvl1pPr>
          </a:lstStyle>
          <a:p>
            <a:pPr>
              <a:defRPr/>
            </a:pPr>
            <a:fld id="{5DA26FFE-DD5A-4104-AEF6-6CAEB8D52F7D}" type="slidenum">
              <a:rPr lang="de-AT" altLang="de-DE"/>
              <a:pPr>
                <a:defRPr/>
              </a:pPr>
              <a:t>‹Nr.›</a:t>
            </a:fld>
            <a:endParaRPr lang="de-AT" altLang="de-DE"/>
          </a:p>
        </p:txBody>
      </p:sp>
    </p:spTree>
    <p:extLst>
      <p:ext uri="{BB962C8B-B14F-4D97-AF65-F5344CB8AC3E}">
        <p14:creationId xmlns:p14="http://schemas.microsoft.com/office/powerpoint/2010/main" val="2042034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6A98173-5BC2-B374-A128-02CF82589BC9}"/>
              </a:ext>
            </a:extLst>
          </p:cNvPr>
          <p:cNvSpPr>
            <a:spLocks noGrp="1"/>
          </p:cNvSpPr>
          <p:nvPr>
            <p:ph type="dt" sz="half" idx="10"/>
          </p:nvPr>
        </p:nvSpPr>
        <p:spPr/>
        <p:txBody>
          <a:bodyPr/>
          <a:lstStyle>
            <a:lvl1pPr>
              <a:defRPr/>
            </a:lvl1pPr>
          </a:lstStyle>
          <a:p>
            <a:pPr>
              <a:defRPr/>
            </a:pPr>
            <a:fld id="{7BA38970-0DC5-4C0A-B14D-74D4F1D84ECF}" type="datetimeFigureOut">
              <a:rPr lang="de-AT"/>
              <a:pPr>
                <a:defRPr/>
              </a:pPr>
              <a:t>07.07.2025</a:t>
            </a:fld>
            <a:endParaRPr lang="de-AT"/>
          </a:p>
        </p:txBody>
      </p:sp>
      <p:sp>
        <p:nvSpPr>
          <p:cNvPr id="6" name="Fußzeilenplatzhalter 4">
            <a:extLst>
              <a:ext uri="{FF2B5EF4-FFF2-40B4-BE49-F238E27FC236}">
                <a16:creationId xmlns:a16="http://schemas.microsoft.com/office/drawing/2014/main" id="{594E1EF1-7F63-0426-98E1-3AA0EFE12BE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2C04A2B-AD9F-83FE-B470-DEB2DEF37DB1}"/>
              </a:ext>
            </a:extLst>
          </p:cNvPr>
          <p:cNvSpPr>
            <a:spLocks noGrp="1"/>
          </p:cNvSpPr>
          <p:nvPr>
            <p:ph type="sldNum" sz="quarter" idx="12"/>
          </p:nvPr>
        </p:nvSpPr>
        <p:spPr/>
        <p:txBody>
          <a:bodyPr/>
          <a:lstStyle>
            <a:lvl1pPr>
              <a:defRPr/>
            </a:lvl1pPr>
          </a:lstStyle>
          <a:p>
            <a:pPr>
              <a:defRPr/>
            </a:pPr>
            <a:fld id="{0FB905E7-E7B1-41F8-8BA1-1C3253B3F028}" type="slidenum">
              <a:rPr lang="de-AT" altLang="de-DE"/>
              <a:pPr>
                <a:defRPr/>
              </a:pPr>
              <a:t>‹Nr.›</a:t>
            </a:fld>
            <a:endParaRPr lang="de-AT" altLang="de-DE"/>
          </a:p>
        </p:txBody>
      </p:sp>
    </p:spTree>
    <p:extLst>
      <p:ext uri="{BB962C8B-B14F-4D97-AF65-F5344CB8AC3E}">
        <p14:creationId xmlns:p14="http://schemas.microsoft.com/office/powerpoint/2010/main" val="2007475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ED0CE7D-F2CA-3739-75FC-90D206F6BC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A7BE4FE6-5E57-6B67-14FE-81C3E9E8D587}"/>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58D1121F-7C87-FBA4-4582-1E60C987411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B749248-9D70-3837-E3EE-75F4748E9D7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6EE3203-A2DD-43C0-A0D8-267DDE639DB7}" type="datetimeFigureOut">
              <a:rPr lang="de-AT"/>
              <a:pPr>
                <a:defRPr/>
              </a:pPr>
              <a:t>07.07.2025</a:t>
            </a:fld>
            <a:endParaRPr lang="de-AT"/>
          </a:p>
        </p:txBody>
      </p:sp>
      <p:sp>
        <p:nvSpPr>
          <p:cNvPr id="5" name="Fußzeilenplatzhalter 4">
            <a:extLst>
              <a:ext uri="{FF2B5EF4-FFF2-40B4-BE49-F238E27FC236}">
                <a16:creationId xmlns:a16="http://schemas.microsoft.com/office/drawing/2014/main" id="{9B4DF0A0-0A71-C12B-FF67-D6F92D0AAA4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73D56989-5869-4E48-CC76-D6F10824880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98501CF3-FCD5-42C0-8EC3-F379EE319D32}" type="slidenum">
              <a:rPr lang="de-AT" altLang="de-DE"/>
              <a:pPr>
                <a:defRPr/>
              </a:pPr>
              <a:t>‹Nr.›</a:t>
            </a:fld>
            <a:endParaRPr lang="de-AT" altLang="de-DE"/>
          </a:p>
        </p:txBody>
      </p:sp>
      <p:pic>
        <p:nvPicPr>
          <p:cNvPr id="1032" name="Picture 19">
            <a:extLst>
              <a:ext uri="{FF2B5EF4-FFF2-40B4-BE49-F238E27FC236}">
                <a16:creationId xmlns:a16="http://schemas.microsoft.com/office/drawing/2014/main" id="{9960380F-04C1-8563-762E-A62C46C90B6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4F49C3C3-CF90-AF8B-7D17-35DC25C6E939}"/>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421C305C-8C3C-5D17-8571-1F972F11CE3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9F1C03CB-BF40-948B-EAFC-A9967029627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6AB6BB2-9A52-D143-7C53-0B436A598307}"/>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219422BF-173D-B377-7714-E06DDC7AD83F}"/>
              </a:ext>
            </a:extLst>
          </p:cNvPr>
          <p:cNvSpPr>
            <a:spLocks noGrp="1"/>
          </p:cNvSpPr>
          <p:nvPr>
            <p:ph type="title"/>
          </p:nvPr>
        </p:nvSpPr>
        <p:spPr>
          <a:xfrm>
            <a:off x="468313" y="908050"/>
            <a:ext cx="8229600" cy="769938"/>
          </a:xfrm>
        </p:spPr>
        <p:txBody>
          <a:bodyPr/>
          <a:lstStyle/>
          <a:p>
            <a:r>
              <a:rPr lang="de-AT" altLang="de-DE" sz="4400" dirty="0"/>
              <a:t>Steckbrief Japan</a:t>
            </a:r>
          </a:p>
        </p:txBody>
      </p:sp>
      <p:pic>
        <p:nvPicPr>
          <p:cNvPr id="5123" name="Picture 3">
            <a:extLst>
              <a:ext uri="{FF2B5EF4-FFF2-40B4-BE49-F238E27FC236}">
                <a16:creationId xmlns:a16="http://schemas.microsoft.com/office/drawing/2014/main" id="{BB216F3B-4AEA-644A-05C9-E27272B03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235" t="23334" r="20078" b="7639"/>
          <a:stretch>
            <a:fillRect/>
          </a:stretch>
        </p:blipFill>
        <p:spPr bwMode="auto">
          <a:xfrm>
            <a:off x="900113" y="1700213"/>
            <a:ext cx="7277100"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F5833D37-10AC-70BA-2676-DE6E637C0343}"/>
              </a:ext>
            </a:extLst>
          </p:cNvPr>
          <p:cNvSpPr>
            <a:spLocks noGrp="1"/>
          </p:cNvSpPr>
          <p:nvPr>
            <p:ph type="title"/>
          </p:nvPr>
        </p:nvSpPr>
        <p:spPr>
          <a:xfrm>
            <a:off x="179512" y="931863"/>
            <a:ext cx="8496176" cy="768350"/>
          </a:xfrm>
        </p:spPr>
        <p:txBody>
          <a:bodyPr/>
          <a:lstStyle/>
          <a:p>
            <a:pPr algn="l"/>
            <a:r>
              <a:rPr lang="de-AT" altLang="de-DE" sz="4400" dirty="0">
                <a:latin typeface="Arial" panose="020B0604020202020204" pitchFamily="34" charset="0"/>
                <a:cs typeface="Arial" panose="020B0604020202020204" pitchFamily="34" charset="0"/>
              </a:rPr>
              <a:t>Steckbrief Japan</a:t>
            </a:r>
          </a:p>
        </p:txBody>
      </p:sp>
      <p:sp>
        <p:nvSpPr>
          <p:cNvPr id="6147" name="Textfeld 2">
            <a:extLst>
              <a:ext uri="{FF2B5EF4-FFF2-40B4-BE49-F238E27FC236}">
                <a16:creationId xmlns:a16="http://schemas.microsoft.com/office/drawing/2014/main" id="{C31F49C6-CBE7-C0D7-EC85-A686F23F14A0}"/>
              </a:ext>
            </a:extLst>
          </p:cNvPr>
          <p:cNvSpPr txBox="1">
            <a:spLocks noChangeArrowheads="1"/>
          </p:cNvSpPr>
          <p:nvPr/>
        </p:nvSpPr>
        <p:spPr bwMode="auto">
          <a:xfrm>
            <a:off x="250825" y="1989138"/>
            <a:ext cx="49196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chemeClr val="tx1"/>
                </a:solidFill>
                <a:latin typeface="Arial" panose="020B0604020202020204" pitchFamily="34" charset="0"/>
              </a:rPr>
              <a:t>Hauptstadt:</a:t>
            </a:r>
            <a:endParaRPr lang="de-AT" altLang="de-DE" sz="2000" b="0" dirty="0">
              <a:solidFill>
                <a:schemeClr val="tx1"/>
              </a:solidFill>
              <a:latin typeface="Arial" panose="020B0604020202020204" pitchFamily="34" charset="0"/>
            </a:endParaRPr>
          </a:p>
        </p:txBody>
      </p:sp>
      <p:sp>
        <p:nvSpPr>
          <p:cNvPr id="6148" name="Textfeld 3">
            <a:extLst>
              <a:ext uri="{FF2B5EF4-FFF2-40B4-BE49-F238E27FC236}">
                <a16:creationId xmlns:a16="http://schemas.microsoft.com/office/drawing/2014/main" id="{27B0673B-5386-5D77-82EA-EA2C73E8E719}"/>
              </a:ext>
            </a:extLst>
          </p:cNvPr>
          <p:cNvSpPr txBox="1">
            <a:spLocks noChangeArrowheads="1"/>
          </p:cNvSpPr>
          <p:nvPr/>
        </p:nvSpPr>
        <p:spPr bwMode="auto">
          <a:xfrm>
            <a:off x="250825" y="2708275"/>
            <a:ext cx="4127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Arial" panose="020B0604020202020204" pitchFamily="34" charset="0"/>
              </a:rPr>
              <a:t>Währung:</a:t>
            </a:r>
            <a:endParaRPr lang="de-AT" altLang="de-DE" sz="2000" b="0">
              <a:solidFill>
                <a:schemeClr val="tx1"/>
              </a:solidFill>
              <a:latin typeface="Arial" panose="020B0604020202020204" pitchFamily="34" charset="0"/>
            </a:endParaRPr>
          </a:p>
        </p:txBody>
      </p:sp>
      <p:sp>
        <p:nvSpPr>
          <p:cNvPr id="6149" name="Textfeld 4">
            <a:extLst>
              <a:ext uri="{FF2B5EF4-FFF2-40B4-BE49-F238E27FC236}">
                <a16:creationId xmlns:a16="http://schemas.microsoft.com/office/drawing/2014/main" id="{FD0C59E9-5FE9-ACF3-D3B8-937479FA602A}"/>
              </a:ext>
            </a:extLst>
          </p:cNvPr>
          <p:cNvSpPr txBox="1">
            <a:spLocks noChangeArrowheads="1"/>
          </p:cNvSpPr>
          <p:nvPr/>
        </p:nvSpPr>
        <p:spPr bwMode="auto">
          <a:xfrm>
            <a:off x="250825" y="3429000"/>
            <a:ext cx="3984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Arial" panose="020B0604020202020204" pitchFamily="34" charset="0"/>
              </a:rPr>
              <a:t>Schrift:</a:t>
            </a:r>
            <a:endParaRPr lang="de-AT" altLang="de-DE" sz="2000" b="0">
              <a:solidFill>
                <a:schemeClr val="tx1"/>
              </a:solidFill>
              <a:latin typeface="Arial" panose="020B0604020202020204" pitchFamily="34" charset="0"/>
            </a:endParaRPr>
          </a:p>
        </p:txBody>
      </p:sp>
      <p:sp>
        <p:nvSpPr>
          <p:cNvPr id="6150" name="Textfeld 5">
            <a:extLst>
              <a:ext uri="{FF2B5EF4-FFF2-40B4-BE49-F238E27FC236}">
                <a16:creationId xmlns:a16="http://schemas.microsoft.com/office/drawing/2014/main" id="{B8C65658-4661-121B-1BE5-DAB267952C26}"/>
              </a:ext>
            </a:extLst>
          </p:cNvPr>
          <p:cNvSpPr txBox="1">
            <a:spLocks noChangeArrowheads="1"/>
          </p:cNvSpPr>
          <p:nvPr/>
        </p:nvSpPr>
        <p:spPr bwMode="auto">
          <a:xfrm>
            <a:off x="250825" y="4149725"/>
            <a:ext cx="3984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Arial" panose="020B0604020202020204" pitchFamily="34" charset="0"/>
              </a:rPr>
              <a:t>Staatsoberhaupt:</a:t>
            </a:r>
          </a:p>
        </p:txBody>
      </p:sp>
      <p:sp>
        <p:nvSpPr>
          <p:cNvPr id="6151" name="Textfeld 6">
            <a:extLst>
              <a:ext uri="{FF2B5EF4-FFF2-40B4-BE49-F238E27FC236}">
                <a16:creationId xmlns:a16="http://schemas.microsoft.com/office/drawing/2014/main" id="{3BFB059C-F1FC-845D-39BD-EC37D19B2DB6}"/>
              </a:ext>
            </a:extLst>
          </p:cNvPr>
          <p:cNvSpPr txBox="1">
            <a:spLocks noChangeArrowheads="1"/>
          </p:cNvSpPr>
          <p:nvPr/>
        </p:nvSpPr>
        <p:spPr bwMode="auto">
          <a:xfrm>
            <a:off x="250825" y="4868863"/>
            <a:ext cx="3984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Arial" panose="020B0604020202020204" pitchFamily="34" charset="0"/>
              </a:rPr>
              <a:t>Inselstaat, </a:t>
            </a:r>
            <a:br>
              <a:rPr lang="de-AT" altLang="de-DE" sz="2000">
                <a:solidFill>
                  <a:schemeClr val="tx1"/>
                </a:solidFill>
                <a:latin typeface="Arial" panose="020B0604020202020204" pitchFamily="34" charset="0"/>
              </a:rPr>
            </a:br>
            <a:r>
              <a:rPr lang="de-AT" altLang="de-DE" sz="2000">
                <a:solidFill>
                  <a:schemeClr val="tx1"/>
                </a:solidFill>
                <a:latin typeface="Arial" panose="020B0604020202020204" pitchFamily="34" charset="0"/>
              </a:rPr>
              <a:t>vier Hauptinseln:</a:t>
            </a:r>
            <a:endParaRPr lang="de-AT" altLang="de-DE" sz="2000" b="0">
              <a:solidFill>
                <a:schemeClr val="tx1"/>
              </a:solidFill>
              <a:latin typeface="Arial" panose="020B0604020202020204" pitchFamily="34" charset="0"/>
            </a:endParaRPr>
          </a:p>
        </p:txBody>
      </p:sp>
      <p:sp>
        <p:nvSpPr>
          <p:cNvPr id="6152" name="Textfeld 7">
            <a:extLst>
              <a:ext uri="{FF2B5EF4-FFF2-40B4-BE49-F238E27FC236}">
                <a16:creationId xmlns:a16="http://schemas.microsoft.com/office/drawing/2014/main" id="{A6895FFF-E1B6-5FCF-5BC4-6754044A57BD}"/>
              </a:ext>
            </a:extLst>
          </p:cNvPr>
          <p:cNvSpPr txBox="1">
            <a:spLocks noChangeArrowheads="1"/>
          </p:cNvSpPr>
          <p:nvPr/>
        </p:nvSpPr>
        <p:spPr bwMode="auto">
          <a:xfrm>
            <a:off x="250825" y="5589588"/>
            <a:ext cx="292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chemeClr val="tx1"/>
                </a:solidFill>
                <a:latin typeface="Arial" panose="020B0604020202020204" pitchFamily="34" charset="0"/>
              </a:rPr>
              <a:t>Größte und besonders </a:t>
            </a:r>
          </a:p>
          <a:p>
            <a:pPr eaLnBrk="1" hangingPunct="1">
              <a:spcBef>
                <a:spcPct val="0"/>
              </a:spcBef>
              <a:buFontTx/>
              <a:buNone/>
            </a:pPr>
            <a:r>
              <a:rPr lang="de-AT" altLang="de-DE" sz="2000" dirty="0">
                <a:solidFill>
                  <a:schemeClr val="tx1"/>
                </a:solidFill>
                <a:latin typeface="Arial" panose="020B0604020202020204" pitchFamily="34" charset="0"/>
              </a:rPr>
              <a:t>dicht besiedelte Insel:</a:t>
            </a:r>
            <a:endParaRPr lang="de-AT" altLang="de-DE" sz="2000" b="0" dirty="0">
              <a:solidFill>
                <a:schemeClr val="tx1"/>
              </a:solidFill>
              <a:latin typeface="Arial" panose="020B0604020202020204" pitchFamily="34" charset="0"/>
            </a:endParaRPr>
          </a:p>
        </p:txBody>
      </p:sp>
      <p:sp>
        <p:nvSpPr>
          <p:cNvPr id="9" name="Textfeld 8">
            <a:extLst>
              <a:ext uri="{FF2B5EF4-FFF2-40B4-BE49-F238E27FC236}">
                <a16:creationId xmlns:a16="http://schemas.microsoft.com/office/drawing/2014/main" id="{ACBCCEE1-08A0-BF31-0D60-5D14DD8610B8}"/>
              </a:ext>
            </a:extLst>
          </p:cNvPr>
          <p:cNvSpPr txBox="1">
            <a:spLocks noChangeArrowheads="1"/>
          </p:cNvSpPr>
          <p:nvPr/>
        </p:nvSpPr>
        <p:spPr bwMode="auto">
          <a:xfrm>
            <a:off x="3743325" y="1984375"/>
            <a:ext cx="4381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de-AT" altLang="de-DE" sz="1800" b="0">
                <a:solidFill>
                  <a:schemeClr val="tx1"/>
                </a:solidFill>
                <a:latin typeface="Arial" panose="020B0604020202020204" pitchFamily="34" charset="0"/>
              </a:rPr>
              <a:t>Tokio: bevölkerungsreichste Stadt</a:t>
            </a:r>
          </a:p>
          <a:p>
            <a:pPr eaLnBrk="1" hangingPunct="1">
              <a:spcBef>
                <a:spcPct val="0"/>
              </a:spcBef>
              <a:buFontTx/>
              <a:buNone/>
            </a:pPr>
            <a:endParaRPr lang="de-AT" altLang="de-DE" sz="1800" b="0">
              <a:solidFill>
                <a:schemeClr val="tx1"/>
              </a:solidFill>
              <a:latin typeface="Arial" panose="020B0604020202020204" pitchFamily="34" charset="0"/>
            </a:endParaRPr>
          </a:p>
        </p:txBody>
      </p:sp>
      <p:sp>
        <p:nvSpPr>
          <p:cNvPr id="10" name="Textfeld 9">
            <a:extLst>
              <a:ext uri="{FF2B5EF4-FFF2-40B4-BE49-F238E27FC236}">
                <a16:creationId xmlns:a16="http://schemas.microsoft.com/office/drawing/2014/main" id="{7135597C-DA7A-8010-7014-6D66E12CC2C6}"/>
              </a:ext>
            </a:extLst>
          </p:cNvPr>
          <p:cNvSpPr txBox="1">
            <a:spLocks noChangeArrowheads="1"/>
          </p:cNvSpPr>
          <p:nvPr/>
        </p:nvSpPr>
        <p:spPr bwMode="auto">
          <a:xfrm>
            <a:off x="3752850" y="2713038"/>
            <a:ext cx="26638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Arial" panose="020B0604020202020204" pitchFamily="34" charset="0"/>
              </a:rPr>
              <a:t>Yen</a:t>
            </a:r>
          </a:p>
        </p:txBody>
      </p:sp>
      <p:sp>
        <p:nvSpPr>
          <p:cNvPr id="11" name="Textfeld 10">
            <a:extLst>
              <a:ext uri="{FF2B5EF4-FFF2-40B4-BE49-F238E27FC236}">
                <a16:creationId xmlns:a16="http://schemas.microsoft.com/office/drawing/2014/main" id="{E81A5D50-ECBC-4E4E-BDE2-EC47128EFC68}"/>
              </a:ext>
            </a:extLst>
          </p:cNvPr>
          <p:cNvSpPr txBox="1">
            <a:spLocks noChangeArrowheads="1"/>
          </p:cNvSpPr>
          <p:nvPr/>
        </p:nvSpPr>
        <p:spPr bwMode="auto">
          <a:xfrm>
            <a:off x="3756025" y="3425825"/>
            <a:ext cx="3889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Arial" panose="020B0604020202020204" pitchFamily="34" charset="0"/>
              </a:rPr>
              <a:t>Schriftzeichen (Silben und Wörter)</a:t>
            </a:r>
          </a:p>
        </p:txBody>
      </p:sp>
      <p:sp>
        <p:nvSpPr>
          <p:cNvPr id="12" name="Textfeld 11">
            <a:extLst>
              <a:ext uri="{FF2B5EF4-FFF2-40B4-BE49-F238E27FC236}">
                <a16:creationId xmlns:a16="http://schemas.microsoft.com/office/drawing/2014/main" id="{74CBBD3D-3DC5-ECE3-6783-7580B3CCA971}"/>
              </a:ext>
            </a:extLst>
          </p:cNvPr>
          <p:cNvSpPr txBox="1">
            <a:spLocks noChangeArrowheads="1"/>
          </p:cNvSpPr>
          <p:nvPr/>
        </p:nvSpPr>
        <p:spPr bwMode="auto">
          <a:xfrm>
            <a:off x="3752850" y="4006850"/>
            <a:ext cx="49577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Arial" panose="020B0604020202020204" pitchFamily="34" charset="0"/>
              </a:rPr>
              <a:t>Der Kaiser (japanisch: Tenno) repräsentiert Japan, hat aber offiziell keinen Einfluss auf die Politik. </a:t>
            </a:r>
          </a:p>
        </p:txBody>
      </p:sp>
      <p:sp>
        <p:nvSpPr>
          <p:cNvPr id="13" name="Textfeld 12">
            <a:extLst>
              <a:ext uri="{FF2B5EF4-FFF2-40B4-BE49-F238E27FC236}">
                <a16:creationId xmlns:a16="http://schemas.microsoft.com/office/drawing/2014/main" id="{95EBED4D-97EE-FCC3-EC3E-542357DDCA1C}"/>
              </a:ext>
            </a:extLst>
          </p:cNvPr>
          <p:cNvSpPr txBox="1">
            <a:spLocks noChangeArrowheads="1"/>
          </p:cNvSpPr>
          <p:nvPr/>
        </p:nvSpPr>
        <p:spPr bwMode="auto">
          <a:xfrm>
            <a:off x="3733800" y="4997450"/>
            <a:ext cx="3517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Arial" panose="020B0604020202020204" pitchFamily="34" charset="0"/>
              </a:rPr>
              <a:t>Hokkaido, Honshu, Shikoku, Kyushu</a:t>
            </a:r>
          </a:p>
        </p:txBody>
      </p:sp>
      <p:sp>
        <p:nvSpPr>
          <p:cNvPr id="14" name="Textfeld 13">
            <a:extLst>
              <a:ext uri="{FF2B5EF4-FFF2-40B4-BE49-F238E27FC236}">
                <a16:creationId xmlns:a16="http://schemas.microsoft.com/office/drawing/2014/main" id="{58E5BB7F-1265-4F2F-A776-24CAE93D4303}"/>
              </a:ext>
            </a:extLst>
          </p:cNvPr>
          <p:cNvSpPr txBox="1">
            <a:spLocks noChangeArrowheads="1"/>
          </p:cNvSpPr>
          <p:nvPr/>
        </p:nvSpPr>
        <p:spPr bwMode="auto">
          <a:xfrm>
            <a:off x="3736975" y="5613400"/>
            <a:ext cx="2952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Arial" panose="020B0604020202020204" pitchFamily="34" charset="0"/>
              </a:rPr>
              <a:t>Honshu</a:t>
            </a:r>
          </a:p>
        </p:txBody>
      </p:sp>
      <p:sp>
        <p:nvSpPr>
          <p:cNvPr id="15" name="Pfeil nach rechts 14">
            <a:extLst>
              <a:ext uri="{FF2B5EF4-FFF2-40B4-BE49-F238E27FC236}">
                <a16:creationId xmlns:a16="http://schemas.microsoft.com/office/drawing/2014/main" id="{9211EF53-0529-633C-7450-ADFB0F3FE734}"/>
              </a:ext>
            </a:extLst>
          </p:cNvPr>
          <p:cNvSpPr/>
          <p:nvPr/>
        </p:nvSpPr>
        <p:spPr>
          <a:xfrm>
            <a:off x="3202508" y="2046288"/>
            <a:ext cx="431800" cy="285750"/>
          </a:xfrm>
          <a:prstGeom prst="rightArrow">
            <a:avLst/>
          </a:prstGeom>
          <a:solidFill>
            <a:srgbClr val="FF9933"/>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latin typeface="Arial" panose="020B0604020202020204" pitchFamily="34" charset="0"/>
              <a:cs typeface="Arial" panose="020B0604020202020204" pitchFamily="34" charset="0"/>
            </a:endParaRPr>
          </a:p>
        </p:txBody>
      </p:sp>
      <p:sp>
        <p:nvSpPr>
          <p:cNvPr id="16" name="Pfeil nach rechts 15">
            <a:extLst>
              <a:ext uri="{FF2B5EF4-FFF2-40B4-BE49-F238E27FC236}">
                <a16:creationId xmlns:a16="http://schemas.microsoft.com/office/drawing/2014/main" id="{29154302-766C-9336-3384-1C27618309D8}"/>
              </a:ext>
            </a:extLst>
          </p:cNvPr>
          <p:cNvSpPr/>
          <p:nvPr/>
        </p:nvSpPr>
        <p:spPr>
          <a:xfrm>
            <a:off x="3202508" y="2754313"/>
            <a:ext cx="431800" cy="288925"/>
          </a:xfrm>
          <a:prstGeom prst="rightArrow">
            <a:avLst/>
          </a:prstGeom>
          <a:solidFill>
            <a:srgbClr val="FF9933"/>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latin typeface="Arial" panose="020B0604020202020204" pitchFamily="34" charset="0"/>
              <a:cs typeface="Arial" panose="020B0604020202020204" pitchFamily="34" charset="0"/>
            </a:endParaRPr>
          </a:p>
        </p:txBody>
      </p:sp>
      <p:sp>
        <p:nvSpPr>
          <p:cNvPr id="17" name="Pfeil nach rechts 16">
            <a:extLst>
              <a:ext uri="{FF2B5EF4-FFF2-40B4-BE49-F238E27FC236}">
                <a16:creationId xmlns:a16="http://schemas.microsoft.com/office/drawing/2014/main" id="{F2120A4C-BD37-0F5A-2D30-93CBECC8E4BA}"/>
              </a:ext>
            </a:extLst>
          </p:cNvPr>
          <p:cNvSpPr/>
          <p:nvPr/>
        </p:nvSpPr>
        <p:spPr>
          <a:xfrm>
            <a:off x="3202508" y="5662613"/>
            <a:ext cx="431800" cy="288925"/>
          </a:xfrm>
          <a:prstGeom prst="rightArrow">
            <a:avLst/>
          </a:prstGeom>
          <a:solidFill>
            <a:srgbClr val="FF9933"/>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latin typeface="Arial" panose="020B0604020202020204" pitchFamily="34" charset="0"/>
              <a:cs typeface="Arial" panose="020B0604020202020204" pitchFamily="34" charset="0"/>
            </a:endParaRPr>
          </a:p>
        </p:txBody>
      </p:sp>
      <p:sp>
        <p:nvSpPr>
          <p:cNvPr id="18" name="Pfeil nach rechts 17">
            <a:extLst>
              <a:ext uri="{FF2B5EF4-FFF2-40B4-BE49-F238E27FC236}">
                <a16:creationId xmlns:a16="http://schemas.microsoft.com/office/drawing/2014/main" id="{1784C15C-37EE-9AB9-2689-4FE9F47AA5CD}"/>
              </a:ext>
            </a:extLst>
          </p:cNvPr>
          <p:cNvSpPr/>
          <p:nvPr/>
        </p:nvSpPr>
        <p:spPr>
          <a:xfrm>
            <a:off x="3202508" y="5045075"/>
            <a:ext cx="431800" cy="288925"/>
          </a:xfrm>
          <a:prstGeom prst="rightArrow">
            <a:avLst/>
          </a:prstGeom>
          <a:solidFill>
            <a:srgbClr val="FF9933"/>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latin typeface="Arial" panose="020B0604020202020204" pitchFamily="34" charset="0"/>
              <a:cs typeface="Arial" panose="020B0604020202020204" pitchFamily="34" charset="0"/>
            </a:endParaRPr>
          </a:p>
        </p:txBody>
      </p:sp>
      <p:sp>
        <p:nvSpPr>
          <p:cNvPr id="19" name="Pfeil nach rechts 18">
            <a:extLst>
              <a:ext uri="{FF2B5EF4-FFF2-40B4-BE49-F238E27FC236}">
                <a16:creationId xmlns:a16="http://schemas.microsoft.com/office/drawing/2014/main" id="{FC2BE4DF-9632-D3D5-D246-D0566F9CD1A9}"/>
              </a:ext>
            </a:extLst>
          </p:cNvPr>
          <p:cNvSpPr/>
          <p:nvPr/>
        </p:nvSpPr>
        <p:spPr>
          <a:xfrm>
            <a:off x="3202508" y="4186238"/>
            <a:ext cx="433387" cy="287337"/>
          </a:xfrm>
          <a:prstGeom prst="rightArrow">
            <a:avLst/>
          </a:prstGeom>
          <a:solidFill>
            <a:srgbClr val="FF9933"/>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latin typeface="Arial" panose="020B0604020202020204" pitchFamily="34" charset="0"/>
              <a:cs typeface="Arial" panose="020B0604020202020204" pitchFamily="34" charset="0"/>
            </a:endParaRPr>
          </a:p>
        </p:txBody>
      </p:sp>
      <p:sp>
        <p:nvSpPr>
          <p:cNvPr id="20" name="Pfeil nach rechts 19">
            <a:extLst>
              <a:ext uri="{FF2B5EF4-FFF2-40B4-BE49-F238E27FC236}">
                <a16:creationId xmlns:a16="http://schemas.microsoft.com/office/drawing/2014/main" id="{C2E25003-01CA-30C6-B608-6E3F58D264EC}"/>
              </a:ext>
            </a:extLst>
          </p:cNvPr>
          <p:cNvSpPr/>
          <p:nvPr/>
        </p:nvSpPr>
        <p:spPr>
          <a:xfrm>
            <a:off x="3202508" y="3500438"/>
            <a:ext cx="433388" cy="288925"/>
          </a:xfrm>
          <a:prstGeom prst="rightArrow">
            <a:avLst/>
          </a:prstGeom>
          <a:solidFill>
            <a:srgbClr val="FF9933"/>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 calcmode="lin" valueType="num">
                                      <p:cBhvr>
                                        <p:cTn id="66" dur="500" fill="hold"/>
                                        <p:tgtEl>
                                          <p:spTgt spid="14"/>
                                        </p:tgtEl>
                                        <p:attrNameLst>
                                          <p:attrName>ppt_w</p:attrName>
                                        </p:attrNameLst>
                                      </p:cBhvr>
                                      <p:tavLst>
                                        <p:tav tm="0">
                                          <p:val>
                                            <p:fltVal val="0"/>
                                          </p:val>
                                        </p:tav>
                                        <p:tav tm="100000">
                                          <p:val>
                                            <p:strVal val="#ppt_w"/>
                                          </p:val>
                                        </p:tav>
                                      </p:tavLst>
                                    </p:anim>
                                    <p:anim calcmode="lin" valueType="num">
                                      <p:cBhvr>
                                        <p:cTn id="67" dur="500" fill="hold"/>
                                        <p:tgtEl>
                                          <p:spTgt spid="14"/>
                                        </p:tgtEl>
                                        <p:attrNameLst>
                                          <p:attrName>ppt_h</p:attrName>
                                        </p:attrNameLst>
                                      </p:cBhvr>
                                      <p:tavLst>
                                        <p:tav tm="0">
                                          <p:val>
                                            <p:fltVal val="0"/>
                                          </p:val>
                                        </p:tav>
                                        <p:tav tm="100000">
                                          <p:val>
                                            <p:strVal val="#ppt_h"/>
                                          </p:val>
                                        </p:tav>
                                      </p:tavLst>
                                    </p:anim>
                                    <p:animEffect transition="in" filter="fade">
                                      <p:cBhvr>
                                        <p:cTn id="6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animBg="1"/>
      <p:bldP spid="16" grpId="0" animBg="1"/>
      <p:bldP spid="17" grpId="0" animBg="1"/>
      <p:bldP spid="18"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F582ECE-BA5F-3205-1000-39D62B614F3E}"/>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AT" sz="1200" dirty="0">
                <a:cs typeface="Arial" charset="0"/>
              </a:rPr>
              <a:t>fazon1 / </a:t>
            </a:r>
            <a:r>
              <a:rPr lang="de-AT" sz="1200" dirty="0" err="1">
                <a:cs typeface="Arial" charset="0"/>
              </a:rPr>
              <a:t>Thinkstock</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DBEC079C-845F-2767-E80A-A5B2823EB84E}"/>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„Wirtschaftsmacht ohne Rohstoffe – Beispiel Japan“ auf der Seite 64 und 65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Bildschirmpräsentation (4:3)</PresentationFormat>
  <Paragraphs>32</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Steckbrief Japan</vt:lpstr>
      <vt:lpstr>Steckbrief Japan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225</cp:revision>
  <dcterms:created xsi:type="dcterms:W3CDTF">2013-10-08T07:58:50Z</dcterms:created>
  <dcterms:modified xsi:type="dcterms:W3CDTF">2025-07-07T12:13:57Z</dcterms:modified>
</cp:coreProperties>
</file>